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4" r:id="rId2"/>
    <p:sldId id="256" r:id="rId3"/>
    <p:sldId id="273" r:id="rId4"/>
    <p:sldId id="282" r:id="rId5"/>
    <p:sldId id="275" r:id="rId6"/>
    <p:sldId id="276" r:id="rId7"/>
    <p:sldId id="281" r:id="rId8"/>
    <p:sldId id="277" r:id="rId9"/>
    <p:sldId id="280" r:id="rId10"/>
    <p:sldId id="264" r:id="rId11"/>
  </p:sldIdLst>
  <p:sldSz cx="9906000" cy="6858000" type="A4"/>
  <p:notesSz cx="9144000" cy="6858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758B6B-B0A2-4DB2-BC54-CA10369C9515}">
          <p14:sldIdLst>
            <p14:sldId id="274"/>
            <p14:sldId id="256"/>
            <p14:sldId id="273"/>
            <p14:sldId id="282"/>
            <p14:sldId id="275"/>
            <p14:sldId id="276"/>
            <p14:sldId id="281"/>
          </p14:sldIdLst>
        </p14:section>
        <p14:section name="Untitled Section" id="{08A3EB07-596E-404E-8067-205C3FC32F86}">
          <p14:sldIdLst>
            <p14:sldId id="277"/>
            <p14:sldId id="280"/>
            <p14:sldId id="264"/>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6024" autoAdjust="0"/>
  </p:normalViewPr>
  <p:slideViewPr>
    <p:cSldViewPr>
      <p:cViewPr varScale="1">
        <p:scale>
          <a:sx n="103" d="100"/>
          <a:sy n="103" d="100"/>
        </p:scale>
        <p:origin x="726" y="96"/>
      </p:cViewPr>
      <p:guideLst>
        <p:guide orient="horz" pos="2160"/>
        <p:guide pos="312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300A6D4-057F-4988-9FA2-C11B6DF7CA41}" type="datetimeFigureOut">
              <a:rPr lang="pt-BR" smtClean="0"/>
              <a:t>06/04/2024</a:t>
            </a:fld>
            <a:endParaRPr lang="pt-BR"/>
          </a:p>
        </p:txBody>
      </p:sp>
      <p:sp>
        <p:nvSpPr>
          <p:cNvPr id="4" name="Espaço Reservado para Imagem de Slide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91E3D06-CB4E-469B-8D3E-FA3BEC6F2632}" type="slidenum">
              <a:rPr lang="pt-BR" smtClean="0"/>
              <a:t>‹#›</a:t>
            </a:fld>
            <a:endParaRPr lang="pt-BR"/>
          </a:p>
        </p:txBody>
      </p:sp>
    </p:spTree>
    <p:extLst>
      <p:ext uri="{BB962C8B-B14F-4D97-AF65-F5344CB8AC3E}">
        <p14:creationId xmlns:p14="http://schemas.microsoft.com/office/powerpoint/2010/main" val="376500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1E3D06-CB4E-469B-8D3E-FA3BEC6F2632}" type="slidenum">
              <a:rPr lang="pt-BR" smtClean="0"/>
              <a:t>1</a:t>
            </a:fld>
            <a:endParaRPr lang="pt-BR"/>
          </a:p>
        </p:txBody>
      </p:sp>
    </p:spTree>
    <p:extLst>
      <p:ext uri="{BB962C8B-B14F-4D97-AF65-F5344CB8AC3E}">
        <p14:creationId xmlns:p14="http://schemas.microsoft.com/office/powerpoint/2010/main" val="107949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91E3D06-CB4E-469B-8D3E-FA3BEC6F2632}" type="slidenum">
              <a:rPr lang="pt-BR" smtClean="0"/>
              <a:t>2</a:t>
            </a:fld>
            <a:endParaRPr lang="pt-BR"/>
          </a:p>
        </p:txBody>
      </p:sp>
    </p:spTree>
    <p:extLst>
      <p:ext uri="{BB962C8B-B14F-4D97-AF65-F5344CB8AC3E}">
        <p14:creationId xmlns:p14="http://schemas.microsoft.com/office/powerpoint/2010/main" val="48651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428"/>
            <a:ext cx="8420100" cy="1470025"/>
          </a:xfrm>
        </p:spPr>
        <p:txBody>
          <a:bodyPr/>
          <a:lstStyle/>
          <a:p>
            <a:r>
              <a:rPr lang="pt-BR"/>
              <a:t>Clique para editar o título mestre</a:t>
            </a:r>
          </a:p>
        </p:txBody>
      </p:sp>
      <p:sp>
        <p:nvSpPr>
          <p:cNvPr id="3" name="Subtítu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FBBF4B33-54F3-4E4E-A300-5D366D42FE24}" type="datetimeFigureOut">
              <a:rPr lang="pt-BR" smtClean="0"/>
              <a:t>06/04/2024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F8847C-7995-40CD-BED1-B8234B99DB43}" type="slidenum">
              <a:rPr lang="pt-BR" smtClean="0"/>
              <a:t>‹#›</a:t>
            </a:fld>
            <a:endParaRPr lang="pt-BR"/>
          </a:p>
        </p:txBody>
      </p:sp>
    </p:spTree>
    <p:extLst>
      <p:ext uri="{BB962C8B-B14F-4D97-AF65-F5344CB8AC3E}">
        <p14:creationId xmlns:p14="http://schemas.microsoft.com/office/powerpoint/2010/main" val="102097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BBF4B33-54F3-4E4E-A300-5D366D42FE24}" type="datetimeFigureOut">
              <a:rPr lang="pt-BR" smtClean="0"/>
              <a:t>06/04/2024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F8847C-7995-40CD-BED1-B8234B99DB43}" type="slidenum">
              <a:rPr lang="pt-BR" smtClean="0"/>
              <a:t>‹#›</a:t>
            </a:fld>
            <a:endParaRPr lang="pt-BR"/>
          </a:p>
        </p:txBody>
      </p:sp>
    </p:spTree>
    <p:extLst>
      <p:ext uri="{BB962C8B-B14F-4D97-AF65-F5344CB8AC3E}">
        <p14:creationId xmlns:p14="http://schemas.microsoft.com/office/powerpoint/2010/main" val="400959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81850" y="274641"/>
            <a:ext cx="222885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95300" y="274641"/>
            <a:ext cx="652145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BBF4B33-54F3-4E4E-A300-5D366D42FE24}" type="datetimeFigureOut">
              <a:rPr lang="pt-BR" smtClean="0"/>
              <a:t>06/04/2024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F8847C-7995-40CD-BED1-B8234B99DB43}" type="slidenum">
              <a:rPr lang="pt-BR" smtClean="0"/>
              <a:t>‹#›</a:t>
            </a:fld>
            <a:endParaRPr lang="pt-BR"/>
          </a:p>
        </p:txBody>
      </p:sp>
    </p:spTree>
    <p:extLst>
      <p:ext uri="{BB962C8B-B14F-4D97-AF65-F5344CB8AC3E}">
        <p14:creationId xmlns:p14="http://schemas.microsoft.com/office/powerpoint/2010/main" val="46289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BBF4B33-54F3-4E4E-A300-5D366D42FE24}" type="datetimeFigureOut">
              <a:rPr lang="pt-BR" smtClean="0"/>
              <a:t>06/04/2024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F8847C-7995-40CD-BED1-B8234B99DB43}" type="slidenum">
              <a:rPr lang="pt-BR" smtClean="0"/>
              <a:t>‹#›</a:t>
            </a:fld>
            <a:endParaRPr lang="pt-BR"/>
          </a:p>
        </p:txBody>
      </p:sp>
    </p:spTree>
    <p:extLst>
      <p:ext uri="{BB962C8B-B14F-4D97-AF65-F5344CB8AC3E}">
        <p14:creationId xmlns:p14="http://schemas.microsoft.com/office/powerpoint/2010/main" val="294708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82506" y="4406903"/>
            <a:ext cx="84201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FBBF4B33-54F3-4E4E-A300-5D366D42FE24}" type="datetimeFigureOut">
              <a:rPr lang="pt-BR" smtClean="0"/>
              <a:t>06/04/2024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F8847C-7995-40CD-BED1-B8234B99DB43}" type="slidenum">
              <a:rPr lang="pt-BR" smtClean="0"/>
              <a:t>‹#›</a:t>
            </a:fld>
            <a:endParaRPr lang="pt-BR"/>
          </a:p>
        </p:txBody>
      </p:sp>
    </p:spTree>
    <p:extLst>
      <p:ext uri="{BB962C8B-B14F-4D97-AF65-F5344CB8AC3E}">
        <p14:creationId xmlns:p14="http://schemas.microsoft.com/office/powerpoint/2010/main" val="223429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FBBF4B33-54F3-4E4E-A300-5D366D42FE24}" type="datetimeFigureOut">
              <a:rPr lang="pt-BR" smtClean="0"/>
              <a:t>06/04/2024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5F8847C-7995-40CD-BED1-B8234B99DB43}" type="slidenum">
              <a:rPr lang="pt-BR" smtClean="0"/>
              <a:t>‹#›</a:t>
            </a:fld>
            <a:endParaRPr lang="pt-BR"/>
          </a:p>
        </p:txBody>
      </p:sp>
    </p:spTree>
    <p:extLst>
      <p:ext uri="{BB962C8B-B14F-4D97-AF65-F5344CB8AC3E}">
        <p14:creationId xmlns:p14="http://schemas.microsoft.com/office/powerpoint/2010/main" val="3815864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FBBF4B33-54F3-4E4E-A300-5D366D42FE24}" type="datetimeFigureOut">
              <a:rPr lang="pt-BR" smtClean="0"/>
              <a:t>06/04/2024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5F8847C-7995-40CD-BED1-B8234B99DB43}" type="slidenum">
              <a:rPr lang="pt-BR" smtClean="0"/>
              <a:t>‹#›</a:t>
            </a:fld>
            <a:endParaRPr lang="pt-BR"/>
          </a:p>
        </p:txBody>
      </p:sp>
    </p:spTree>
    <p:extLst>
      <p:ext uri="{BB962C8B-B14F-4D97-AF65-F5344CB8AC3E}">
        <p14:creationId xmlns:p14="http://schemas.microsoft.com/office/powerpoint/2010/main" val="2550542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FBBF4B33-54F3-4E4E-A300-5D366D42FE24}" type="datetimeFigureOut">
              <a:rPr lang="pt-BR" smtClean="0"/>
              <a:t>06/04/2024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5F8847C-7995-40CD-BED1-B8234B99DB43}" type="slidenum">
              <a:rPr lang="pt-BR" smtClean="0"/>
              <a:t>‹#›</a:t>
            </a:fld>
            <a:endParaRPr lang="pt-BR"/>
          </a:p>
        </p:txBody>
      </p:sp>
    </p:spTree>
    <p:extLst>
      <p:ext uri="{BB962C8B-B14F-4D97-AF65-F5344CB8AC3E}">
        <p14:creationId xmlns:p14="http://schemas.microsoft.com/office/powerpoint/2010/main" val="237112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BBF4B33-54F3-4E4E-A300-5D366D42FE24}" type="datetimeFigureOut">
              <a:rPr lang="pt-BR" smtClean="0"/>
              <a:t>06/04/2024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5F8847C-7995-40CD-BED1-B8234B99DB43}" type="slidenum">
              <a:rPr lang="pt-BR" smtClean="0"/>
              <a:t>‹#›</a:t>
            </a:fld>
            <a:endParaRPr lang="pt-BR"/>
          </a:p>
        </p:txBody>
      </p:sp>
    </p:spTree>
    <p:extLst>
      <p:ext uri="{BB962C8B-B14F-4D97-AF65-F5344CB8AC3E}">
        <p14:creationId xmlns:p14="http://schemas.microsoft.com/office/powerpoint/2010/main" val="3983562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3050"/>
            <a:ext cx="3259006"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BBF4B33-54F3-4E4E-A300-5D366D42FE24}" type="datetimeFigureOut">
              <a:rPr lang="pt-BR" smtClean="0"/>
              <a:t>06/04/2024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5F8847C-7995-40CD-BED1-B8234B99DB43}" type="slidenum">
              <a:rPr lang="pt-BR" smtClean="0"/>
              <a:t>‹#›</a:t>
            </a:fld>
            <a:endParaRPr lang="pt-BR"/>
          </a:p>
        </p:txBody>
      </p:sp>
    </p:spTree>
    <p:extLst>
      <p:ext uri="{BB962C8B-B14F-4D97-AF65-F5344CB8AC3E}">
        <p14:creationId xmlns:p14="http://schemas.microsoft.com/office/powerpoint/2010/main" val="145033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941645" y="4800600"/>
            <a:ext cx="59436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BBF4B33-54F3-4E4E-A300-5D366D42FE24}" type="datetimeFigureOut">
              <a:rPr lang="pt-BR" smtClean="0"/>
              <a:t>06/04/2024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5F8847C-7995-40CD-BED1-B8234B99DB43}" type="slidenum">
              <a:rPr lang="pt-BR" smtClean="0"/>
              <a:t>‹#›</a:t>
            </a:fld>
            <a:endParaRPr lang="pt-BR"/>
          </a:p>
        </p:txBody>
      </p:sp>
    </p:spTree>
    <p:extLst>
      <p:ext uri="{BB962C8B-B14F-4D97-AF65-F5344CB8AC3E}">
        <p14:creationId xmlns:p14="http://schemas.microsoft.com/office/powerpoint/2010/main" val="424697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4B33-54F3-4E4E-A300-5D366D42FE24}" type="datetimeFigureOut">
              <a:rPr lang="pt-BR" smtClean="0"/>
              <a:t>06/04/2024</a:t>
            </a:fld>
            <a:endParaRPr lang="pt-BR"/>
          </a:p>
        </p:txBody>
      </p:sp>
      <p:sp>
        <p:nvSpPr>
          <p:cNvPr id="5" name="Espaço Reservado para Rodapé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8847C-7995-40CD-BED1-B8234B99DB43}" type="slidenum">
              <a:rPr lang="pt-BR" smtClean="0"/>
              <a:t>‹#›</a:t>
            </a:fld>
            <a:endParaRPr lang="pt-BR"/>
          </a:p>
        </p:txBody>
      </p:sp>
    </p:spTree>
    <p:extLst>
      <p:ext uri="{BB962C8B-B14F-4D97-AF65-F5344CB8AC3E}">
        <p14:creationId xmlns:p14="http://schemas.microsoft.com/office/powerpoint/2010/main" val="922626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p:nvPr/>
        </p:nvPicPr>
        <p:blipFill>
          <a:blip r:embed="rId3">
            <a:extLst>
              <a:ext uri="{28A0092B-C50C-407E-A947-70E740481C1C}">
                <a14:useLocalDpi xmlns:a14="http://schemas.microsoft.com/office/drawing/2010/main" val="0"/>
              </a:ext>
            </a:extLst>
          </a:blip>
          <a:stretch>
            <a:fillRect/>
          </a:stretch>
        </p:blipFill>
        <p:spPr>
          <a:xfrm>
            <a:off x="3000" y="2115083"/>
            <a:ext cx="9900000" cy="2627834"/>
          </a:xfrm>
          <a:prstGeom prst="rect">
            <a:avLst/>
          </a:prstGeom>
        </p:spPr>
      </p:pic>
      <p:sp>
        <p:nvSpPr>
          <p:cNvPr id="51" name="Subtítulo 2"/>
          <p:cNvSpPr>
            <a:spLocks noGrp="1"/>
          </p:cNvSpPr>
          <p:nvPr>
            <p:ph type="subTitle" idx="1"/>
          </p:nvPr>
        </p:nvSpPr>
        <p:spPr>
          <a:xfrm>
            <a:off x="1640632" y="2115083"/>
            <a:ext cx="8265368" cy="1493937"/>
          </a:xfrm>
        </p:spPr>
        <p:txBody>
          <a:bodyPr>
            <a:normAutofit/>
          </a:bodyPr>
          <a:lstStyle/>
          <a:p>
            <a:pPr algn="r"/>
            <a:r>
              <a:rPr lang="pt-BR" sz="2900" dirty="0">
                <a:solidFill>
                  <a:schemeClr val="bg1"/>
                </a:solidFill>
                <a:latin typeface="Segoe UI" panose="020B0502040204020203" pitchFamily="34" charset="0"/>
                <a:cs typeface="Segoe UI" panose="020B0502040204020203" pitchFamily="34" charset="0"/>
              </a:rPr>
              <a:t>L2 Capital Partners </a:t>
            </a:r>
          </a:p>
          <a:p>
            <a:pPr algn="r"/>
            <a:r>
              <a:rPr lang="pt-BR" sz="2400" i="1" dirty="0">
                <a:solidFill>
                  <a:schemeClr val="bg1"/>
                </a:solidFill>
                <a:latin typeface="Segoe UI" panose="020B0502040204020203" pitchFamily="34" charset="0"/>
                <a:cs typeface="Segoe UI" panose="020B0502040204020203" pitchFamily="34" charset="0"/>
              </a:rPr>
              <a:t>Especializada em investimentos internacionais</a:t>
            </a:r>
          </a:p>
          <a:p>
            <a:pPr algn="r"/>
            <a:r>
              <a:rPr lang="pt-BR" sz="2000" i="1" dirty="0">
                <a:solidFill>
                  <a:schemeClr val="bg1"/>
                </a:solidFill>
                <a:latin typeface="Segoe UI" panose="020B0502040204020203" pitchFamily="34" charset="0"/>
                <a:cs typeface="Segoe UI" panose="020B0502040204020203" pitchFamily="34" charset="0"/>
              </a:rPr>
              <a:t>Focada em oportunidades assimétricas</a:t>
            </a:r>
          </a:p>
          <a:p>
            <a:pPr algn="r"/>
            <a:endParaRPr lang="pt-BR" sz="2400" i="1" dirty="0">
              <a:solidFill>
                <a:schemeClr val="bg1"/>
              </a:solidFill>
              <a:latin typeface="Segoe UI" panose="020B0502040204020203" pitchFamily="34" charset="0"/>
              <a:cs typeface="Segoe UI" panose="020B0502040204020203" pitchFamily="34" charset="0"/>
            </a:endParaRPr>
          </a:p>
          <a:p>
            <a:pPr algn="r"/>
            <a:endParaRPr lang="pt-BR" sz="2800" dirty="0">
              <a:solidFill>
                <a:schemeClr val="accent6"/>
              </a:solidFill>
            </a:endParaRPr>
          </a:p>
        </p:txBody>
      </p:sp>
      <p:sp>
        <p:nvSpPr>
          <p:cNvPr id="52" name="Subtítulo 2"/>
          <p:cNvSpPr txBox="1">
            <a:spLocks/>
          </p:cNvSpPr>
          <p:nvPr/>
        </p:nvSpPr>
        <p:spPr>
          <a:xfrm>
            <a:off x="2929136" y="3609020"/>
            <a:ext cx="6976864" cy="57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pt-BR" sz="2800" dirty="0">
                <a:solidFill>
                  <a:schemeClr val="accent6"/>
                </a:solidFill>
                <a:latin typeface="Segoe UI" panose="020B0502040204020203" pitchFamily="34" charset="0"/>
                <a:cs typeface="Segoe UI" panose="020B0502040204020203" pitchFamily="34" charset="0"/>
              </a:rPr>
              <a:t>Energia Nuclear</a:t>
            </a:r>
          </a:p>
        </p:txBody>
      </p:sp>
      <p:pic>
        <p:nvPicPr>
          <p:cNvPr id="2" name="Image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476" y="513427"/>
            <a:ext cx="2161036" cy="719329"/>
          </a:xfrm>
          <a:prstGeom prst="rect">
            <a:avLst/>
          </a:prstGeom>
        </p:spPr>
      </p:pic>
      <p:sp>
        <p:nvSpPr>
          <p:cNvPr id="55" name="CaixaDeTexto 54"/>
          <p:cNvSpPr txBox="1"/>
          <p:nvPr/>
        </p:nvSpPr>
        <p:spPr>
          <a:xfrm>
            <a:off x="488504" y="6189789"/>
            <a:ext cx="3564396" cy="253916"/>
          </a:xfrm>
          <a:prstGeom prst="rect">
            <a:avLst/>
          </a:prstGeom>
          <a:solidFill>
            <a:schemeClr val="bg1"/>
          </a:solidFill>
        </p:spPr>
        <p:txBody>
          <a:bodyPr wrap="square" rtlCol="0">
            <a:spAutoFit/>
          </a:bodyPr>
          <a:lstStyle/>
          <a:p>
            <a:r>
              <a:rPr lang="pt-BR" sz="1000" dirty="0">
                <a:solidFill>
                  <a:schemeClr val="bg1">
                    <a:lumMod val="50000"/>
                  </a:schemeClr>
                </a:solidFill>
                <a:latin typeface="Segoe UI" panose="020B0502040204020203" pitchFamily="34" charset="0"/>
                <a:cs typeface="Segoe UI" panose="020B0502040204020203" pitchFamily="34" charset="0"/>
              </a:rPr>
              <a:t>© L2 Capital Partners 2024. All </a:t>
            </a:r>
            <a:r>
              <a:rPr lang="pt-BR" sz="1000" dirty="0" err="1">
                <a:solidFill>
                  <a:schemeClr val="bg1">
                    <a:lumMod val="50000"/>
                  </a:schemeClr>
                </a:solidFill>
                <a:latin typeface="Segoe UI" panose="020B0502040204020203" pitchFamily="34" charset="0"/>
                <a:cs typeface="Segoe UI" panose="020B0502040204020203" pitchFamily="34" charset="0"/>
              </a:rPr>
              <a:t>rights</a:t>
            </a:r>
            <a:r>
              <a:rPr lang="pt-BR" sz="1000" dirty="0">
                <a:solidFill>
                  <a:schemeClr val="bg1">
                    <a:lumMod val="50000"/>
                  </a:schemeClr>
                </a:solidFill>
                <a:latin typeface="Segoe UI" panose="020B0502040204020203" pitchFamily="34" charset="0"/>
                <a:cs typeface="Segoe UI" panose="020B0502040204020203" pitchFamily="34" charset="0"/>
              </a:rPr>
              <a:t> </a:t>
            </a:r>
            <a:r>
              <a:rPr lang="pt-BR" sz="1000" dirty="0" err="1">
                <a:solidFill>
                  <a:schemeClr val="bg1">
                    <a:lumMod val="50000"/>
                  </a:schemeClr>
                </a:solidFill>
                <a:latin typeface="Segoe UI" panose="020B0502040204020203" pitchFamily="34" charset="0"/>
                <a:cs typeface="Segoe UI" panose="020B0502040204020203" pitchFamily="34" charset="0"/>
              </a:rPr>
              <a:t>reserved</a:t>
            </a:r>
            <a:r>
              <a:rPr lang="pt-BR" sz="1000" dirty="0">
                <a:solidFill>
                  <a:schemeClr val="bg1">
                    <a:lumMod val="50000"/>
                  </a:schemeClr>
                </a:solidFill>
                <a:latin typeface="Segoe UI" panose="020B0502040204020203" pitchFamily="34" charset="0"/>
                <a:cs typeface="Segoe UI" panose="020B0502040204020203" pitchFamily="34" charset="0"/>
              </a:rPr>
              <a:t>.</a:t>
            </a:r>
            <a:endParaRPr lang="pt-BR" sz="1050" dirty="0">
              <a:solidFill>
                <a:schemeClr val="bg1">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41977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p:cNvPicPr>
          <p:nvPr/>
        </p:nvPicPr>
        <p:blipFill>
          <a:blip r:embed="rId2">
            <a:extLst>
              <a:ext uri="{28A0092B-C50C-407E-A947-70E740481C1C}">
                <a14:useLocalDpi xmlns:a14="http://schemas.microsoft.com/office/drawing/2010/main" val="0"/>
              </a:ext>
            </a:extLst>
          </a:blip>
          <a:stretch>
            <a:fillRect/>
          </a:stretch>
        </p:blipFill>
        <p:spPr>
          <a:xfrm>
            <a:off x="2400" y="-567444"/>
            <a:ext cx="9903600" cy="6858000"/>
          </a:xfrm>
          <a:prstGeom prst="rect">
            <a:avLst/>
          </a:prstGeom>
        </p:spPr>
      </p:pic>
      <p:sp>
        <p:nvSpPr>
          <p:cNvPr id="6" name="CaixaDeTexto 5"/>
          <p:cNvSpPr txBox="1"/>
          <p:nvPr/>
        </p:nvSpPr>
        <p:spPr>
          <a:xfrm>
            <a:off x="632520" y="5589240"/>
            <a:ext cx="3330370" cy="230832"/>
          </a:xfrm>
          <a:prstGeom prst="rect">
            <a:avLst/>
          </a:prstGeom>
          <a:noFill/>
        </p:spPr>
        <p:txBody>
          <a:bodyPr wrap="square" rtlCol="0">
            <a:spAutoFit/>
          </a:bodyPr>
          <a:lstStyle/>
          <a:p>
            <a:r>
              <a:rPr lang="pt-BR" sz="900" dirty="0">
                <a:solidFill>
                  <a:schemeClr val="bg1">
                    <a:lumMod val="95000"/>
                  </a:schemeClr>
                </a:solidFill>
                <a:latin typeface="Segoe UI" panose="020B0502040204020203" pitchFamily="34" charset="0"/>
                <a:cs typeface="Segoe UI" panose="020B0502040204020203" pitchFamily="34" charset="0"/>
              </a:rPr>
              <a:t>© L2 Capital Partners 2024. All </a:t>
            </a:r>
            <a:r>
              <a:rPr lang="pt-BR" sz="900" dirty="0" err="1">
                <a:solidFill>
                  <a:schemeClr val="bg1">
                    <a:lumMod val="95000"/>
                  </a:schemeClr>
                </a:solidFill>
                <a:latin typeface="Segoe UI" panose="020B0502040204020203" pitchFamily="34" charset="0"/>
                <a:cs typeface="Segoe UI" panose="020B0502040204020203" pitchFamily="34" charset="0"/>
              </a:rPr>
              <a:t>rights</a:t>
            </a:r>
            <a:r>
              <a:rPr lang="pt-BR" sz="900" dirty="0">
                <a:solidFill>
                  <a:schemeClr val="bg1">
                    <a:lumMod val="95000"/>
                  </a:schemeClr>
                </a:solidFill>
                <a:latin typeface="Segoe UI" panose="020B0502040204020203" pitchFamily="34" charset="0"/>
                <a:cs typeface="Segoe UI" panose="020B0502040204020203" pitchFamily="34" charset="0"/>
              </a:rPr>
              <a:t> </a:t>
            </a:r>
            <a:r>
              <a:rPr lang="pt-BR" sz="900" dirty="0" err="1">
                <a:solidFill>
                  <a:schemeClr val="bg1">
                    <a:lumMod val="95000"/>
                  </a:schemeClr>
                </a:solidFill>
                <a:latin typeface="Segoe UI" panose="020B0502040204020203" pitchFamily="34" charset="0"/>
                <a:cs typeface="Segoe UI" panose="020B0502040204020203" pitchFamily="34" charset="0"/>
              </a:rPr>
              <a:t>reserved</a:t>
            </a:r>
            <a:r>
              <a:rPr lang="pt-BR" sz="900" dirty="0">
                <a:solidFill>
                  <a:schemeClr val="bg1">
                    <a:lumMod val="95000"/>
                  </a:schemeClr>
                </a:solidFill>
                <a:latin typeface="Segoe UI" panose="020B0502040204020203" pitchFamily="34" charset="0"/>
                <a:cs typeface="Segoe UI" panose="020B0502040204020203" pitchFamily="34" charset="0"/>
              </a:rPr>
              <a:t>.</a:t>
            </a:r>
            <a:endParaRPr lang="pt-BR" sz="2000" dirty="0">
              <a:solidFill>
                <a:schemeClr val="bg1">
                  <a:lumMod val="95000"/>
                </a:schemeClr>
              </a:solidFill>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5AFFA780-1DBC-AF47-A9CC-F1B17AFBE96A}"/>
              </a:ext>
            </a:extLst>
          </p:cNvPr>
          <p:cNvSpPr txBox="1"/>
          <p:nvPr/>
        </p:nvSpPr>
        <p:spPr>
          <a:xfrm>
            <a:off x="261402" y="224644"/>
            <a:ext cx="3492388" cy="1785104"/>
          </a:xfrm>
          <a:prstGeom prst="rect">
            <a:avLst/>
          </a:prstGeom>
          <a:noFill/>
        </p:spPr>
        <p:txBody>
          <a:bodyPr wrap="square" rtlCol="0">
            <a:spAutoFit/>
          </a:bodyPr>
          <a:lstStyle/>
          <a:p>
            <a:pPr>
              <a:spcBef>
                <a:spcPts val="600"/>
              </a:spcBef>
            </a:pPr>
            <a:r>
              <a:rPr lang="pt-BR" dirty="0">
                <a:solidFill>
                  <a:schemeClr val="bg1"/>
                </a:solidFill>
              </a:rPr>
              <a:t>Marcelo López, CFA</a:t>
            </a:r>
          </a:p>
          <a:p>
            <a:pPr>
              <a:spcBef>
                <a:spcPts val="600"/>
              </a:spcBef>
            </a:pPr>
            <a:r>
              <a:rPr lang="pt-BR" dirty="0">
                <a:solidFill>
                  <a:schemeClr val="bg1"/>
                </a:solidFill>
              </a:rPr>
              <a:t>       </a:t>
            </a:r>
          </a:p>
          <a:p>
            <a:pPr>
              <a:spcBef>
                <a:spcPts val="600"/>
              </a:spcBef>
            </a:pPr>
            <a:r>
              <a:rPr lang="pt-BR" dirty="0">
                <a:solidFill>
                  <a:schemeClr val="bg1"/>
                </a:solidFill>
              </a:rPr>
              <a:t>        </a:t>
            </a:r>
            <a:r>
              <a:rPr lang="pt-BR" sz="1600" dirty="0">
                <a:solidFill>
                  <a:schemeClr val="bg1"/>
                </a:solidFill>
              </a:rPr>
              <a:t>@malopez1975</a:t>
            </a:r>
          </a:p>
          <a:p>
            <a:pPr>
              <a:spcBef>
                <a:spcPts val="600"/>
              </a:spcBef>
            </a:pPr>
            <a:r>
              <a:rPr lang="pt-BR" sz="1600" dirty="0">
                <a:solidFill>
                  <a:schemeClr val="bg1"/>
                </a:solidFill>
              </a:rPr>
              <a:t>         marcelo@l2capital.com.br</a:t>
            </a:r>
          </a:p>
          <a:p>
            <a:pPr>
              <a:spcBef>
                <a:spcPts val="600"/>
              </a:spcBef>
            </a:pPr>
            <a:r>
              <a:rPr lang="pt-BR" sz="1600" dirty="0">
                <a:solidFill>
                  <a:schemeClr val="bg1"/>
                </a:solidFill>
              </a:rPr>
              <a:t>         www.l2capital.com.br</a:t>
            </a:r>
          </a:p>
        </p:txBody>
      </p:sp>
      <p:pic>
        <p:nvPicPr>
          <p:cNvPr id="7" name="Imagem 6">
            <a:extLst>
              <a:ext uri="{FF2B5EF4-FFF2-40B4-BE49-F238E27FC236}">
                <a16:creationId xmlns:a16="http://schemas.microsoft.com/office/drawing/2014/main" id="{317C0EBB-1AB0-1A42-A0E9-7C921EC08A4C}"/>
              </a:ext>
            </a:extLst>
          </p:cNvPr>
          <p:cNvPicPr>
            <a:picLocks noChangeAspect="1"/>
          </p:cNvPicPr>
          <p:nvPr/>
        </p:nvPicPr>
        <p:blipFill>
          <a:blip r:embed="rId3"/>
          <a:stretch>
            <a:fillRect/>
          </a:stretch>
        </p:blipFill>
        <p:spPr>
          <a:xfrm>
            <a:off x="340519" y="985057"/>
            <a:ext cx="264277" cy="264277"/>
          </a:xfrm>
          <a:prstGeom prst="rect">
            <a:avLst/>
          </a:prstGeom>
        </p:spPr>
      </p:pic>
      <p:pic>
        <p:nvPicPr>
          <p:cNvPr id="11" name="Gráfico 10" descr="Internet estrutura de tópicos">
            <a:extLst>
              <a:ext uri="{FF2B5EF4-FFF2-40B4-BE49-F238E27FC236}">
                <a16:creationId xmlns:a16="http://schemas.microsoft.com/office/drawing/2014/main" id="{33F1FDF9-8ED6-AF7E-C1C4-4353A4681A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235" y="1620611"/>
            <a:ext cx="370348" cy="370348"/>
          </a:xfrm>
          <a:prstGeom prst="rect">
            <a:avLst/>
          </a:prstGeom>
        </p:spPr>
      </p:pic>
      <p:pic>
        <p:nvPicPr>
          <p:cNvPr id="13" name="Gráfico 12" descr="E-mail estrutura de tópicos">
            <a:extLst>
              <a:ext uri="{FF2B5EF4-FFF2-40B4-BE49-F238E27FC236}">
                <a16:creationId xmlns:a16="http://schemas.microsoft.com/office/drawing/2014/main" id="{332AC14F-46D3-E6F2-48D7-78899F37732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0519" y="1322222"/>
            <a:ext cx="264277" cy="264277"/>
          </a:xfrm>
          <a:prstGeom prst="rect">
            <a:avLst/>
          </a:prstGeom>
        </p:spPr>
      </p:pic>
    </p:spTree>
    <p:extLst>
      <p:ext uri="{BB962C8B-B14F-4D97-AF65-F5344CB8AC3E}">
        <p14:creationId xmlns:p14="http://schemas.microsoft.com/office/powerpoint/2010/main" val="3048875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p:nvPr/>
        </p:nvPicPr>
        <p:blipFill>
          <a:blip r:embed="rId3">
            <a:extLst>
              <a:ext uri="{28A0092B-C50C-407E-A947-70E740481C1C}">
                <a14:useLocalDpi xmlns:a14="http://schemas.microsoft.com/office/drawing/2010/main" val="0"/>
              </a:ext>
            </a:extLst>
          </a:blip>
          <a:stretch>
            <a:fillRect/>
          </a:stretch>
        </p:blipFill>
        <p:spPr>
          <a:xfrm>
            <a:off x="-10269" y="0"/>
            <a:ext cx="9916269" cy="980728"/>
          </a:xfrm>
          <a:prstGeom prst="rect">
            <a:avLst/>
          </a:prstGeom>
        </p:spPr>
      </p:pic>
      <p:sp>
        <p:nvSpPr>
          <p:cNvPr id="28" name="object 9"/>
          <p:cNvSpPr/>
          <p:nvPr/>
        </p:nvSpPr>
        <p:spPr>
          <a:xfrm>
            <a:off x="815231" y="533400"/>
            <a:ext cx="88900" cy="118110"/>
          </a:xfrm>
          <a:custGeom>
            <a:avLst/>
            <a:gdLst/>
            <a:ahLst/>
            <a:cxnLst/>
            <a:rect l="l" t="t" r="r" b="b"/>
            <a:pathLst>
              <a:path w="89077" h="118211">
                <a:moveTo>
                  <a:pt x="32035" y="88017"/>
                </a:moveTo>
                <a:lnTo>
                  <a:pt x="25672" y="75645"/>
                </a:lnTo>
                <a:lnTo>
                  <a:pt x="21880" y="61818"/>
                </a:lnTo>
                <a:lnTo>
                  <a:pt x="20624" y="47320"/>
                </a:lnTo>
                <a:lnTo>
                  <a:pt x="21073" y="39079"/>
                </a:lnTo>
                <a:lnTo>
                  <a:pt x="24471" y="24971"/>
                </a:lnTo>
                <a:lnTo>
                  <a:pt x="32305" y="13925"/>
                </a:lnTo>
                <a:lnTo>
                  <a:pt x="45872" y="9461"/>
                </a:lnTo>
                <a:lnTo>
                  <a:pt x="51368" y="9970"/>
                </a:lnTo>
                <a:lnTo>
                  <a:pt x="62687" y="16937"/>
                </a:lnTo>
                <a:lnTo>
                  <a:pt x="66509" y="30822"/>
                </a:lnTo>
                <a:lnTo>
                  <a:pt x="89077" y="30822"/>
                </a:lnTo>
                <a:lnTo>
                  <a:pt x="84847" y="16628"/>
                </a:lnTo>
                <a:lnTo>
                  <a:pt x="74848" y="7289"/>
                </a:lnTo>
                <a:lnTo>
                  <a:pt x="61645" y="1797"/>
                </a:lnTo>
                <a:lnTo>
                  <a:pt x="47815" y="0"/>
                </a:lnTo>
                <a:lnTo>
                  <a:pt x="35153" y="1265"/>
                </a:lnTo>
                <a:lnTo>
                  <a:pt x="21912" y="6371"/>
                </a:lnTo>
                <a:lnTo>
                  <a:pt x="11995" y="14893"/>
                </a:lnTo>
                <a:lnTo>
                  <a:pt x="5185" y="26294"/>
                </a:lnTo>
                <a:lnTo>
                  <a:pt x="1259" y="40038"/>
                </a:lnTo>
                <a:lnTo>
                  <a:pt x="0" y="55587"/>
                </a:lnTo>
                <a:lnTo>
                  <a:pt x="631" y="67745"/>
                </a:lnTo>
                <a:lnTo>
                  <a:pt x="3577" y="82447"/>
                </a:lnTo>
                <a:lnTo>
                  <a:pt x="9034" y="94862"/>
                </a:lnTo>
                <a:lnTo>
                  <a:pt x="17115" y="104819"/>
                </a:lnTo>
                <a:lnTo>
                  <a:pt x="27936" y="112144"/>
                </a:lnTo>
                <a:lnTo>
                  <a:pt x="41611" y="116666"/>
                </a:lnTo>
                <a:lnTo>
                  <a:pt x="58254" y="118211"/>
                </a:lnTo>
                <a:lnTo>
                  <a:pt x="59114" y="118207"/>
                </a:lnTo>
                <a:lnTo>
                  <a:pt x="71850" y="117204"/>
                </a:lnTo>
                <a:lnTo>
                  <a:pt x="84226" y="114325"/>
                </a:lnTo>
                <a:lnTo>
                  <a:pt x="84226" y="107276"/>
                </a:lnTo>
                <a:lnTo>
                  <a:pt x="79857" y="108013"/>
                </a:lnTo>
                <a:lnTo>
                  <a:pt x="75234" y="108737"/>
                </a:lnTo>
                <a:lnTo>
                  <a:pt x="70866" y="108737"/>
                </a:lnTo>
                <a:lnTo>
                  <a:pt x="66905" y="108592"/>
                </a:lnTo>
                <a:lnTo>
                  <a:pt x="52616" y="105272"/>
                </a:lnTo>
                <a:lnTo>
                  <a:pt x="41005" y="98153"/>
                </a:lnTo>
                <a:lnTo>
                  <a:pt x="32035" y="88017"/>
                </a:lnTo>
                <a:close/>
              </a:path>
            </a:pathLst>
          </a:custGeom>
          <a:solidFill>
            <a:schemeClr val="bg1"/>
          </a:solidFill>
        </p:spPr>
        <p:txBody>
          <a:bodyPr wrap="square" lIns="0" tIns="0" rIns="0" bIns="0" rtlCol="0">
            <a:noAutofit/>
          </a:bodyPr>
          <a:lstStyle/>
          <a:p>
            <a:endParaRPr lang="pt-BR"/>
          </a:p>
        </p:txBody>
      </p:sp>
      <p:sp>
        <p:nvSpPr>
          <p:cNvPr id="29" name="object 10"/>
          <p:cNvSpPr/>
          <p:nvPr/>
        </p:nvSpPr>
        <p:spPr>
          <a:xfrm>
            <a:off x="910481" y="533400"/>
            <a:ext cx="81915" cy="118110"/>
          </a:xfrm>
          <a:custGeom>
            <a:avLst/>
            <a:gdLst/>
            <a:ahLst/>
            <a:cxnLst/>
            <a:rect l="l" t="t" r="r" b="b"/>
            <a:pathLst>
              <a:path w="82283" h="118198">
                <a:moveTo>
                  <a:pt x="20637" y="86398"/>
                </a:moveTo>
                <a:lnTo>
                  <a:pt x="24610" y="73873"/>
                </a:lnTo>
                <a:lnTo>
                  <a:pt x="38887" y="55551"/>
                </a:lnTo>
                <a:lnTo>
                  <a:pt x="24502" y="59138"/>
                </a:lnTo>
                <a:lnTo>
                  <a:pt x="12058" y="65458"/>
                </a:lnTo>
                <a:lnTo>
                  <a:pt x="3306" y="75327"/>
                </a:lnTo>
                <a:lnTo>
                  <a:pt x="0" y="89560"/>
                </a:lnTo>
                <a:lnTo>
                  <a:pt x="161" y="92952"/>
                </a:lnTo>
                <a:lnTo>
                  <a:pt x="4809" y="106307"/>
                </a:lnTo>
                <a:lnTo>
                  <a:pt x="14899" y="115058"/>
                </a:lnTo>
                <a:lnTo>
                  <a:pt x="29121" y="118198"/>
                </a:lnTo>
                <a:lnTo>
                  <a:pt x="30145" y="118188"/>
                </a:lnTo>
                <a:lnTo>
                  <a:pt x="43295" y="115760"/>
                </a:lnTo>
                <a:lnTo>
                  <a:pt x="54075" y="109496"/>
                </a:lnTo>
                <a:lnTo>
                  <a:pt x="63588" y="99999"/>
                </a:lnTo>
                <a:lnTo>
                  <a:pt x="63588" y="118008"/>
                </a:lnTo>
                <a:lnTo>
                  <a:pt x="82283" y="118008"/>
                </a:lnTo>
                <a:lnTo>
                  <a:pt x="63588" y="60921"/>
                </a:lnTo>
                <a:lnTo>
                  <a:pt x="63551" y="76775"/>
                </a:lnTo>
                <a:lnTo>
                  <a:pt x="60243" y="90363"/>
                </a:lnTo>
                <a:lnTo>
                  <a:pt x="51925" y="101619"/>
                </a:lnTo>
                <a:lnTo>
                  <a:pt x="39077" y="106311"/>
                </a:lnTo>
                <a:lnTo>
                  <a:pt x="36897" y="106202"/>
                </a:lnTo>
                <a:lnTo>
                  <a:pt x="24901" y="99744"/>
                </a:lnTo>
                <a:lnTo>
                  <a:pt x="20637" y="86398"/>
                </a:lnTo>
                <a:close/>
              </a:path>
              <a:path w="82283" h="118198">
                <a:moveTo>
                  <a:pt x="23050" y="30822"/>
                </a:moveTo>
                <a:lnTo>
                  <a:pt x="23609" y="25865"/>
                </a:lnTo>
                <a:lnTo>
                  <a:pt x="29501" y="13896"/>
                </a:lnTo>
                <a:lnTo>
                  <a:pt x="43192" y="9461"/>
                </a:lnTo>
                <a:lnTo>
                  <a:pt x="46767" y="9663"/>
                </a:lnTo>
                <a:lnTo>
                  <a:pt x="58799" y="16166"/>
                </a:lnTo>
                <a:lnTo>
                  <a:pt x="63062" y="28912"/>
                </a:lnTo>
                <a:lnTo>
                  <a:pt x="63588" y="43929"/>
                </a:lnTo>
                <a:lnTo>
                  <a:pt x="63588" y="53390"/>
                </a:lnTo>
                <a:lnTo>
                  <a:pt x="53461" y="53880"/>
                </a:lnTo>
                <a:lnTo>
                  <a:pt x="38887" y="55551"/>
                </a:lnTo>
                <a:lnTo>
                  <a:pt x="24610" y="73873"/>
                </a:lnTo>
                <a:lnTo>
                  <a:pt x="35474" y="65840"/>
                </a:lnTo>
                <a:lnTo>
                  <a:pt x="49664" y="62000"/>
                </a:lnTo>
                <a:lnTo>
                  <a:pt x="63588" y="60921"/>
                </a:lnTo>
                <a:lnTo>
                  <a:pt x="82283" y="118008"/>
                </a:lnTo>
                <a:lnTo>
                  <a:pt x="82283" y="39560"/>
                </a:lnTo>
                <a:lnTo>
                  <a:pt x="82097" y="33466"/>
                </a:lnTo>
                <a:lnTo>
                  <a:pt x="79190" y="18558"/>
                </a:lnTo>
                <a:lnTo>
                  <a:pt x="72275" y="8130"/>
                </a:lnTo>
                <a:lnTo>
                  <a:pt x="60729" y="2002"/>
                </a:lnTo>
                <a:lnTo>
                  <a:pt x="43929" y="0"/>
                </a:lnTo>
                <a:lnTo>
                  <a:pt x="41943" y="23"/>
                </a:lnTo>
                <a:lnTo>
                  <a:pt x="27407" y="1864"/>
                </a:lnTo>
                <a:lnTo>
                  <a:pt x="14752" y="7143"/>
                </a:lnTo>
                <a:lnTo>
                  <a:pt x="5569" y="16561"/>
                </a:lnTo>
                <a:lnTo>
                  <a:pt x="1447" y="30822"/>
                </a:lnTo>
                <a:lnTo>
                  <a:pt x="23050" y="30822"/>
                </a:lnTo>
                <a:close/>
              </a:path>
            </a:pathLst>
          </a:custGeom>
          <a:solidFill>
            <a:schemeClr val="bg1"/>
          </a:solidFill>
        </p:spPr>
        <p:txBody>
          <a:bodyPr wrap="square" lIns="0" tIns="0" rIns="0" bIns="0" rtlCol="0">
            <a:noAutofit/>
          </a:bodyPr>
          <a:lstStyle/>
          <a:p>
            <a:endParaRPr lang="pt-BR"/>
          </a:p>
        </p:txBody>
      </p:sp>
      <p:sp>
        <p:nvSpPr>
          <p:cNvPr id="30" name="object 11"/>
          <p:cNvSpPr/>
          <p:nvPr/>
        </p:nvSpPr>
        <p:spPr>
          <a:xfrm>
            <a:off x="1005731" y="533400"/>
            <a:ext cx="111760" cy="168910"/>
          </a:xfrm>
          <a:custGeom>
            <a:avLst/>
            <a:gdLst/>
            <a:ahLst/>
            <a:cxnLst/>
            <a:rect l="l" t="t" r="r" b="b"/>
            <a:pathLst>
              <a:path w="112153" h="169379">
                <a:moveTo>
                  <a:pt x="38760" y="38789"/>
                </a:moveTo>
                <a:lnTo>
                  <a:pt x="43269" y="24982"/>
                </a:lnTo>
                <a:lnTo>
                  <a:pt x="51795" y="13963"/>
                </a:lnTo>
                <a:lnTo>
                  <a:pt x="64566" y="9461"/>
                </a:lnTo>
                <a:lnTo>
                  <a:pt x="70889" y="10448"/>
                </a:lnTo>
                <a:lnTo>
                  <a:pt x="81247" y="18322"/>
                </a:lnTo>
                <a:lnTo>
                  <a:pt x="87545" y="31305"/>
                </a:lnTo>
                <a:lnTo>
                  <a:pt x="90671" y="46056"/>
                </a:lnTo>
                <a:lnTo>
                  <a:pt x="91516" y="59232"/>
                </a:lnTo>
                <a:lnTo>
                  <a:pt x="91420" y="64352"/>
                </a:lnTo>
                <a:lnTo>
                  <a:pt x="89996" y="78735"/>
                </a:lnTo>
                <a:lnTo>
                  <a:pt x="85949" y="93169"/>
                </a:lnTo>
                <a:lnTo>
                  <a:pt x="78107" y="104294"/>
                </a:lnTo>
                <a:lnTo>
                  <a:pt x="65303" y="108750"/>
                </a:lnTo>
                <a:lnTo>
                  <a:pt x="64824" y="108745"/>
                </a:lnTo>
                <a:lnTo>
                  <a:pt x="68935" y="118211"/>
                </a:lnTo>
                <a:lnTo>
                  <a:pt x="81342" y="116554"/>
                </a:lnTo>
                <a:lnTo>
                  <a:pt x="93595" y="110257"/>
                </a:lnTo>
                <a:lnTo>
                  <a:pt x="102367" y="100260"/>
                </a:lnTo>
                <a:lnTo>
                  <a:pt x="108094" y="87630"/>
                </a:lnTo>
                <a:lnTo>
                  <a:pt x="111211" y="73434"/>
                </a:lnTo>
                <a:lnTo>
                  <a:pt x="112153" y="58737"/>
                </a:lnTo>
                <a:lnTo>
                  <a:pt x="111496" y="46602"/>
                </a:lnTo>
                <a:lnTo>
                  <a:pt x="108661" y="32278"/>
                </a:lnTo>
                <a:lnTo>
                  <a:pt x="103229" y="19536"/>
                </a:lnTo>
                <a:lnTo>
                  <a:pt x="94813" y="9296"/>
                </a:lnTo>
                <a:lnTo>
                  <a:pt x="83028" y="2477"/>
                </a:lnTo>
                <a:lnTo>
                  <a:pt x="67487" y="0"/>
                </a:lnTo>
                <a:lnTo>
                  <a:pt x="58096" y="1451"/>
                </a:lnTo>
                <a:lnTo>
                  <a:pt x="46273" y="7856"/>
                </a:lnTo>
                <a:lnTo>
                  <a:pt x="38353" y="18440"/>
                </a:lnTo>
                <a:lnTo>
                  <a:pt x="37871" y="18440"/>
                </a:lnTo>
                <a:lnTo>
                  <a:pt x="37871" y="0"/>
                </a:lnTo>
                <a:lnTo>
                  <a:pt x="0" y="5587"/>
                </a:lnTo>
                <a:lnTo>
                  <a:pt x="0" y="9715"/>
                </a:lnTo>
                <a:lnTo>
                  <a:pt x="10934" y="10680"/>
                </a:lnTo>
                <a:lnTo>
                  <a:pt x="19176" y="12865"/>
                </a:lnTo>
                <a:lnTo>
                  <a:pt x="19176" y="169379"/>
                </a:lnTo>
                <a:lnTo>
                  <a:pt x="37871" y="169379"/>
                </a:lnTo>
                <a:lnTo>
                  <a:pt x="37871" y="99034"/>
                </a:lnTo>
                <a:lnTo>
                  <a:pt x="38353" y="99034"/>
                </a:lnTo>
                <a:lnTo>
                  <a:pt x="44616" y="108433"/>
                </a:lnTo>
                <a:lnTo>
                  <a:pt x="39166" y="79241"/>
                </a:lnTo>
                <a:lnTo>
                  <a:pt x="37871" y="65531"/>
                </a:lnTo>
                <a:lnTo>
                  <a:pt x="37871" y="48056"/>
                </a:lnTo>
                <a:lnTo>
                  <a:pt x="38760" y="38789"/>
                </a:lnTo>
                <a:close/>
              </a:path>
              <a:path w="112153" h="169379">
                <a:moveTo>
                  <a:pt x="68935" y="118211"/>
                </a:moveTo>
                <a:lnTo>
                  <a:pt x="64824" y="108745"/>
                </a:lnTo>
                <a:lnTo>
                  <a:pt x="51864" y="104163"/>
                </a:lnTo>
                <a:lnTo>
                  <a:pt x="43571" y="93223"/>
                </a:lnTo>
                <a:lnTo>
                  <a:pt x="39166" y="79241"/>
                </a:lnTo>
                <a:lnTo>
                  <a:pt x="44616" y="108433"/>
                </a:lnTo>
                <a:lnTo>
                  <a:pt x="55818" y="115682"/>
                </a:lnTo>
                <a:lnTo>
                  <a:pt x="68935" y="118211"/>
                </a:lnTo>
                <a:close/>
              </a:path>
            </a:pathLst>
          </a:custGeom>
          <a:solidFill>
            <a:schemeClr val="bg1"/>
          </a:solidFill>
        </p:spPr>
        <p:txBody>
          <a:bodyPr wrap="square" lIns="0" tIns="0" rIns="0" bIns="0" rtlCol="0">
            <a:noAutofit/>
          </a:bodyPr>
          <a:lstStyle/>
          <a:p>
            <a:endParaRPr lang="pt-BR"/>
          </a:p>
        </p:txBody>
      </p:sp>
      <p:sp>
        <p:nvSpPr>
          <p:cNvPr id="31" name="object 13"/>
          <p:cNvSpPr/>
          <p:nvPr/>
        </p:nvSpPr>
        <p:spPr>
          <a:xfrm>
            <a:off x="1120031" y="533400"/>
            <a:ext cx="36830" cy="118110"/>
          </a:xfrm>
          <a:custGeom>
            <a:avLst/>
            <a:gdLst/>
            <a:ahLst/>
            <a:cxnLst/>
            <a:rect l="l" t="t" r="r" b="b"/>
            <a:pathLst>
              <a:path w="36893" h="118173">
                <a:moveTo>
                  <a:pt x="0" y="5829"/>
                </a:moveTo>
                <a:lnTo>
                  <a:pt x="0" y="9944"/>
                </a:lnTo>
                <a:lnTo>
                  <a:pt x="10452" y="10922"/>
                </a:lnTo>
                <a:lnTo>
                  <a:pt x="18211" y="13589"/>
                </a:lnTo>
                <a:lnTo>
                  <a:pt x="18211" y="118173"/>
                </a:lnTo>
                <a:lnTo>
                  <a:pt x="36893" y="118173"/>
                </a:lnTo>
                <a:lnTo>
                  <a:pt x="36893" y="0"/>
                </a:lnTo>
                <a:lnTo>
                  <a:pt x="0" y="5829"/>
                </a:lnTo>
                <a:close/>
              </a:path>
            </a:pathLst>
          </a:custGeom>
          <a:solidFill>
            <a:schemeClr val="bg1"/>
          </a:solidFill>
        </p:spPr>
        <p:txBody>
          <a:bodyPr wrap="square" lIns="0" tIns="0" rIns="0" bIns="0" rtlCol="0">
            <a:noAutofit/>
          </a:bodyPr>
          <a:lstStyle/>
          <a:p>
            <a:endParaRPr lang="pt-BR"/>
          </a:p>
        </p:txBody>
      </p:sp>
      <p:sp>
        <p:nvSpPr>
          <p:cNvPr id="32" name="object 14"/>
          <p:cNvSpPr/>
          <p:nvPr/>
        </p:nvSpPr>
        <p:spPr>
          <a:xfrm>
            <a:off x="1177181" y="504825"/>
            <a:ext cx="66675" cy="152400"/>
          </a:xfrm>
          <a:custGeom>
            <a:avLst/>
            <a:gdLst/>
            <a:ahLst/>
            <a:cxnLst/>
            <a:rect l="l" t="t" r="r" b="b"/>
            <a:pathLst>
              <a:path w="67233" h="152425">
                <a:moveTo>
                  <a:pt x="64084" y="142481"/>
                </a:moveTo>
                <a:lnTo>
                  <a:pt x="61163" y="142963"/>
                </a:lnTo>
                <a:lnTo>
                  <a:pt x="55582" y="142914"/>
                </a:lnTo>
                <a:lnTo>
                  <a:pt x="42281" y="138827"/>
                </a:lnTo>
                <a:lnTo>
                  <a:pt x="37388" y="125247"/>
                </a:lnTo>
                <a:lnTo>
                  <a:pt x="37388" y="45135"/>
                </a:lnTo>
                <a:lnTo>
                  <a:pt x="67233" y="45135"/>
                </a:lnTo>
                <a:lnTo>
                  <a:pt x="67233" y="36893"/>
                </a:lnTo>
                <a:lnTo>
                  <a:pt x="37134" y="36893"/>
                </a:lnTo>
                <a:lnTo>
                  <a:pt x="37134" y="0"/>
                </a:lnTo>
                <a:lnTo>
                  <a:pt x="18694" y="16243"/>
                </a:lnTo>
                <a:lnTo>
                  <a:pt x="18694" y="36893"/>
                </a:lnTo>
                <a:lnTo>
                  <a:pt x="0" y="36893"/>
                </a:lnTo>
                <a:lnTo>
                  <a:pt x="0" y="45135"/>
                </a:lnTo>
                <a:lnTo>
                  <a:pt x="18694" y="45135"/>
                </a:lnTo>
                <a:lnTo>
                  <a:pt x="18694" y="118198"/>
                </a:lnTo>
                <a:lnTo>
                  <a:pt x="19761" y="133266"/>
                </a:lnTo>
                <a:lnTo>
                  <a:pt x="24770" y="144838"/>
                </a:lnTo>
                <a:lnTo>
                  <a:pt x="35426" y="150760"/>
                </a:lnTo>
                <a:lnTo>
                  <a:pt x="53403" y="152425"/>
                </a:lnTo>
                <a:lnTo>
                  <a:pt x="58013" y="152425"/>
                </a:lnTo>
                <a:lnTo>
                  <a:pt x="62636" y="151942"/>
                </a:lnTo>
                <a:lnTo>
                  <a:pt x="67233" y="150964"/>
                </a:lnTo>
                <a:lnTo>
                  <a:pt x="67233" y="141998"/>
                </a:lnTo>
                <a:lnTo>
                  <a:pt x="64084" y="142481"/>
                </a:lnTo>
                <a:close/>
              </a:path>
            </a:pathLst>
          </a:custGeom>
          <a:solidFill>
            <a:schemeClr val="bg1"/>
          </a:solidFill>
        </p:spPr>
        <p:txBody>
          <a:bodyPr wrap="square" lIns="0" tIns="0" rIns="0" bIns="0" rtlCol="0">
            <a:noAutofit/>
          </a:bodyPr>
          <a:lstStyle/>
          <a:p>
            <a:endParaRPr lang="pt-BR"/>
          </a:p>
        </p:txBody>
      </p:sp>
      <p:sp>
        <p:nvSpPr>
          <p:cNvPr id="33" name="object 15"/>
          <p:cNvSpPr/>
          <p:nvPr/>
        </p:nvSpPr>
        <p:spPr>
          <a:xfrm>
            <a:off x="1262906" y="533400"/>
            <a:ext cx="81915" cy="118110"/>
          </a:xfrm>
          <a:custGeom>
            <a:avLst/>
            <a:gdLst/>
            <a:ahLst/>
            <a:cxnLst/>
            <a:rect l="l" t="t" r="r" b="b"/>
            <a:pathLst>
              <a:path w="82283" h="118211">
                <a:moveTo>
                  <a:pt x="20637" y="86410"/>
                </a:moveTo>
                <a:lnTo>
                  <a:pt x="24615" y="73876"/>
                </a:lnTo>
                <a:lnTo>
                  <a:pt x="38887" y="55551"/>
                </a:lnTo>
                <a:lnTo>
                  <a:pt x="24502" y="59138"/>
                </a:lnTo>
                <a:lnTo>
                  <a:pt x="12058" y="65458"/>
                </a:lnTo>
                <a:lnTo>
                  <a:pt x="3306" y="75327"/>
                </a:lnTo>
                <a:lnTo>
                  <a:pt x="0" y="89560"/>
                </a:lnTo>
                <a:lnTo>
                  <a:pt x="163" y="92962"/>
                </a:lnTo>
                <a:lnTo>
                  <a:pt x="4816" y="106316"/>
                </a:lnTo>
                <a:lnTo>
                  <a:pt x="14907" y="115069"/>
                </a:lnTo>
                <a:lnTo>
                  <a:pt x="29121" y="118211"/>
                </a:lnTo>
                <a:lnTo>
                  <a:pt x="30151" y="118200"/>
                </a:lnTo>
                <a:lnTo>
                  <a:pt x="43299" y="115768"/>
                </a:lnTo>
                <a:lnTo>
                  <a:pt x="54076" y="109498"/>
                </a:lnTo>
                <a:lnTo>
                  <a:pt x="63588" y="99999"/>
                </a:lnTo>
                <a:lnTo>
                  <a:pt x="63588" y="118173"/>
                </a:lnTo>
                <a:lnTo>
                  <a:pt x="82283" y="118173"/>
                </a:lnTo>
                <a:lnTo>
                  <a:pt x="63588" y="60921"/>
                </a:lnTo>
                <a:lnTo>
                  <a:pt x="63551" y="76775"/>
                </a:lnTo>
                <a:lnTo>
                  <a:pt x="60243" y="90363"/>
                </a:lnTo>
                <a:lnTo>
                  <a:pt x="51925" y="101619"/>
                </a:lnTo>
                <a:lnTo>
                  <a:pt x="39077" y="106311"/>
                </a:lnTo>
                <a:lnTo>
                  <a:pt x="36908" y="106203"/>
                </a:lnTo>
                <a:lnTo>
                  <a:pt x="24904" y="99749"/>
                </a:lnTo>
                <a:lnTo>
                  <a:pt x="20637" y="86410"/>
                </a:lnTo>
                <a:close/>
              </a:path>
              <a:path w="82283" h="118211">
                <a:moveTo>
                  <a:pt x="23050" y="30822"/>
                </a:moveTo>
                <a:lnTo>
                  <a:pt x="23611" y="25856"/>
                </a:lnTo>
                <a:lnTo>
                  <a:pt x="29506" y="13894"/>
                </a:lnTo>
                <a:lnTo>
                  <a:pt x="43205" y="9461"/>
                </a:lnTo>
                <a:lnTo>
                  <a:pt x="46769" y="9662"/>
                </a:lnTo>
                <a:lnTo>
                  <a:pt x="58799" y="16166"/>
                </a:lnTo>
                <a:lnTo>
                  <a:pt x="63063" y="28915"/>
                </a:lnTo>
                <a:lnTo>
                  <a:pt x="63588" y="43929"/>
                </a:lnTo>
                <a:lnTo>
                  <a:pt x="63588" y="53390"/>
                </a:lnTo>
                <a:lnTo>
                  <a:pt x="53461" y="53880"/>
                </a:lnTo>
                <a:lnTo>
                  <a:pt x="38887" y="55551"/>
                </a:lnTo>
                <a:lnTo>
                  <a:pt x="24615" y="73876"/>
                </a:lnTo>
                <a:lnTo>
                  <a:pt x="35483" y="65845"/>
                </a:lnTo>
                <a:lnTo>
                  <a:pt x="49671" y="62005"/>
                </a:lnTo>
                <a:lnTo>
                  <a:pt x="63588" y="60921"/>
                </a:lnTo>
                <a:lnTo>
                  <a:pt x="82283" y="118173"/>
                </a:lnTo>
                <a:lnTo>
                  <a:pt x="82283" y="39560"/>
                </a:lnTo>
                <a:lnTo>
                  <a:pt x="82097" y="33466"/>
                </a:lnTo>
                <a:lnTo>
                  <a:pt x="79190" y="18558"/>
                </a:lnTo>
                <a:lnTo>
                  <a:pt x="72275" y="8130"/>
                </a:lnTo>
                <a:lnTo>
                  <a:pt x="60729" y="2002"/>
                </a:lnTo>
                <a:lnTo>
                  <a:pt x="43929" y="0"/>
                </a:lnTo>
                <a:lnTo>
                  <a:pt x="41943" y="23"/>
                </a:lnTo>
                <a:lnTo>
                  <a:pt x="27407" y="1866"/>
                </a:lnTo>
                <a:lnTo>
                  <a:pt x="14752" y="7147"/>
                </a:lnTo>
                <a:lnTo>
                  <a:pt x="5569" y="16566"/>
                </a:lnTo>
                <a:lnTo>
                  <a:pt x="1447" y="30822"/>
                </a:lnTo>
                <a:lnTo>
                  <a:pt x="23050" y="30822"/>
                </a:lnTo>
                <a:close/>
              </a:path>
            </a:pathLst>
          </a:custGeom>
          <a:solidFill>
            <a:schemeClr val="bg1"/>
          </a:solidFill>
        </p:spPr>
        <p:txBody>
          <a:bodyPr wrap="square" lIns="0" tIns="0" rIns="0" bIns="0" rtlCol="0">
            <a:noAutofit/>
          </a:bodyPr>
          <a:lstStyle/>
          <a:p>
            <a:endParaRPr lang="pt-BR"/>
          </a:p>
        </p:txBody>
      </p:sp>
      <p:sp>
        <p:nvSpPr>
          <p:cNvPr id="34" name="object 16"/>
          <p:cNvSpPr/>
          <p:nvPr/>
        </p:nvSpPr>
        <p:spPr>
          <a:xfrm>
            <a:off x="1348631" y="476250"/>
            <a:ext cx="37465" cy="172085"/>
          </a:xfrm>
          <a:custGeom>
            <a:avLst/>
            <a:gdLst/>
            <a:ahLst/>
            <a:cxnLst/>
            <a:rect l="l" t="t" r="r" b="b"/>
            <a:pathLst>
              <a:path w="37617" h="172554">
                <a:moveTo>
                  <a:pt x="0" y="5346"/>
                </a:moveTo>
                <a:lnTo>
                  <a:pt x="0" y="9474"/>
                </a:lnTo>
                <a:lnTo>
                  <a:pt x="10680" y="10198"/>
                </a:lnTo>
                <a:lnTo>
                  <a:pt x="18923" y="12636"/>
                </a:lnTo>
                <a:lnTo>
                  <a:pt x="18923" y="172554"/>
                </a:lnTo>
                <a:lnTo>
                  <a:pt x="37617" y="172554"/>
                </a:lnTo>
                <a:lnTo>
                  <a:pt x="37617" y="0"/>
                </a:lnTo>
                <a:lnTo>
                  <a:pt x="0" y="5346"/>
                </a:lnTo>
                <a:close/>
              </a:path>
            </a:pathLst>
          </a:custGeom>
          <a:solidFill>
            <a:schemeClr val="bg1"/>
          </a:solidFill>
        </p:spPr>
        <p:txBody>
          <a:bodyPr wrap="square" lIns="0" tIns="0" rIns="0" bIns="0" rtlCol="0">
            <a:noAutofit/>
          </a:bodyPr>
          <a:lstStyle/>
          <a:p>
            <a:endParaRPr lang="pt-BR"/>
          </a:p>
        </p:txBody>
      </p:sp>
      <p:sp>
        <p:nvSpPr>
          <p:cNvPr id="35" name="object 17"/>
          <p:cNvSpPr/>
          <p:nvPr/>
        </p:nvSpPr>
        <p:spPr>
          <a:xfrm>
            <a:off x="1072406" y="704850"/>
            <a:ext cx="34925" cy="52070"/>
          </a:xfrm>
          <a:custGeom>
            <a:avLst/>
            <a:gdLst/>
            <a:ahLst/>
            <a:cxnLst/>
            <a:rect l="l" t="t" r="r" b="b"/>
            <a:pathLst>
              <a:path w="35128" h="52387">
                <a:moveTo>
                  <a:pt x="11861" y="0"/>
                </a:moveTo>
                <a:lnTo>
                  <a:pt x="0" y="1752"/>
                </a:lnTo>
                <a:lnTo>
                  <a:pt x="0" y="3048"/>
                </a:lnTo>
                <a:lnTo>
                  <a:pt x="3416" y="3352"/>
                </a:lnTo>
                <a:lnTo>
                  <a:pt x="5994" y="4038"/>
                </a:lnTo>
                <a:lnTo>
                  <a:pt x="5994" y="52387"/>
                </a:lnTo>
                <a:lnTo>
                  <a:pt x="11861" y="52387"/>
                </a:lnTo>
                <a:lnTo>
                  <a:pt x="11861" y="31038"/>
                </a:lnTo>
                <a:lnTo>
                  <a:pt x="12001" y="31038"/>
                </a:lnTo>
                <a:lnTo>
                  <a:pt x="13842" y="34086"/>
                </a:lnTo>
                <a:lnTo>
                  <a:pt x="11861" y="25793"/>
                </a:lnTo>
                <a:lnTo>
                  <a:pt x="11861" y="10274"/>
                </a:lnTo>
                <a:lnTo>
                  <a:pt x="14452" y="2971"/>
                </a:lnTo>
                <a:lnTo>
                  <a:pt x="12001" y="5778"/>
                </a:lnTo>
                <a:lnTo>
                  <a:pt x="11861" y="5778"/>
                </a:lnTo>
                <a:lnTo>
                  <a:pt x="11861" y="0"/>
                </a:lnTo>
                <a:close/>
              </a:path>
              <a:path w="35128" h="52387">
                <a:moveTo>
                  <a:pt x="28651" y="18554"/>
                </a:moveTo>
                <a:lnTo>
                  <a:pt x="28651" y="23876"/>
                </a:lnTo>
                <a:lnTo>
                  <a:pt x="27673" y="34086"/>
                </a:lnTo>
                <a:lnTo>
                  <a:pt x="13842" y="34086"/>
                </a:lnTo>
                <a:lnTo>
                  <a:pt x="12001" y="31038"/>
                </a:lnTo>
                <a:lnTo>
                  <a:pt x="13525" y="34836"/>
                </a:lnTo>
                <a:lnTo>
                  <a:pt x="17640" y="37033"/>
                </a:lnTo>
                <a:lnTo>
                  <a:pt x="32080" y="37033"/>
                </a:lnTo>
                <a:lnTo>
                  <a:pt x="35128" y="27228"/>
                </a:lnTo>
                <a:lnTo>
                  <a:pt x="35128" y="9283"/>
                </a:lnTo>
                <a:lnTo>
                  <a:pt x="31775" y="0"/>
                </a:lnTo>
                <a:lnTo>
                  <a:pt x="17411" y="0"/>
                </a:lnTo>
                <a:lnTo>
                  <a:pt x="13461" y="2286"/>
                </a:lnTo>
                <a:lnTo>
                  <a:pt x="12001" y="5778"/>
                </a:lnTo>
                <a:lnTo>
                  <a:pt x="14452" y="2971"/>
                </a:lnTo>
                <a:lnTo>
                  <a:pt x="27203" y="2971"/>
                </a:lnTo>
                <a:lnTo>
                  <a:pt x="28651" y="13309"/>
                </a:lnTo>
                <a:lnTo>
                  <a:pt x="28651" y="18554"/>
                </a:lnTo>
                <a:close/>
              </a:path>
            </a:pathLst>
          </a:custGeom>
          <a:solidFill>
            <a:schemeClr val="bg1"/>
          </a:solidFill>
        </p:spPr>
        <p:txBody>
          <a:bodyPr wrap="square" lIns="0" tIns="0" rIns="0" bIns="0" rtlCol="0">
            <a:noAutofit/>
          </a:bodyPr>
          <a:lstStyle/>
          <a:p>
            <a:endParaRPr lang="pt-BR"/>
          </a:p>
        </p:txBody>
      </p:sp>
      <p:sp>
        <p:nvSpPr>
          <p:cNvPr id="36" name="object 18"/>
          <p:cNvSpPr/>
          <p:nvPr/>
        </p:nvSpPr>
        <p:spPr>
          <a:xfrm>
            <a:off x="1129556" y="704850"/>
            <a:ext cx="25400" cy="36830"/>
          </a:xfrm>
          <a:custGeom>
            <a:avLst/>
            <a:gdLst/>
            <a:ahLst/>
            <a:cxnLst/>
            <a:rect l="l" t="t" r="r" b="b"/>
            <a:pathLst>
              <a:path w="25768" h="37020">
                <a:moveTo>
                  <a:pt x="19938" y="19075"/>
                </a:moveTo>
                <a:lnTo>
                  <a:pt x="19938" y="27825"/>
                </a:lnTo>
                <a:lnTo>
                  <a:pt x="17119" y="33312"/>
                </a:lnTo>
                <a:lnTo>
                  <a:pt x="8597" y="33312"/>
                </a:lnTo>
                <a:lnTo>
                  <a:pt x="9131" y="37020"/>
                </a:lnTo>
                <a:lnTo>
                  <a:pt x="13919" y="37020"/>
                </a:lnTo>
                <a:lnTo>
                  <a:pt x="16967" y="34836"/>
                </a:lnTo>
                <a:lnTo>
                  <a:pt x="19938" y="31330"/>
                </a:lnTo>
                <a:lnTo>
                  <a:pt x="19938" y="36182"/>
                </a:lnTo>
                <a:lnTo>
                  <a:pt x="25768" y="36182"/>
                </a:lnTo>
                <a:lnTo>
                  <a:pt x="25768" y="3873"/>
                </a:lnTo>
                <a:lnTo>
                  <a:pt x="22656" y="0"/>
                </a:lnTo>
                <a:lnTo>
                  <a:pt x="7327" y="0"/>
                </a:lnTo>
                <a:lnTo>
                  <a:pt x="927" y="2362"/>
                </a:lnTo>
                <a:lnTo>
                  <a:pt x="482" y="9652"/>
                </a:lnTo>
                <a:lnTo>
                  <a:pt x="7238" y="9652"/>
                </a:lnTo>
                <a:lnTo>
                  <a:pt x="7467" y="5626"/>
                </a:lnTo>
                <a:lnTo>
                  <a:pt x="9131" y="2971"/>
                </a:lnTo>
                <a:lnTo>
                  <a:pt x="20078" y="2971"/>
                </a:lnTo>
                <a:lnTo>
                  <a:pt x="19938" y="8813"/>
                </a:lnTo>
                <a:lnTo>
                  <a:pt x="19938" y="16725"/>
                </a:lnTo>
                <a:lnTo>
                  <a:pt x="12471" y="16954"/>
                </a:lnTo>
                <a:lnTo>
                  <a:pt x="14757" y="19151"/>
                </a:lnTo>
                <a:lnTo>
                  <a:pt x="19938" y="19075"/>
                </a:lnTo>
                <a:close/>
              </a:path>
              <a:path w="25768" h="37020">
                <a:moveTo>
                  <a:pt x="12471" y="16954"/>
                </a:moveTo>
                <a:lnTo>
                  <a:pt x="0" y="18021"/>
                </a:lnTo>
                <a:lnTo>
                  <a:pt x="0" y="33451"/>
                </a:lnTo>
                <a:lnTo>
                  <a:pt x="3822" y="37020"/>
                </a:lnTo>
                <a:lnTo>
                  <a:pt x="9131" y="37020"/>
                </a:lnTo>
                <a:lnTo>
                  <a:pt x="8597" y="33312"/>
                </a:lnTo>
                <a:lnTo>
                  <a:pt x="6476" y="30492"/>
                </a:lnTo>
                <a:lnTo>
                  <a:pt x="6476" y="20294"/>
                </a:lnTo>
                <a:lnTo>
                  <a:pt x="14757" y="19151"/>
                </a:lnTo>
                <a:lnTo>
                  <a:pt x="12471" y="16954"/>
                </a:lnTo>
                <a:close/>
              </a:path>
            </a:pathLst>
          </a:custGeom>
          <a:solidFill>
            <a:schemeClr val="bg1"/>
          </a:solidFill>
        </p:spPr>
        <p:txBody>
          <a:bodyPr wrap="square" lIns="0" tIns="0" rIns="0" bIns="0" rtlCol="0">
            <a:noAutofit/>
          </a:bodyPr>
          <a:lstStyle/>
          <a:p>
            <a:endParaRPr lang="pt-BR"/>
          </a:p>
        </p:txBody>
      </p:sp>
      <p:sp>
        <p:nvSpPr>
          <p:cNvPr id="37" name="object 19"/>
          <p:cNvSpPr/>
          <p:nvPr/>
        </p:nvSpPr>
        <p:spPr>
          <a:xfrm>
            <a:off x="1167656" y="704850"/>
            <a:ext cx="22225" cy="35560"/>
          </a:xfrm>
          <a:custGeom>
            <a:avLst/>
            <a:gdLst/>
            <a:ahLst/>
            <a:cxnLst/>
            <a:rect l="l" t="t" r="r" b="b"/>
            <a:pathLst>
              <a:path w="22593" h="36182">
                <a:moveTo>
                  <a:pt x="3492" y="3429"/>
                </a:moveTo>
                <a:lnTo>
                  <a:pt x="5765" y="4343"/>
                </a:lnTo>
                <a:lnTo>
                  <a:pt x="5765" y="36182"/>
                </a:lnTo>
                <a:lnTo>
                  <a:pt x="11633" y="36182"/>
                </a:lnTo>
                <a:lnTo>
                  <a:pt x="11633" y="12319"/>
                </a:lnTo>
                <a:lnTo>
                  <a:pt x="13220" y="5854"/>
                </a:lnTo>
                <a:lnTo>
                  <a:pt x="20065" y="5854"/>
                </a:lnTo>
                <a:lnTo>
                  <a:pt x="22593" y="6388"/>
                </a:lnTo>
                <a:lnTo>
                  <a:pt x="22593" y="76"/>
                </a:lnTo>
                <a:lnTo>
                  <a:pt x="15811" y="0"/>
                </a:lnTo>
                <a:lnTo>
                  <a:pt x="13398" y="3873"/>
                </a:lnTo>
                <a:lnTo>
                  <a:pt x="11785" y="9042"/>
                </a:lnTo>
                <a:lnTo>
                  <a:pt x="11633" y="9042"/>
                </a:lnTo>
                <a:lnTo>
                  <a:pt x="11633" y="0"/>
                </a:lnTo>
                <a:lnTo>
                  <a:pt x="0" y="1828"/>
                </a:lnTo>
                <a:lnTo>
                  <a:pt x="0" y="3111"/>
                </a:lnTo>
                <a:lnTo>
                  <a:pt x="3492" y="3429"/>
                </a:lnTo>
                <a:close/>
              </a:path>
            </a:pathLst>
          </a:custGeom>
          <a:solidFill>
            <a:schemeClr val="bg1"/>
          </a:solidFill>
        </p:spPr>
        <p:txBody>
          <a:bodyPr wrap="square" lIns="0" tIns="0" rIns="0" bIns="0" rtlCol="0">
            <a:noAutofit/>
          </a:bodyPr>
          <a:lstStyle/>
          <a:p>
            <a:endParaRPr lang="pt-BR"/>
          </a:p>
        </p:txBody>
      </p:sp>
      <p:sp>
        <p:nvSpPr>
          <p:cNvPr id="38" name="object 20"/>
          <p:cNvSpPr/>
          <p:nvPr/>
        </p:nvSpPr>
        <p:spPr>
          <a:xfrm>
            <a:off x="1205756" y="695325"/>
            <a:ext cx="20955" cy="47625"/>
          </a:xfrm>
          <a:custGeom>
            <a:avLst/>
            <a:gdLst/>
            <a:ahLst/>
            <a:cxnLst/>
            <a:rect l="l" t="t" r="r" b="b"/>
            <a:pathLst>
              <a:path w="21069" h="47751">
                <a:moveTo>
                  <a:pt x="11722" y="14160"/>
                </a:moveTo>
                <a:lnTo>
                  <a:pt x="21069" y="14160"/>
                </a:lnTo>
                <a:lnTo>
                  <a:pt x="21069" y="11556"/>
                </a:lnTo>
                <a:lnTo>
                  <a:pt x="11645" y="11556"/>
                </a:lnTo>
                <a:lnTo>
                  <a:pt x="11645" y="0"/>
                </a:lnTo>
                <a:lnTo>
                  <a:pt x="5867" y="5105"/>
                </a:lnTo>
                <a:lnTo>
                  <a:pt x="5867" y="11556"/>
                </a:lnTo>
                <a:lnTo>
                  <a:pt x="0" y="11556"/>
                </a:lnTo>
                <a:lnTo>
                  <a:pt x="0" y="14160"/>
                </a:lnTo>
                <a:lnTo>
                  <a:pt x="5867" y="14160"/>
                </a:lnTo>
                <a:lnTo>
                  <a:pt x="5867" y="45554"/>
                </a:lnTo>
                <a:lnTo>
                  <a:pt x="7835" y="47751"/>
                </a:lnTo>
                <a:lnTo>
                  <a:pt x="18173" y="47751"/>
                </a:lnTo>
                <a:lnTo>
                  <a:pt x="21069" y="47294"/>
                </a:lnTo>
                <a:lnTo>
                  <a:pt x="21069" y="44488"/>
                </a:lnTo>
                <a:lnTo>
                  <a:pt x="18173" y="44805"/>
                </a:lnTo>
                <a:lnTo>
                  <a:pt x="14224" y="44805"/>
                </a:lnTo>
                <a:lnTo>
                  <a:pt x="11722" y="43637"/>
                </a:lnTo>
                <a:lnTo>
                  <a:pt x="11722" y="14160"/>
                </a:lnTo>
                <a:close/>
              </a:path>
            </a:pathLst>
          </a:custGeom>
          <a:solidFill>
            <a:schemeClr val="bg1"/>
          </a:solidFill>
        </p:spPr>
        <p:txBody>
          <a:bodyPr wrap="square" lIns="0" tIns="0" rIns="0" bIns="0" rtlCol="0">
            <a:noAutofit/>
          </a:bodyPr>
          <a:lstStyle/>
          <a:p>
            <a:endParaRPr lang="pt-BR"/>
          </a:p>
        </p:txBody>
      </p:sp>
      <p:sp>
        <p:nvSpPr>
          <p:cNvPr id="39" name="object 21"/>
          <p:cNvSpPr/>
          <p:nvPr/>
        </p:nvSpPr>
        <p:spPr>
          <a:xfrm>
            <a:off x="1234331" y="704850"/>
            <a:ext cx="33020" cy="35560"/>
          </a:xfrm>
          <a:custGeom>
            <a:avLst/>
            <a:gdLst/>
            <a:ahLst/>
            <a:cxnLst/>
            <a:rect l="l" t="t" r="r" b="b"/>
            <a:pathLst>
              <a:path w="33515" h="36182">
                <a:moveTo>
                  <a:pt x="33515" y="9105"/>
                </a:moveTo>
                <a:lnTo>
                  <a:pt x="33515" y="2730"/>
                </a:lnTo>
                <a:lnTo>
                  <a:pt x="31000" y="0"/>
                </a:lnTo>
                <a:lnTo>
                  <a:pt x="18465" y="0"/>
                </a:lnTo>
                <a:lnTo>
                  <a:pt x="13830" y="4787"/>
                </a:lnTo>
                <a:lnTo>
                  <a:pt x="11760" y="10109"/>
                </a:lnTo>
                <a:lnTo>
                  <a:pt x="11595" y="10109"/>
                </a:lnTo>
                <a:lnTo>
                  <a:pt x="11595" y="0"/>
                </a:lnTo>
                <a:lnTo>
                  <a:pt x="0" y="1828"/>
                </a:lnTo>
                <a:lnTo>
                  <a:pt x="0" y="3111"/>
                </a:lnTo>
                <a:lnTo>
                  <a:pt x="3340" y="3429"/>
                </a:lnTo>
                <a:lnTo>
                  <a:pt x="5765" y="4254"/>
                </a:lnTo>
                <a:lnTo>
                  <a:pt x="5765" y="36182"/>
                </a:lnTo>
                <a:lnTo>
                  <a:pt x="11595" y="36182"/>
                </a:lnTo>
                <a:lnTo>
                  <a:pt x="11595" y="13157"/>
                </a:lnTo>
                <a:lnTo>
                  <a:pt x="16713" y="3733"/>
                </a:lnTo>
                <a:lnTo>
                  <a:pt x="27660" y="3733"/>
                </a:lnTo>
                <a:lnTo>
                  <a:pt x="27660" y="36182"/>
                </a:lnTo>
                <a:lnTo>
                  <a:pt x="33515" y="36182"/>
                </a:lnTo>
                <a:lnTo>
                  <a:pt x="33515" y="9105"/>
                </a:lnTo>
                <a:close/>
              </a:path>
            </a:pathLst>
          </a:custGeom>
          <a:solidFill>
            <a:schemeClr val="bg1"/>
          </a:solidFill>
        </p:spPr>
        <p:txBody>
          <a:bodyPr wrap="square" lIns="0" tIns="0" rIns="0" bIns="0" rtlCol="0">
            <a:noAutofit/>
          </a:bodyPr>
          <a:lstStyle/>
          <a:p>
            <a:endParaRPr lang="pt-BR"/>
          </a:p>
        </p:txBody>
      </p:sp>
      <p:sp>
        <p:nvSpPr>
          <p:cNvPr id="40" name="object 22"/>
          <p:cNvSpPr/>
          <p:nvPr/>
        </p:nvSpPr>
        <p:spPr>
          <a:xfrm>
            <a:off x="1291481" y="704850"/>
            <a:ext cx="27940" cy="36830"/>
          </a:xfrm>
          <a:custGeom>
            <a:avLst/>
            <a:gdLst/>
            <a:ahLst/>
            <a:cxnLst/>
            <a:rect l="l" t="t" r="r" b="b"/>
            <a:pathLst>
              <a:path w="28041" h="37033">
                <a:moveTo>
                  <a:pt x="25" y="18743"/>
                </a:moveTo>
                <a:lnTo>
                  <a:pt x="4635" y="31953"/>
                </a:lnTo>
                <a:lnTo>
                  <a:pt x="17703" y="37033"/>
                </a:lnTo>
                <a:lnTo>
                  <a:pt x="20370" y="37033"/>
                </a:lnTo>
                <a:lnTo>
                  <a:pt x="24637" y="36664"/>
                </a:lnTo>
                <a:lnTo>
                  <a:pt x="25399" y="33616"/>
                </a:lnTo>
                <a:lnTo>
                  <a:pt x="21742" y="34086"/>
                </a:lnTo>
                <a:lnTo>
                  <a:pt x="12318" y="34086"/>
                </a:lnTo>
                <a:lnTo>
                  <a:pt x="5841" y="24790"/>
                </a:lnTo>
                <a:lnTo>
                  <a:pt x="5841" y="14376"/>
                </a:lnTo>
                <a:lnTo>
                  <a:pt x="28041" y="14376"/>
                </a:lnTo>
                <a:lnTo>
                  <a:pt x="28041" y="5181"/>
                </a:lnTo>
                <a:lnTo>
                  <a:pt x="23418" y="0"/>
                </a:lnTo>
                <a:lnTo>
                  <a:pt x="15265" y="0"/>
                </a:lnTo>
                <a:lnTo>
                  <a:pt x="8877" y="2971"/>
                </a:lnTo>
                <a:lnTo>
                  <a:pt x="18846" y="2971"/>
                </a:lnTo>
                <a:lnTo>
                  <a:pt x="21424" y="6845"/>
                </a:lnTo>
                <a:lnTo>
                  <a:pt x="21424" y="11785"/>
                </a:lnTo>
                <a:lnTo>
                  <a:pt x="5930" y="11785"/>
                </a:lnTo>
                <a:lnTo>
                  <a:pt x="6375" y="6845"/>
                </a:lnTo>
                <a:lnTo>
                  <a:pt x="3860" y="0"/>
                </a:lnTo>
                <a:lnTo>
                  <a:pt x="0" y="6845"/>
                </a:lnTo>
                <a:lnTo>
                  <a:pt x="25" y="18743"/>
                </a:lnTo>
                <a:close/>
              </a:path>
              <a:path w="28041" h="37033">
                <a:moveTo>
                  <a:pt x="3860" y="0"/>
                </a:moveTo>
                <a:lnTo>
                  <a:pt x="6375" y="6845"/>
                </a:lnTo>
                <a:lnTo>
                  <a:pt x="8877" y="2971"/>
                </a:lnTo>
                <a:lnTo>
                  <a:pt x="15265" y="0"/>
                </a:lnTo>
                <a:lnTo>
                  <a:pt x="3860" y="0"/>
                </a:lnTo>
                <a:close/>
              </a:path>
            </a:pathLst>
          </a:custGeom>
          <a:solidFill>
            <a:schemeClr val="bg1"/>
          </a:solidFill>
        </p:spPr>
        <p:txBody>
          <a:bodyPr wrap="square" lIns="0" tIns="0" rIns="0" bIns="0" rtlCol="0">
            <a:noAutofit/>
          </a:bodyPr>
          <a:lstStyle/>
          <a:p>
            <a:endParaRPr lang="pt-BR"/>
          </a:p>
        </p:txBody>
      </p:sp>
      <p:sp>
        <p:nvSpPr>
          <p:cNvPr id="41" name="object 23"/>
          <p:cNvSpPr/>
          <p:nvPr/>
        </p:nvSpPr>
        <p:spPr>
          <a:xfrm>
            <a:off x="1329581" y="704850"/>
            <a:ext cx="22225" cy="35560"/>
          </a:xfrm>
          <a:custGeom>
            <a:avLst/>
            <a:gdLst/>
            <a:ahLst/>
            <a:cxnLst/>
            <a:rect l="l" t="t" r="r" b="b"/>
            <a:pathLst>
              <a:path w="22618" h="36182">
                <a:moveTo>
                  <a:pt x="3505" y="3429"/>
                </a:moveTo>
                <a:lnTo>
                  <a:pt x="5791" y="4343"/>
                </a:lnTo>
                <a:lnTo>
                  <a:pt x="5791" y="36182"/>
                </a:lnTo>
                <a:lnTo>
                  <a:pt x="11645" y="36182"/>
                </a:lnTo>
                <a:lnTo>
                  <a:pt x="11645" y="12319"/>
                </a:lnTo>
                <a:lnTo>
                  <a:pt x="13233" y="5854"/>
                </a:lnTo>
                <a:lnTo>
                  <a:pt x="20104" y="5854"/>
                </a:lnTo>
                <a:lnTo>
                  <a:pt x="22618" y="6388"/>
                </a:lnTo>
                <a:lnTo>
                  <a:pt x="22618" y="76"/>
                </a:lnTo>
                <a:lnTo>
                  <a:pt x="15836" y="0"/>
                </a:lnTo>
                <a:lnTo>
                  <a:pt x="13398" y="3873"/>
                </a:lnTo>
                <a:lnTo>
                  <a:pt x="11810" y="9042"/>
                </a:lnTo>
                <a:lnTo>
                  <a:pt x="11645" y="9042"/>
                </a:lnTo>
                <a:lnTo>
                  <a:pt x="11645" y="0"/>
                </a:lnTo>
                <a:lnTo>
                  <a:pt x="0" y="1828"/>
                </a:lnTo>
                <a:lnTo>
                  <a:pt x="0" y="3111"/>
                </a:lnTo>
                <a:lnTo>
                  <a:pt x="3505" y="3429"/>
                </a:lnTo>
                <a:close/>
              </a:path>
            </a:pathLst>
          </a:custGeom>
          <a:solidFill>
            <a:schemeClr val="bg1"/>
          </a:solidFill>
        </p:spPr>
        <p:txBody>
          <a:bodyPr wrap="square" lIns="0" tIns="0" rIns="0" bIns="0" rtlCol="0">
            <a:noAutofit/>
          </a:bodyPr>
          <a:lstStyle/>
          <a:p>
            <a:endParaRPr lang="pt-BR"/>
          </a:p>
        </p:txBody>
      </p:sp>
      <p:sp>
        <p:nvSpPr>
          <p:cNvPr id="42" name="object 24"/>
          <p:cNvSpPr/>
          <p:nvPr/>
        </p:nvSpPr>
        <p:spPr>
          <a:xfrm>
            <a:off x="1367681" y="704850"/>
            <a:ext cx="22860" cy="36830"/>
          </a:xfrm>
          <a:custGeom>
            <a:avLst/>
            <a:gdLst/>
            <a:ahLst/>
            <a:cxnLst/>
            <a:rect l="l" t="t" r="r" b="b"/>
            <a:pathLst>
              <a:path w="23342" h="37033">
                <a:moveTo>
                  <a:pt x="3187" y="36576"/>
                </a:moveTo>
                <a:lnTo>
                  <a:pt x="6464" y="37033"/>
                </a:lnTo>
                <a:lnTo>
                  <a:pt x="16967" y="37033"/>
                </a:lnTo>
                <a:lnTo>
                  <a:pt x="23342" y="34213"/>
                </a:lnTo>
                <a:lnTo>
                  <a:pt x="23342" y="26162"/>
                </a:lnTo>
                <a:lnTo>
                  <a:pt x="23069" y="23745"/>
                </a:lnTo>
                <a:lnTo>
                  <a:pt x="13429" y="14911"/>
                </a:lnTo>
                <a:lnTo>
                  <a:pt x="5473" y="7823"/>
                </a:lnTo>
                <a:lnTo>
                  <a:pt x="5473" y="4114"/>
                </a:lnTo>
                <a:lnTo>
                  <a:pt x="8597" y="2971"/>
                </a:lnTo>
                <a:lnTo>
                  <a:pt x="15214" y="2971"/>
                </a:lnTo>
                <a:lnTo>
                  <a:pt x="18034" y="4343"/>
                </a:lnTo>
                <a:lnTo>
                  <a:pt x="20993" y="5867"/>
                </a:lnTo>
                <a:lnTo>
                  <a:pt x="20993" y="1295"/>
                </a:lnTo>
                <a:lnTo>
                  <a:pt x="18173" y="609"/>
                </a:lnTo>
                <a:lnTo>
                  <a:pt x="15443" y="0"/>
                </a:lnTo>
                <a:lnTo>
                  <a:pt x="5791" y="0"/>
                </a:lnTo>
                <a:lnTo>
                  <a:pt x="165" y="2451"/>
                </a:lnTo>
                <a:lnTo>
                  <a:pt x="165" y="20002"/>
                </a:lnTo>
                <a:lnTo>
                  <a:pt x="18034" y="19850"/>
                </a:lnTo>
                <a:lnTo>
                  <a:pt x="18034" y="32562"/>
                </a:lnTo>
                <a:lnTo>
                  <a:pt x="14452" y="34086"/>
                </a:lnTo>
                <a:lnTo>
                  <a:pt x="6400" y="34086"/>
                </a:lnTo>
                <a:lnTo>
                  <a:pt x="3187" y="32397"/>
                </a:lnTo>
                <a:lnTo>
                  <a:pt x="0" y="30721"/>
                </a:lnTo>
                <a:lnTo>
                  <a:pt x="0" y="35521"/>
                </a:lnTo>
                <a:lnTo>
                  <a:pt x="3187" y="36576"/>
                </a:lnTo>
                <a:close/>
              </a:path>
            </a:pathLst>
          </a:custGeom>
          <a:solidFill>
            <a:schemeClr val="bg1"/>
          </a:solidFill>
        </p:spPr>
        <p:txBody>
          <a:bodyPr wrap="square" lIns="0" tIns="0" rIns="0" bIns="0" rtlCol="0">
            <a:noAutofit/>
          </a:bodyPr>
          <a:lstStyle/>
          <a:p>
            <a:endParaRPr lang="pt-BR"/>
          </a:p>
        </p:txBody>
      </p:sp>
      <p:sp>
        <p:nvSpPr>
          <p:cNvPr id="43" name="object 25"/>
          <p:cNvSpPr/>
          <p:nvPr/>
        </p:nvSpPr>
        <p:spPr>
          <a:xfrm>
            <a:off x="558056" y="495300"/>
            <a:ext cx="118110" cy="159385"/>
          </a:xfrm>
          <a:custGeom>
            <a:avLst/>
            <a:gdLst/>
            <a:ahLst/>
            <a:cxnLst/>
            <a:rect l="l" t="t" r="r" b="b"/>
            <a:pathLst>
              <a:path w="118719" h="159524">
                <a:moveTo>
                  <a:pt x="118008" y="159524"/>
                </a:moveTo>
                <a:lnTo>
                  <a:pt x="118719" y="125704"/>
                </a:lnTo>
                <a:lnTo>
                  <a:pt x="112179" y="125704"/>
                </a:lnTo>
                <a:lnTo>
                  <a:pt x="109671" y="139150"/>
                </a:lnTo>
                <a:lnTo>
                  <a:pt x="100249" y="146850"/>
                </a:lnTo>
                <a:lnTo>
                  <a:pt x="84658" y="148551"/>
                </a:lnTo>
                <a:lnTo>
                  <a:pt x="48044" y="148551"/>
                </a:lnTo>
                <a:lnTo>
                  <a:pt x="48983" y="147396"/>
                </a:lnTo>
                <a:lnTo>
                  <a:pt x="48983" y="0"/>
                </a:lnTo>
                <a:lnTo>
                  <a:pt x="0" y="5372"/>
                </a:lnTo>
                <a:lnTo>
                  <a:pt x="0" y="10502"/>
                </a:lnTo>
                <a:lnTo>
                  <a:pt x="12304" y="12190"/>
                </a:lnTo>
                <a:lnTo>
                  <a:pt x="21307" y="17504"/>
                </a:lnTo>
                <a:lnTo>
                  <a:pt x="23317" y="33350"/>
                </a:lnTo>
                <a:lnTo>
                  <a:pt x="23317" y="159524"/>
                </a:lnTo>
                <a:lnTo>
                  <a:pt x="118008" y="159524"/>
                </a:lnTo>
                <a:close/>
              </a:path>
            </a:pathLst>
          </a:custGeom>
          <a:solidFill>
            <a:schemeClr val="bg1"/>
          </a:solidFill>
          <a:ln>
            <a:noFill/>
          </a:ln>
        </p:spPr>
        <p:txBody>
          <a:bodyPr wrap="square" lIns="0" tIns="0" rIns="0" bIns="0" rtlCol="0">
            <a:noAutofit/>
          </a:bodyPr>
          <a:lstStyle/>
          <a:p>
            <a:endParaRPr lang="pt-BR"/>
          </a:p>
        </p:txBody>
      </p:sp>
      <p:sp>
        <p:nvSpPr>
          <p:cNvPr id="44" name="object 26"/>
          <p:cNvSpPr/>
          <p:nvPr/>
        </p:nvSpPr>
        <p:spPr>
          <a:xfrm>
            <a:off x="681881" y="495300"/>
            <a:ext cx="104775" cy="158750"/>
          </a:xfrm>
          <a:custGeom>
            <a:avLst/>
            <a:gdLst/>
            <a:ahLst/>
            <a:cxnLst/>
            <a:rect l="l" t="t" r="r" b="b"/>
            <a:pathLst>
              <a:path w="105041" h="158800">
                <a:moveTo>
                  <a:pt x="105041" y="158800"/>
                </a:moveTo>
                <a:lnTo>
                  <a:pt x="105041" y="119659"/>
                </a:lnTo>
                <a:lnTo>
                  <a:pt x="97459" y="119659"/>
                </a:lnTo>
                <a:lnTo>
                  <a:pt x="95528" y="130825"/>
                </a:lnTo>
                <a:lnTo>
                  <a:pt x="87708" y="140015"/>
                </a:lnTo>
                <a:lnTo>
                  <a:pt x="72199" y="142646"/>
                </a:lnTo>
                <a:lnTo>
                  <a:pt x="21209" y="142646"/>
                </a:lnTo>
                <a:lnTo>
                  <a:pt x="23436" y="140689"/>
                </a:lnTo>
                <a:lnTo>
                  <a:pt x="33252" y="132661"/>
                </a:lnTo>
                <a:lnTo>
                  <a:pt x="43180" y="124713"/>
                </a:lnTo>
                <a:lnTo>
                  <a:pt x="50376" y="118599"/>
                </a:lnTo>
                <a:lnTo>
                  <a:pt x="59948" y="110022"/>
                </a:lnTo>
                <a:lnTo>
                  <a:pt x="69810" y="100395"/>
                </a:lnTo>
                <a:lnTo>
                  <a:pt x="79321" y="89930"/>
                </a:lnTo>
                <a:lnTo>
                  <a:pt x="87837" y="78839"/>
                </a:lnTo>
                <a:lnTo>
                  <a:pt x="94716" y="67334"/>
                </a:lnTo>
                <a:lnTo>
                  <a:pt x="99314" y="55626"/>
                </a:lnTo>
                <a:lnTo>
                  <a:pt x="100990" y="43929"/>
                </a:lnTo>
                <a:lnTo>
                  <a:pt x="100716" y="37884"/>
                </a:lnTo>
                <a:lnTo>
                  <a:pt x="97007" y="23216"/>
                </a:lnTo>
                <a:lnTo>
                  <a:pt x="89420" y="12479"/>
                </a:lnTo>
                <a:lnTo>
                  <a:pt x="78539" y="5289"/>
                </a:lnTo>
                <a:lnTo>
                  <a:pt x="64950" y="1257"/>
                </a:lnTo>
                <a:lnTo>
                  <a:pt x="49237" y="0"/>
                </a:lnTo>
                <a:lnTo>
                  <a:pt x="40293" y="705"/>
                </a:lnTo>
                <a:lnTo>
                  <a:pt x="27339" y="4812"/>
                </a:lnTo>
                <a:lnTo>
                  <a:pt x="16750" y="12277"/>
                </a:lnTo>
                <a:lnTo>
                  <a:pt x="8618" y="22742"/>
                </a:lnTo>
                <a:lnTo>
                  <a:pt x="3035" y="35852"/>
                </a:lnTo>
                <a:lnTo>
                  <a:pt x="14655" y="35852"/>
                </a:lnTo>
                <a:lnTo>
                  <a:pt x="21066" y="24758"/>
                </a:lnTo>
                <a:lnTo>
                  <a:pt x="30928" y="16611"/>
                </a:lnTo>
                <a:lnTo>
                  <a:pt x="44437" y="13627"/>
                </a:lnTo>
                <a:lnTo>
                  <a:pt x="45701" y="13647"/>
                </a:lnTo>
                <a:lnTo>
                  <a:pt x="59649" y="17139"/>
                </a:lnTo>
                <a:lnTo>
                  <a:pt x="69497" y="26179"/>
                </a:lnTo>
                <a:lnTo>
                  <a:pt x="73228" y="40144"/>
                </a:lnTo>
                <a:lnTo>
                  <a:pt x="72192" y="49508"/>
                </a:lnTo>
                <a:lnTo>
                  <a:pt x="68603" y="60804"/>
                </a:lnTo>
                <a:lnTo>
                  <a:pt x="62871" y="72279"/>
                </a:lnTo>
                <a:lnTo>
                  <a:pt x="55440" y="83742"/>
                </a:lnTo>
                <a:lnTo>
                  <a:pt x="46752" y="95003"/>
                </a:lnTo>
                <a:lnTo>
                  <a:pt x="37253" y="105872"/>
                </a:lnTo>
                <a:lnTo>
                  <a:pt x="27385" y="116159"/>
                </a:lnTo>
                <a:lnTo>
                  <a:pt x="17591" y="125675"/>
                </a:lnTo>
                <a:lnTo>
                  <a:pt x="8314" y="134228"/>
                </a:lnTo>
                <a:lnTo>
                  <a:pt x="0" y="141630"/>
                </a:lnTo>
                <a:lnTo>
                  <a:pt x="0" y="158800"/>
                </a:lnTo>
                <a:lnTo>
                  <a:pt x="105041" y="158800"/>
                </a:lnTo>
                <a:close/>
              </a:path>
            </a:pathLst>
          </a:custGeom>
          <a:solidFill>
            <a:schemeClr val="bg1"/>
          </a:solidFill>
        </p:spPr>
        <p:txBody>
          <a:bodyPr wrap="square" lIns="0" tIns="0" rIns="0" bIns="0" rtlCol="0">
            <a:noAutofit/>
          </a:bodyPr>
          <a:lstStyle/>
          <a:p>
            <a:endParaRPr lang="pt-BR"/>
          </a:p>
        </p:txBody>
      </p:sp>
      <p:sp>
        <p:nvSpPr>
          <p:cNvPr id="45" name="object 28"/>
          <p:cNvSpPr/>
          <p:nvPr/>
        </p:nvSpPr>
        <p:spPr>
          <a:xfrm>
            <a:off x="1567706" y="438150"/>
            <a:ext cx="66040" cy="66040"/>
          </a:xfrm>
          <a:custGeom>
            <a:avLst/>
            <a:gdLst/>
            <a:ahLst/>
            <a:cxnLst/>
            <a:rect l="l" t="t" r="r" b="b"/>
            <a:pathLst>
              <a:path w="66433" h="66446">
                <a:moveTo>
                  <a:pt x="0" y="0"/>
                </a:moveTo>
                <a:lnTo>
                  <a:pt x="66433" y="66446"/>
                </a:lnTo>
                <a:lnTo>
                  <a:pt x="66433" y="0"/>
                </a:lnTo>
                <a:lnTo>
                  <a:pt x="0" y="0"/>
                </a:lnTo>
                <a:close/>
              </a:path>
            </a:pathLst>
          </a:custGeom>
          <a:solidFill>
            <a:srgbClr val="F79933"/>
          </a:solidFill>
        </p:spPr>
        <p:txBody>
          <a:bodyPr wrap="square" lIns="0" tIns="0" rIns="0" bIns="0" rtlCol="0">
            <a:noAutofit/>
          </a:bodyPr>
          <a:lstStyle/>
          <a:p>
            <a:endParaRPr lang="pt-BR"/>
          </a:p>
        </p:txBody>
      </p:sp>
      <p:sp>
        <p:nvSpPr>
          <p:cNvPr id="46" name="object 29"/>
          <p:cNvSpPr/>
          <p:nvPr/>
        </p:nvSpPr>
        <p:spPr>
          <a:xfrm>
            <a:off x="1424831" y="476250"/>
            <a:ext cx="173990" cy="173990"/>
          </a:xfrm>
          <a:custGeom>
            <a:avLst/>
            <a:gdLst/>
            <a:ahLst/>
            <a:cxnLst/>
            <a:rect l="l" t="t" r="r" b="b"/>
            <a:pathLst>
              <a:path w="174371" h="174358">
                <a:moveTo>
                  <a:pt x="0" y="174358"/>
                </a:moveTo>
                <a:lnTo>
                  <a:pt x="174371" y="174358"/>
                </a:lnTo>
                <a:lnTo>
                  <a:pt x="0" y="0"/>
                </a:lnTo>
                <a:lnTo>
                  <a:pt x="0" y="174358"/>
                </a:lnTo>
                <a:close/>
              </a:path>
            </a:pathLst>
          </a:custGeom>
          <a:solidFill>
            <a:schemeClr val="bg1"/>
          </a:solidFill>
        </p:spPr>
        <p:txBody>
          <a:bodyPr wrap="square" lIns="0" tIns="0" rIns="0" bIns="0" rtlCol="0">
            <a:noAutofit/>
          </a:bodyPr>
          <a:lstStyle/>
          <a:p>
            <a:endParaRPr lang="pt-BR"/>
          </a:p>
        </p:txBody>
      </p:sp>
      <p:sp>
        <p:nvSpPr>
          <p:cNvPr id="47" name="object 27"/>
          <p:cNvSpPr/>
          <p:nvPr/>
        </p:nvSpPr>
        <p:spPr>
          <a:xfrm>
            <a:off x="1424608" y="475297"/>
            <a:ext cx="173990" cy="173990"/>
          </a:xfrm>
          <a:custGeom>
            <a:avLst/>
            <a:gdLst/>
            <a:ahLst/>
            <a:cxnLst/>
            <a:rect l="l" t="t" r="r" b="b"/>
            <a:pathLst>
              <a:path w="174371" h="174358">
                <a:moveTo>
                  <a:pt x="174371" y="174358"/>
                </a:moveTo>
                <a:lnTo>
                  <a:pt x="174371" y="0"/>
                </a:lnTo>
                <a:lnTo>
                  <a:pt x="0" y="0"/>
                </a:lnTo>
                <a:lnTo>
                  <a:pt x="174371" y="174358"/>
                </a:lnTo>
                <a:close/>
              </a:path>
            </a:pathLst>
          </a:custGeom>
          <a:solidFill>
            <a:srgbClr val="ACB0B0"/>
          </a:solidFill>
        </p:spPr>
        <p:txBody>
          <a:bodyPr wrap="square" lIns="0" tIns="0" rIns="0" bIns="0" rtlCol="0">
            <a:noAutofit/>
          </a:bodyPr>
          <a:lstStyle/>
          <a:p>
            <a:endParaRPr lang="pt-BR"/>
          </a:p>
        </p:txBody>
      </p:sp>
      <p:sp>
        <p:nvSpPr>
          <p:cNvPr id="48" name="object 28"/>
          <p:cNvSpPr/>
          <p:nvPr/>
        </p:nvSpPr>
        <p:spPr>
          <a:xfrm>
            <a:off x="9546000" y="0"/>
            <a:ext cx="360000" cy="360000"/>
          </a:xfrm>
          <a:custGeom>
            <a:avLst/>
            <a:gdLst/>
            <a:ahLst/>
            <a:cxnLst/>
            <a:rect l="l" t="t" r="r" b="b"/>
            <a:pathLst>
              <a:path w="66433" h="66446">
                <a:moveTo>
                  <a:pt x="0" y="0"/>
                </a:moveTo>
                <a:lnTo>
                  <a:pt x="66433" y="66446"/>
                </a:lnTo>
                <a:lnTo>
                  <a:pt x="66433" y="0"/>
                </a:lnTo>
                <a:lnTo>
                  <a:pt x="0" y="0"/>
                </a:lnTo>
                <a:close/>
              </a:path>
            </a:pathLst>
          </a:custGeom>
          <a:solidFill>
            <a:srgbClr val="F79933"/>
          </a:solidFill>
        </p:spPr>
        <p:txBody>
          <a:bodyPr wrap="square" lIns="0" tIns="0" rIns="0" bIns="0" rtlCol="0">
            <a:noAutofit/>
          </a:bodyPr>
          <a:lstStyle/>
          <a:p>
            <a:endParaRPr lang="pt-BR"/>
          </a:p>
        </p:txBody>
      </p:sp>
      <p:cxnSp>
        <p:nvCxnSpPr>
          <p:cNvPr id="50" name="Conector reto 49"/>
          <p:cNvCxnSpPr/>
          <p:nvPr/>
        </p:nvCxnSpPr>
        <p:spPr>
          <a:xfrm>
            <a:off x="560512" y="6093296"/>
            <a:ext cx="87849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8FB3AD20-05C8-2023-F1DE-6BD50AF20FB9}"/>
              </a:ext>
            </a:extLst>
          </p:cNvPr>
          <p:cNvSpPr txBox="1"/>
          <p:nvPr/>
        </p:nvSpPr>
        <p:spPr>
          <a:xfrm>
            <a:off x="1414667" y="6162675"/>
            <a:ext cx="7076667" cy="400110"/>
          </a:xfrm>
          <a:prstGeom prst="rect">
            <a:avLst/>
          </a:prstGeom>
          <a:noFill/>
        </p:spPr>
        <p:txBody>
          <a:bodyPr wrap="square">
            <a:spAutoFit/>
          </a:bodyPr>
          <a:lstStyle/>
          <a:p>
            <a:pPr algn="ctr">
              <a:tabLst>
                <a:tab pos="2700020" algn="ctr"/>
                <a:tab pos="5400040" algn="r"/>
              </a:tabLst>
            </a:pPr>
            <a:r>
              <a:rPr lang="pt-BR" sz="1000"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Rua Ministro Orozimbo Nonato, 442, Conj. 1118-1120, Vila da Serra, Nova Lima- MG, CEP: 34.006-053</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tabLst>
                <a:tab pos="2700020" algn="ctr"/>
                <a:tab pos="5400040" algn="r"/>
              </a:tabLst>
            </a:pPr>
            <a:r>
              <a:rPr lang="fr-FR" sz="1000" b="1"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t/f.</a:t>
            </a:r>
            <a:r>
              <a:rPr lang="fr-FR" sz="1000"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 +55 31 2555 4780 +55 31 2531 4790 </a:t>
            </a:r>
            <a:r>
              <a:rPr lang="fr-FR" sz="1000" b="1"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web </a:t>
            </a:r>
            <a:r>
              <a:rPr lang="fr-FR" sz="1000" u="sng" dirty="0">
                <a:solidFill>
                  <a:srgbClr val="0563C1"/>
                </a:solidFill>
                <a:effectLst/>
                <a:latin typeface="Segoe UI Light" panose="020B0502040204020203" pitchFamily="34" charset="0"/>
                <a:ea typeface="Times New Roman" panose="02020603050405020304" pitchFamily="18" charset="0"/>
                <a:cs typeface="Times New Roman" panose="02020603050405020304" pitchFamily="18" charset="0"/>
              </a:rPr>
              <a:t>www.l2capital.com.br</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tângulo 1">
            <a:extLst>
              <a:ext uri="{FF2B5EF4-FFF2-40B4-BE49-F238E27FC236}">
                <a16:creationId xmlns:a16="http://schemas.microsoft.com/office/drawing/2014/main" id="{D25AE3A4-AE61-A3C1-CBC9-A61DE3B65ECE}"/>
              </a:ext>
            </a:extLst>
          </p:cNvPr>
          <p:cNvSpPr/>
          <p:nvPr/>
        </p:nvSpPr>
        <p:spPr>
          <a:xfrm>
            <a:off x="273000" y="1066671"/>
            <a:ext cx="9360000" cy="5201424"/>
          </a:xfrm>
          <a:prstGeom prst="rect">
            <a:avLst/>
          </a:prstGeom>
        </p:spPr>
        <p:txBody>
          <a:bodyPr>
            <a:spAutoFit/>
          </a:bodyPr>
          <a:lstStyle/>
          <a:p>
            <a:pPr lvl="1" algn="just">
              <a:spcBef>
                <a:spcPts val="600"/>
              </a:spcBef>
            </a:pPr>
            <a:r>
              <a:rPr lang="pt-BR" sz="2400" dirty="0" err="1">
                <a:solidFill>
                  <a:schemeClr val="accent6"/>
                </a:solidFill>
              </a:rPr>
              <a:t>Disclaimer</a:t>
            </a:r>
            <a:endParaRPr lang="pt-BR" dirty="0">
              <a:solidFill>
                <a:schemeClr val="bg1">
                  <a:lumMod val="50000"/>
                </a:schemeClr>
              </a:solidFill>
            </a:endParaRPr>
          </a:p>
          <a:p>
            <a:pPr marL="628650" lvl="1" indent="-171450" algn="just">
              <a:spcBef>
                <a:spcPts val="600"/>
              </a:spcBef>
              <a:buFont typeface="Arial" panose="020B0604020202020204" pitchFamily="34" charset="0"/>
              <a:buChar char="•"/>
            </a:pPr>
            <a:r>
              <a:rPr lang="en-US" sz="1000" dirty="0">
                <a:solidFill>
                  <a:schemeClr val="bg1">
                    <a:lumMod val="50000"/>
                  </a:schemeClr>
                </a:solidFill>
              </a:rPr>
              <a:t>This document was prepared by L2 Capital Partners and cannot be distributed. </a:t>
            </a:r>
          </a:p>
          <a:p>
            <a:pPr marL="628650" lvl="1" indent="-171450" algn="just">
              <a:spcBef>
                <a:spcPts val="600"/>
              </a:spcBef>
              <a:buFont typeface="Arial" panose="020B0604020202020204" pitchFamily="34" charset="0"/>
              <a:buChar char="•"/>
            </a:pPr>
            <a:r>
              <a:rPr lang="en-US" sz="1000" dirty="0">
                <a:solidFill>
                  <a:schemeClr val="bg1">
                    <a:lumMod val="50000"/>
                  </a:schemeClr>
                </a:solidFill>
              </a:rPr>
              <a:t>This document should not be used as the basis for the decision of individuals and investors should do their own due diligence before investing. </a:t>
            </a:r>
          </a:p>
          <a:p>
            <a:pPr marL="628650" lvl="1" indent="-171450" algn="just">
              <a:spcBef>
                <a:spcPts val="600"/>
              </a:spcBef>
              <a:buFont typeface="Arial" panose="020B0604020202020204" pitchFamily="34" charset="0"/>
              <a:buChar char="•"/>
            </a:pPr>
            <a:r>
              <a:rPr lang="en-US" sz="1000" dirty="0">
                <a:solidFill>
                  <a:schemeClr val="bg1">
                    <a:lumMod val="50000"/>
                  </a:schemeClr>
                </a:solidFill>
              </a:rPr>
              <a:t>This document is therefore exempt from the restriction invitation to enter an activity and has not been approved by a competent authority. </a:t>
            </a:r>
          </a:p>
          <a:p>
            <a:pPr marL="628650" lvl="1" indent="-171450" algn="just">
              <a:spcBef>
                <a:spcPts val="600"/>
              </a:spcBef>
              <a:buFont typeface="Arial" panose="020B0604020202020204" pitchFamily="34" charset="0"/>
              <a:buChar char="•"/>
            </a:pPr>
            <a:r>
              <a:rPr lang="en-US" sz="1000" dirty="0">
                <a:solidFill>
                  <a:schemeClr val="bg1">
                    <a:lumMod val="50000"/>
                  </a:schemeClr>
                </a:solidFill>
              </a:rPr>
              <a:t>The Presentation is incomplete and should be viewed solely in conjunction with the oral briefing. The Presentation has been prepared on the basis of publicly available information. This information, which does not purport to be comprehensive, has not been independently verified as to accuracy or completeness by L2 Capital Partners. The Presentation does not constitute or serves as a substitute for an audit, a due diligence or a similar review. It also does not purport to give or serve as a substitute for legal, tax or financial advice. </a:t>
            </a:r>
          </a:p>
          <a:p>
            <a:pPr marL="628650" lvl="1" indent="-171450" algn="just">
              <a:spcBef>
                <a:spcPts val="600"/>
              </a:spcBef>
              <a:buFont typeface="Arial" panose="020B0604020202020204" pitchFamily="34" charset="0"/>
              <a:buChar char="•"/>
            </a:pPr>
            <a:r>
              <a:rPr lang="en-US" sz="1000" dirty="0">
                <a:solidFill>
                  <a:schemeClr val="bg1">
                    <a:lumMod val="50000"/>
                  </a:schemeClr>
                </a:solidFill>
              </a:rPr>
              <a:t>Recipients of this presentation are receiving it under the condition that any information contained and transmitted, whether orally or through the writing, are confidential and might not be accurate or complete. </a:t>
            </a:r>
          </a:p>
          <a:p>
            <a:pPr marL="628650" lvl="1" indent="-171450" algn="just">
              <a:spcBef>
                <a:spcPts val="600"/>
              </a:spcBef>
              <a:buFont typeface="Arial" panose="020B0604020202020204" pitchFamily="34" charset="0"/>
              <a:buChar char="•"/>
            </a:pPr>
            <a:r>
              <a:rPr lang="en-US" sz="1000" dirty="0">
                <a:solidFill>
                  <a:schemeClr val="bg1">
                    <a:lumMod val="50000"/>
                  </a:schemeClr>
                </a:solidFill>
              </a:rPr>
              <a:t>This document is confidential and should not be copied, reproduced, distributed or passed on, totally or partially, to others at any time without prior consent in writing from L2 Capital Partners. Any breach of these restrictions may result in a violation of applicable laws. </a:t>
            </a:r>
          </a:p>
          <a:p>
            <a:pPr marL="628650" lvl="1" indent="-171450" algn="just">
              <a:spcBef>
                <a:spcPts val="600"/>
              </a:spcBef>
              <a:buFont typeface="Arial" panose="020B0604020202020204" pitchFamily="34" charset="0"/>
              <a:buChar char="•"/>
            </a:pPr>
            <a:r>
              <a:rPr lang="en-US" sz="1000" dirty="0">
                <a:solidFill>
                  <a:schemeClr val="bg1">
                    <a:lumMod val="50000"/>
                  </a:schemeClr>
                </a:solidFill>
              </a:rPr>
              <a:t>This document was not approved by the Brazilian Securities and Exchange Commission - CVM - as a prospectus and does not constitute or form part of any offer or invitation to buy or subscribe any shares or participate in any investment. </a:t>
            </a:r>
          </a:p>
          <a:p>
            <a:pPr marL="628650" lvl="1" indent="-171450" algn="just">
              <a:spcBef>
                <a:spcPts val="600"/>
              </a:spcBef>
              <a:buFont typeface="Arial" panose="020B0604020202020204" pitchFamily="34" charset="0"/>
              <a:buChar char="•"/>
            </a:pPr>
            <a:r>
              <a:rPr lang="en-US" sz="1000" dirty="0">
                <a:solidFill>
                  <a:schemeClr val="bg1">
                    <a:lumMod val="50000"/>
                  </a:schemeClr>
                </a:solidFill>
              </a:rPr>
              <a:t>We believe that the information contained in this material is reliable, but we do not guarantee they are accurate or complete. </a:t>
            </a:r>
          </a:p>
          <a:p>
            <a:pPr marL="628650" lvl="1" indent="-171450" algn="just">
              <a:spcBef>
                <a:spcPts val="600"/>
              </a:spcBef>
              <a:buFont typeface="Arial" panose="020B0604020202020204" pitchFamily="34" charset="0"/>
              <a:buChar char="•"/>
            </a:pPr>
            <a:r>
              <a:rPr lang="en-US" sz="1000" dirty="0">
                <a:solidFill>
                  <a:schemeClr val="bg1">
                    <a:lumMod val="50000"/>
                  </a:schemeClr>
                </a:solidFill>
              </a:rPr>
              <a:t>No warranty, expressed or implied, is given regarding accuracy of the information or opinions contained in this document and in the oral presentation and no responsibility is accepted by L2 Capital Partners, or any of its respective directors, members, employees, agents or advisers as to the accuracy or completeness of such information or opinions, unless there is the case of intention or fraud. The information and opinions contained in this presentation are subject to change without prior notice. </a:t>
            </a:r>
          </a:p>
          <a:p>
            <a:pPr marL="628650" lvl="1" indent="-171450" algn="just">
              <a:spcBef>
                <a:spcPts val="600"/>
              </a:spcBef>
              <a:buFont typeface="Arial" panose="020B0604020202020204" pitchFamily="34" charset="0"/>
              <a:buChar char="•"/>
            </a:pPr>
            <a:r>
              <a:rPr lang="en-US" sz="1000" dirty="0">
                <a:solidFill>
                  <a:schemeClr val="bg1">
                    <a:lumMod val="50000"/>
                  </a:schemeClr>
                </a:solidFill>
              </a:rPr>
              <a:t>This presentation is being made available on a strictly non-reliance and hold harmless basis only. No representations or warranties whatsoever are given or to be implied. No commitment is made and no presumed actions should be assumed, including with regards correcting or updating or following-up. It is entirely for the professional recipients of this presentation to make their own determination about what may or may not be accurate or appropriate. </a:t>
            </a:r>
          </a:p>
          <a:p>
            <a:pPr marL="628650" lvl="1" indent="-171450" algn="just">
              <a:spcBef>
                <a:spcPts val="600"/>
              </a:spcBef>
              <a:buFont typeface="Arial" panose="020B0604020202020204" pitchFamily="34" charset="0"/>
              <a:buChar char="•"/>
            </a:pPr>
            <a:r>
              <a:rPr lang="en-US" sz="1000" dirty="0">
                <a:solidFill>
                  <a:schemeClr val="bg1">
                    <a:lumMod val="50000"/>
                  </a:schemeClr>
                </a:solidFill>
              </a:rPr>
              <a:t>In case of doubt about the investment to which this document refers to, it is recommended that you consult a person authorized and specialized in securities advice of the type described in this document. </a:t>
            </a:r>
          </a:p>
          <a:p>
            <a:pPr marL="628650" lvl="1" indent="-171450" algn="just">
              <a:spcBef>
                <a:spcPts val="600"/>
              </a:spcBef>
              <a:buFont typeface="Arial" panose="020B0604020202020204" pitchFamily="34" charset="0"/>
              <a:buChar char="•"/>
            </a:pPr>
            <a:endParaRPr lang="pt-BR" dirty="0">
              <a:solidFill>
                <a:schemeClr val="bg1">
                  <a:lumMod val="50000"/>
                </a:schemeClr>
              </a:solidFill>
            </a:endParaRPr>
          </a:p>
        </p:txBody>
      </p:sp>
    </p:spTree>
    <p:extLst>
      <p:ext uri="{BB962C8B-B14F-4D97-AF65-F5344CB8AC3E}">
        <p14:creationId xmlns:p14="http://schemas.microsoft.com/office/powerpoint/2010/main" val="2136030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p:nvPr/>
        </p:nvPicPr>
        <p:blipFill>
          <a:blip r:embed="rId2">
            <a:extLst>
              <a:ext uri="{28A0092B-C50C-407E-A947-70E740481C1C}">
                <a14:useLocalDpi xmlns:a14="http://schemas.microsoft.com/office/drawing/2010/main" val="0"/>
              </a:ext>
            </a:extLst>
          </a:blip>
          <a:stretch>
            <a:fillRect/>
          </a:stretch>
        </p:blipFill>
        <p:spPr>
          <a:xfrm>
            <a:off x="-10269" y="0"/>
            <a:ext cx="9916269" cy="980728"/>
          </a:xfrm>
          <a:prstGeom prst="rect">
            <a:avLst/>
          </a:prstGeom>
        </p:spPr>
      </p:pic>
      <p:sp>
        <p:nvSpPr>
          <p:cNvPr id="28" name="object 9"/>
          <p:cNvSpPr/>
          <p:nvPr/>
        </p:nvSpPr>
        <p:spPr>
          <a:xfrm>
            <a:off x="815231" y="533400"/>
            <a:ext cx="88900" cy="118110"/>
          </a:xfrm>
          <a:custGeom>
            <a:avLst/>
            <a:gdLst/>
            <a:ahLst/>
            <a:cxnLst/>
            <a:rect l="l" t="t" r="r" b="b"/>
            <a:pathLst>
              <a:path w="89077" h="118211">
                <a:moveTo>
                  <a:pt x="32035" y="88017"/>
                </a:moveTo>
                <a:lnTo>
                  <a:pt x="25672" y="75645"/>
                </a:lnTo>
                <a:lnTo>
                  <a:pt x="21880" y="61818"/>
                </a:lnTo>
                <a:lnTo>
                  <a:pt x="20624" y="47320"/>
                </a:lnTo>
                <a:lnTo>
                  <a:pt x="21073" y="39079"/>
                </a:lnTo>
                <a:lnTo>
                  <a:pt x="24471" y="24971"/>
                </a:lnTo>
                <a:lnTo>
                  <a:pt x="32305" y="13925"/>
                </a:lnTo>
                <a:lnTo>
                  <a:pt x="45872" y="9461"/>
                </a:lnTo>
                <a:lnTo>
                  <a:pt x="51368" y="9970"/>
                </a:lnTo>
                <a:lnTo>
                  <a:pt x="62687" y="16937"/>
                </a:lnTo>
                <a:lnTo>
                  <a:pt x="66509" y="30822"/>
                </a:lnTo>
                <a:lnTo>
                  <a:pt x="89077" y="30822"/>
                </a:lnTo>
                <a:lnTo>
                  <a:pt x="84847" y="16628"/>
                </a:lnTo>
                <a:lnTo>
                  <a:pt x="74848" y="7289"/>
                </a:lnTo>
                <a:lnTo>
                  <a:pt x="61645" y="1797"/>
                </a:lnTo>
                <a:lnTo>
                  <a:pt x="47815" y="0"/>
                </a:lnTo>
                <a:lnTo>
                  <a:pt x="35153" y="1265"/>
                </a:lnTo>
                <a:lnTo>
                  <a:pt x="21912" y="6371"/>
                </a:lnTo>
                <a:lnTo>
                  <a:pt x="11995" y="14893"/>
                </a:lnTo>
                <a:lnTo>
                  <a:pt x="5185" y="26294"/>
                </a:lnTo>
                <a:lnTo>
                  <a:pt x="1259" y="40038"/>
                </a:lnTo>
                <a:lnTo>
                  <a:pt x="0" y="55587"/>
                </a:lnTo>
                <a:lnTo>
                  <a:pt x="631" y="67745"/>
                </a:lnTo>
                <a:lnTo>
                  <a:pt x="3577" y="82447"/>
                </a:lnTo>
                <a:lnTo>
                  <a:pt x="9034" y="94862"/>
                </a:lnTo>
                <a:lnTo>
                  <a:pt x="17115" y="104819"/>
                </a:lnTo>
                <a:lnTo>
                  <a:pt x="27936" y="112144"/>
                </a:lnTo>
                <a:lnTo>
                  <a:pt x="41611" y="116666"/>
                </a:lnTo>
                <a:lnTo>
                  <a:pt x="58254" y="118211"/>
                </a:lnTo>
                <a:lnTo>
                  <a:pt x="59114" y="118207"/>
                </a:lnTo>
                <a:lnTo>
                  <a:pt x="71850" y="117204"/>
                </a:lnTo>
                <a:lnTo>
                  <a:pt x="84226" y="114325"/>
                </a:lnTo>
                <a:lnTo>
                  <a:pt x="84226" y="107276"/>
                </a:lnTo>
                <a:lnTo>
                  <a:pt x="79857" y="108013"/>
                </a:lnTo>
                <a:lnTo>
                  <a:pt x="75234" y="108737"/>
                </a:lnTo>
                <a:lnTo>
                  <a:pt x="70866" y="108737"/>
                </a:lnTo>
                <a:lnTo>
                  <a:pt x="66905" y="108592"/>
                </a:lnTo>
                <a:lnTo>
                  <a:pt x="52616" y="105272"/>
                </a:lnTo>
                <a:lnTo>
                  <a:pt x="41005" y="98153"/>
                </a:lnTo>
                <a:lnTo>
                  <a:pt x="32035" y="88017"/>
                </a:lnTo>
                <a:close/>
              </a:path>
            </a:pathLst>
          </a:custGeom>
          <a:solidFill>
            <a:schemeClr val="bg1"/>
          </a:solidFill>
        </p:spPr>
        <p:txBody>
          <a:bodyPr wrap="square" lIns="0" tIns="0" rIns="0" bIns="0" rtlCol="0">
            <a:noAutofit/>
          </a:bodyPr>
          <a:lstStyle/>
          <a:p>
            <a:endParaRPr lang="pt-BR"/>
          </a:p>
        </p:txBody>
      </p:sp>
      <p:sp>
        <p:nvSpPr>
          <p:cNvPr id="29" name="object 10"/>
          <p:cNvSpPr/>
          <p:nvPr/>
        </p:nvSpPr>
        <p:spPr>
          <a:xfrm>
            <a:off x="910481" y="533400"/>
            <a:ext cx="81915" cy="118110"/>
          </a:xfrm>
          <a:custGeom>
            <a:avLst/>
            <a:gdLst/>
            <a:ahLst/>
            <a:cxnLst/>
            <a:rect l="l" t="t" r="r" b="b"/>
            <a:pathLst>
              <a:path w="82283" h="118198">
                <a:moveTo>
                  <a:pt x="20637" y="86398"/>
                </a:moveTo>
                <a:lnTo>
                  <a:pt x="24610" y="73873"/>
                </a:lnTo>
                <a:lnTo>
                  <a:pt x="38887" y="55551"/>
                </a:lnTo>
                <a:lnTo>
                  <a:pt x="24502" y="59138"/>
                </a:lnTo>
                <a:lnTo>
                  <a:pt x="12058" y="65458"/>
                </a:lnTo>
                <a:lnTo>
                  <a:pt x="3306" y="75327"/>
                </a:lnTo>
                <a:lnTo>
                  <a:pt x="0" y="89560"/>
                </a:lnTo>
                <a:lnTo>
                  <a:pt x="161" y="92952"/>
                </a:lnTo>
                <a:lnTo>
                  <a:pt x="4809" y="106307"/>
                </a:lnTo>
                <a:lnTo>
                  <a:pt x="14899" y="115058"/>
                </a:lnTo>
                <a:lnTo>
                  <a:pt x="29121" y="118198"/>
                </a:lnTo>
                <a:lnTo>
                  <a:pt x="30145" y="118188"/>
                </a:lnTo>
                <a:lnTo>
                  <a:pt x="43295" y="115760"/>
                </a:lnTo>
                <a:lnTo>
                  <a:pt x="54075" y="109496"/>
                </a:lnTo>
                <a:lnTo>
                  <a:pt x="63588" y="99999"/>
                </a:lnTo>
                <a:lnTo>
                  <a:pt x="63588" y="118008"/>
                </a:lnTo>
                <a:lnTo>
                  <a:pt x="82283" y="118008"/>
                </a:lnTo>
                <a:lnTo>
                  <a:pt x="63588" y="60921"/>
                </a:lnTo>
                <a:lnTo>
                  <a:pt x="63551" y="76775"/>
                </a:lnTo>
                <a:lnTo>
                  <a:pt x="60243" y="90363"/>
                </a:lnTo>
                <a:lnTo>
                  <a:pt x="51925" y="101619"/>
                </a:lnTo>
                <a:lnTo>
                  <a:pt x="39077" y="106311"/>
                </a:lnTo>
                <a:lnTo>
                  <a:pt x="36897" y="106202"/>
                </a:lnTo>
                <a:lnTo>
                  <a:pt x="24901" y="99744"/>
                </a:lnTo>
                <a:lnTo>
                  <a:pt x="20637" y="86398"/>
                </a:lnTo>
                <a:close/>
              </a:path>
              <a:path w="82283" h="118198">
                <a:moveTo>
                  <a:pt x="23050" y="30822"/>
                </a:moveTo>
                <a:lnTo>
                  <a:pt x="23609" y="25865"/>
                </a:lnTo>
                <a:lnTo>
                  <a:pt x="29501" y="13896"/>
                </a:lnTo>
                <a:lnTo>
                  <a:pt x="43192" y="9461"/>
                </a:lnTo>
                <a:lnTo>
                  <a:pt x="46767" y="9663"/>
                </a:lnTo>
                <a:lnTo>
                  <a:pt x="58799" y="16166"/>
                </a:lnTo>
                <a:lnTo>
                  <a:pt x="63062" y="28912"/>
                </a:lnTo>
                <a:lnTo>
                  <a:pt x="63588" y="43929"/>
                </a:lnTo>
                <a:lnTo>
                  <a:pt x="63588" y="53390"/>
                </a:lnTo>
                <a:lnTo>
                  <a:pt x="53461" y="53880"/>
                </a:lnTo>
                <a:lnTo>
                  <a:pt x="38887" y="55551"/>
                </a:lnTo>
                <a:lnTo>
                  <a:pt x="24610" y="73873"/>
                </a:lnTo>
                <a:lnTo>
                  <a:pt x="35474" y="65840"/>
                </a:lnTo>
                <a:lnTo>
                  <a:pt x="49664" y="62000"/>
                </a:lnTo>
                <a:lnTo>
                  <a:pt x="63588" y="60921"/>
                </a:lnTo>
                <a:lnTo>
                  <a:pt x="82283" y="118008"/>
                </a:lnTo>
                <a:lnTo>
                  <a:pt x="82283" y="39560"/>
                </a:lnTo>
                <a:lnTo>
                  <a:pt x="82097" y="33466"/>
                </a:lnTo>
                <a:lnTo>
                  <a:pt x="79190" y="18558"/>
                </a:lnTo>
                <a:lnTo>
                  <a:pt x="72275" y="8130"/>
                </a:lnTo>
                <a:lnTo>
                  <a:pt x="60729" y="2002"/>
                </a:lnTo>
                <a:lnTo>
                  <a:pt x="43929" y="0"/>
                </a:lnTo>
                <a:lnTo>
                  <a:pt x="41943" y="23"/>
                </a:lnTo>
                <a:lnTo>
                  <a:pt x="27407" y="1864"/>
                </a:lnTo>
                <a:lnTo>
                  <a:pt x="14752" y="7143"/>
                </a:lnTo>
                <a:lnTo>
                  <a:pt x="5569" y="16561"/>
                </a:lnTo>
                <a:lnTo>
                  <a:pt x="1447" y="30822"/>
                </a:lnTo>
                <a:lnTo>
                  <a:pt x="23050" y="30822"/>
                </a:lnTo>
                <a:close/>
              </a:path>
            </a:pathLst>
          </a:custGeom>
          <a:solidFill>
            <a:schemeClr val="bg1"/>
          </a:solidFill>
        </p:spPr>
        <p:txBody>
          <a:bodyPr wrap="square" lIns="0" tIns="0" rIns="0" bIns="0" rtlCol="0">
            <a:noAutofit/>
          </a:bodyPr>
          <a:lstStyle/>
          <a:p>
            <a:endParaRPr lang="pt-BR"/>
          </a:p>
        </p:txBody>
      </p:sp>
      <p:sp>
        <p:nvSpPr>
          <p:cNvPr id="30" name="object 11"/>
          <p:cNvSpPr/>
          <p:nvPr/>
        </p:nvSpPr>
        <p:spPr>
          <a:xfrm>
            <a:off x="1005731" y="533400"/>
            <a:ext cx="111760" cy="168910"/>
          </a:xfrm>
          <a:custGeom>
            <a:avLst/>
            <a:gdLst/>
            <a:ahLst/>
            <a:cxnLst/>
            <a:rect l="l" t="t" r="r" b="b"/>
            <a:pathLst>
              <a:path w="112153" h="169379">
                <a:moveTo>
                  <a:pt x="38760" y="38789"/>
                </a:moveTo>
                <a:lnTo>
                  <a:pt x="43269" y="24982"/>
                </a:lnTo>
                <a:lnTo>
                  <a:pt x="51795" y="13963"/>
                </a:lnTo>
                <a:lnTo>
                  <a:pt x="64566" y="9461"/>
                </a:lnTo>
                <a:lnTo>
                  <a:pt x="70889" y="10448"/>
                </a:lnTo>
                <a:lnTo>
                  <a:pt x="81247" y="18322"/>
                </a:lnTo>
                <a:lnTo>
                  <a:pt x="87545" y="31305"/>
                </a:lnTo>
                <a:lnTo>
                  <a:pt x="90671" y="46056"/>
                </a:lnTo>
                <a:lnTo>
                  <a:pt x="91516" y="59232"/>
                </a:lnTo>
                <a:lnTo>
                  <a:pt x="91420" y="64352"/>
                </a:lnTo>
                <a:lnTo>
                  <a:pt x="89996" y="78735"/>
                </a:lnTo>
                <a:lnTo>
                  <a:pt x="85949" y="93169"/>
                </a:lnTo>
                <a:lnTo>
                  <a:pt x="78107" y="104294"/>
                </a:lnTo>
                <a:lnTo>
                  <a:pt x="65303" y="108750"/>
                </a:lnTo>
                <a:lnTo>
                  <a:pt x="64824" y="108745"/>
                </a:lnTo>
                <a:lnTo>
                  <a:pt x="68935" y="118211"/>
                </a:lnTo>
                <a:lnTo>
                  <a:pt x="81342" y="116554"/>
                </a:lnTo>
                <a:lnTo>
                  <a:pt x="93595" y="110257"/>
                </a:lnTo>
                <a:lnTo>
                  <a:pt x="102367" y="100260"/>
                </a:lnTo>
                <a:lnTo>
                  <a:pt x="108094" y="87630"/>
                </a:lnTo>
                <a:lnTo>
                  <a:pt x="111211" y="73434"/>
                </a:lnTo>
                <a:lnTo>
                  <a:pt x="112153" y="58737"/>
                </a:lnTo>
                <a:lnTo>
                  <a:pt x="111496" y="46602"/>
                </a:lnTo>
                <a:lnTo>
                  <a:pt x="108661" y="32278"/>
                </a:lnTo>
                <a:lnTo>
                  <a:pt x="103229" y="19536"/>
                </a:lnTo>
                <a:lnTo>
                  <a:pt x="94813" y="9296"/>
                </a:lnTo>
                <a:lnTo>
                  <a:pt x="83028" y="2477"/>
                </a:lnTo>
                <a:lnTo>
                  <a:pt x="67487" y="0"/>
                </a:lnTo>
                <a:lnTo>
                  <a:pt x="58096" y="1451"/>
                </a:lnTo>
                <a:lnTo>
                  <a:pt x="46273" y="7856"/>
                </a:lnTo>
                <a:lnTo>
                  <a:pt x="38353" y="18440"/>
                </a:lnTo>
                <a:lnTo>
                  <a:pt x="37871" y="18440"/>
                </a:lnTo>
                <a:lnTo>
                  <a:pt x="37871" y="0"/>
                </a:lnTo>
                <a:lnTo>
                  <a:pt x="0" y="5587"/>
                </a:lnTo>
                <a:lnTo>
                  <a:pt x="0" y="9715"/>
                </a:lnTo>
                <a:lnTo>
                  <a:pt x="10934" y="10680"/>
                </a:lnTo>
                <a:lnTo>
                  <a:pt x="19176" y="12865"/>
                </a:lnTo>
                <a:lnTo>
                  <a:pt x="19176" y="169379"/>
                </a:lnTo>
                <a:lnTo>
                  <a:pt x="37871" y="169379"/>
                </a:lnTo>
                <a:lnTo>
                  <a:pt x="37871" y="99034"/>
                </a:lnTo>
                <a:lnTo>
                  <a:pt x="38353" y="99034"/>
                </a:lnTo>
                <a:lnTo>
                  <a:pt x="44616" y="108433"/>
                </a:lnTo>
                <a:lnTo>
                  <a:pt x="39166" y="79241"/>
                </a:lnTo>
                <a:lnTo>
                  <a:pt x="37871" y="65531"/>
                </a:lnTo>
                <a:lnTo>
                  <a:pt x="37871" y="48056"/>
                </a:lnTo>
                <a:lnTo>
                  <a:pt x="38760" y="38789"/>
                </a:lnTo>
                <a:close/>
              </a:path>
              <a:path w="112153" h="169379">
                <a:moveTo>
                  <a:pt x="68935" y="118211"/>
                </a:moveTo>
                <a:lnTo>
                  <a:pt x="64824" y="108745"/>
                </a:lnTo>
                <a:lnTo>
                  <a:pt x="51864" y="104163"/>
                </a:lnTo>
                <a:lnTo>
                  <a:pt x="43571" y="93223"/>
                </a:lnTo>
                <a:lnTo>
                  <a:pt x="39166" y="79241"/>
                </a:lnTo>
                <a:lnTo>
                  <a:pt x="44616" y="108433"/>
                </a:lnTo>
                <a:lnTo>
                  <a:pt x="55818" y="115682"/>
                </a:lnTo>
                <a:lnTo>
                  <a:pt x="68935" y="118211"/>
                </a:lnTo>
                <a:close/>
              </a:path>
            </a:pathLst>
          </a:custGeom>
          <a:solidFill>
            <a:schemeClr val="bg1"/>
          </a:solidFill>
        </p:spPr>
        <p:txBody>
          <a:bodyPr wrap="square" lIns="0" tIns="0" rIns="0" bIns="0" rtlCol="0">
            <a:noAutofit/>
          </a:bodyPr>
          <a:lstStyle/>
          <a:p>
            <a:endParaRPr lang="pt-BR"/>
          </a:p>
        </p:txBody>
      </p:sp>
      <p:sp>
        <p:nvSpPr>
          <p:cNvPr id="31" name="object 13"/>
          <p:cNvSpPr/>
          <p:nvPr/>
        </p:nvSpPr>
        <p:spPr>
          <a:xfrm>
            <a:off x="1120031" y="533400"/>
            <a:ext cx="36830" cy="118110"/>
          </a:xfrm>
          <a:custGeom>
            <a:avLst/>
            <a:gdLst/>
            <a:ahLst/>
            <a:cxnLst/>
            <a:rect l="l" t="t" r="r" b="b"/>
            <a:pathLst>
              <a:path w="36893" h="118173">
                <a:moveTo>
                  <a:pt x="0" y="5829"/>
                </a:moveTo>
                <a:lnTo>
                  <a:pt x="0" y="9944"/>
                </a:lnTo>
                <a:lnTo>
                  <a:pt x="10452" y="10922"/>
                </a:lnTo>
                <a:lnTo>
                  <a:pt x="18211" y="13589"/>
                </a:lnTo>
                <a:lnTo>
                  <a:pt x="18211" y="118173"/>
                </a:lnTo>
                <a:lnTo>
                  <a:pt x="36893" y="118173"/>
                </a:lnTo>
                <a:lnTo>
                  <a:pt x="36893" y="0"/>
                </a:lnTo>
                <a:lnTo>
                  <a:pt x="0" y="5829"/>
                </a:lnTo>
                <a:close/>
              </a:path>
            </a:pathLst>
          </a:custGeom>
          <a:solidFill>
            <a:schemeClr val="bg1"/>
          </a:solidFill>
        </p:spPr>
        <p:txBody>
          <a:bodyPr wrap="square" lIns="0" tIns="0" rIns="0" bIns="0" rtlCol="0">
            <a:noAutofit/>
          </a:bodyPr>
          <a:lstStyle/>
          <a:p>
            <a:endParaRPr lang="pt-BR"/>
          </a:p>
        </p:txBody>
      </p:sp>
      <p:sp>
        <p:nvSpPr>
          <p:cNvPr id="32" name="object 14"/>
          <p:cNvSpPr/>
          <p:nvPr/>
        </p:nvSpPr>
        <p:spPr>
          <a:xfrm>
            <a:off x="1177181" y="504825"/>
            <a:ext cx="66675" cy="152400"/>
          </a:xfrm>
          <a:custGeom>
            <a:avLst/>
            <a:gdLst/>
            <a:ahLst/>
            <a:cxnLst/>
            <a:rect l="l" t="t" r="r" b="b"/>
            <a:pathLst>
              <a:path w="67233" h="152425">
                <a:moveTo>
                  <a:pt x="64084" y="142481"/>
                </a:moveTo>
                <a:lnTo>
                  <a:pt x="61163" y="142963"/>
                </a:lnTo>
                <a:lnTo>
                  <a:pt x="55582" y="142914"/>
                </a:lnTo>
                <a:lnTo>
                  <a:pt x="42281" y="138827"/>
                </a:lnTo>
                <a:lnTo>
                  <a:pt x="37388" y="125247"/>
                </a:lnTo>
                <a:lnTo>
                  <a:pt x="37388" y="45135"/>
                </a:lnTo>
                <a:lnTo>
                  <a:pt x="67233" y="45135"/>
                </a:lnTo>
                <a:lnTo>
                  <a:pt x="67233" y="36893"/>
                </a:lnTo>
                <a:lnTo>
                  <a:pt x="37134" y="36893"/>
                </a:lnTo>
                <a:lnTo>
                  <a:pt x="37134" y="0"/>
                </a:lnTo>
                <a:lnTo>
                  <a:pt x="18694" y="16243"/>
                </a:lnTo>
                <a:lnTo>
                  <a:pt x="18694" y="36893"/>
                </a:lnTo>
                <a:lnTo>
                  <a:pt x="0" y="36893"/>
                </a:lnTo>
                <a:lnTo>
                  <a:pt x="0" y="45135"/>
                </a:lnTo>
                <a:lnTo>
                  <a:pt x="18694" y="45135"/>
                </a:lnTo>
                <a:lnTo>
                  <a:pt x="18694" y="118198"/>
                </a:lnTo>
                <a:lnTo>
                  <a:pt x="19761" y="133266"/>
                </a:lnTo>
                <a:lnTo>
                  <a:pt x="24770" y="144838"/>
                </a:lnTo>
                <a:lnTo>
                  <a:pt x="35426" y="150760"/>
                </a:lnTo>
                <a:lnTo>
                  <a:pt x="53403" y="152425"/>
                </a:lnTo>
                <a:lnTo>
                  <a:pt x="58013" y="152425"/>
                </a:lnTo>
                <a:lnTo>
                  <a:pt x="62636" y="151942"/>
                </a:lnTo>
                <a:lnTo>
                  <a:pt x="67233" y="150964"/>
                </a:lnTo>
                <a:lnTo>
                  <a:pt x="67233" y="141998"/>
                </a:lnTo>
                <a:lnTo>
                  <a:pt x="64084" y="142481"/>
                </a:lnTo>
                <a:close/>
              </a:path>
            </a:pathLst>
          </a:custGeom>
          <a:solidFill>
            <a:schemeClr val="bg1"/>
          </a:solidFill>
        </p:spPr>
        <p:txBody>
          <a:bodyPr wrap="square" lIns="0" tIns="0" rIns="0" bIns="0" rtlCol="0">
            <a:noAutofit/>
          </a:bodyPr>
          <a:lstStyle/>
          <a:p>
            <a:endParaRPr lang="pt-BR"/>
          </a:p>
        </p:txBody>
      </p:sp>
      <p:sp>
        <p:nvSpPr>
          <p:cNvPr id="33" name="object 15"/>
          <p:cNvSpPr/>
          <p:nvPr/>
        </p:nvSpPr>
        <p:spPr>
          <a:xfrm>
            <a:off x="1262906" y="533400"/>
            <a:ext cx="81915" cy="118110"/>
          </a:xfrm>
          <a:custGeom>
            <a:avLst/>
            <a:gdLst/>
            <a:ahLst/>
            <a:cxnLst/>
            <a:rect l="l" t="t" r="r" b="b"/>
            <a:pathLst>
              <a:path w="82283" h="118211">
                <a:moveTo>
                  <a:pt x="20637" y="86410"/>
                </a:moveTo>
                <a:lnTo>
                  <a:pt x="24615" y="73876"/>
                </a:lnTo>
                <a:lnTo>
                  <a:pt x="38887" y="55551"/>
                </a:lnTo>
                <a:lnTo>
                  <a:pt x="24502" y="59138"/>
                </a:lnTo>
                <a:lnTo>
                  <a:pt x="12058" y="65458"/>
                </a:lnTo>
                <a:lnTo>
                  <a:pt x="3306" y="75327"/>
                </a:lnTo>
                <a:lnTo>
                  <a:pt x="0" y="89560"/>
                </a:lnTo>
                <a:lnTo>
                  <a:pt x="163" y="92962"/>
                </a:lnTo>
                <a:lnTo>
                  <a:pt x="4816" y="106316"/>
                </a:lnTo>
                <a:lnTo>
                  <a:pt x="14907" y="115069"/>
                </a:lnTo>
                <a:lnTo>
                  <a:pt x="29121" y="118211"/>
                </a:lnTo>
                <a:lnTo>
                  <a:pt x="30151" y="118200"/>
                </a:lnTo>
                <a:lnTo>
                  <a:pt x="43299" y="115768"/>
                </a:lnTo>
                <a:lnTo>
                  <a:pt x="54076" y="109498"/>
                </a:lnTo>
                <a:lnTo>
                  <a:pt x="63588" y="99999"/>
                </a:lnTo>
                <a:lnTo>
                  <a:pt x="63588" y="118173"/>
                </a:lnTo>
                <a:lnTo>
                  <a:pt x="82283" y="118173"/>
                </a:lnTo>
                <a:lnTo>
                  <a:pt x="63588" y="60921"/>
                </a:lnTo>
                <a:lnTo>
                  <a:pt x="63551" y="76775"/>
                </a:lnTo>
                <a:lnTo>
                  <a:pt x="60243" y="90363"/>
                </a:lnTo>
                <a:lnTo>
                  <a:pt x="51925" y="101619"/>
                </a:lnTo>
                <a:lnTo>
                  <a:pt x="39077" y="106311"/>
                </a:lnTo>
                <a:lnTo>
                  <a:pt x="36908" y="106203"/>
                </a:lnTo>
                <a:lnTo>
                  <a:pt x="24904" y="99749"/>
                </a:lnTo>
                <a:lnTo>
                  <a:pt x="20637" y="86410"/>
                </a:lnTo>
                <a:close/>
              </a:path>
              <a:path w="82283" h="118211">
                <a:moveTo>
                  <a:pt x="23050" y="30822"/>
                </a:moveTo>
                <a:lnTo>
                  <a:pt x="23611" y="25856"/>
                </a:lnTo>
                <a:lnTo>
                  <a:pt x="29506" y="13894"/>
                </a:lnTo>
                <a:lnTo>
                  <a:pt x="43205" y="9461"/>
                </a:lnTo>
                <a:lnTo>
                  <a:pt x="46769" y="9662"/>
                </a:lnTo>
                <a:lnTo>
                  <a:pt x="58799" y="16166"/>
                </a:lnTo>
                <a:lnTo>
                  <a:pt x="63063" y="28915"/>
                </a:lnTo>
                <a:lnTo>
                  <a:pt x="63588" y="43929"/>
                </a:lnTo>
                <a:lnTo>
                  <a:pt x="63588" y="53390"/>
                </a:lnTo>
                <a:lnTo>
                  <a:pt x="53461" y="53880"/>
                </a:lnTo>
                <a:lnTo>
                  <a:pt x="38887" y="55551"/>
                </a:lnTo>
                <a:lnTo>
                  <a:pt x="24615" y="73876"/>
                </a:lnTo>
                <a:lnTo>
                  <a:pt x="35483" y="65845"/>
                </a:lnTo>
                <a:lnTo>
                  <a:pt x="49671" y="62005"/>
                </a:lnTo>
                <a:lnTo>
                  <a:pt x="63588" y="60921"/>
                </a:lnTo>
                <a:lnTo>
                  <a:pt x="82283" y="118173"/>
                </a:lnTo>
                <a:lnTo>
                  <a:pt x="82283" y="39560"/>
                </a:lnTo>
                <a:lnTo>
                  <a:pt x="82097" y="33466"/>
                </a:lnTo>
                <a:lnTo>
                  <a:pt x="79190" y="18558"/>
                </a:lnTo>
                <a:lnTo>
                  <a:pt x="72275" y="8130"/>
                </a:lnTo>
                <a:lnTo>
                  <a:pt x="60729" y="2002"/>
                </a:lnTo>
                <a:lnTo>
                  <a:pt x="43929" y="0"/>
                </a:lnTo>
                <a:lnTo>
                  <a:pt x="41943" y="23"/>
                </a:lnTo>
                <a:lnTo>
                  <a:pt x="27407" y="1866"/>
                </a:lnTo>
                <a:lnTo>
                  <a:pt x="14752" y="7147"/>
                </a:lnTo>
                <a:lnTo>
                  <a:pt x="5569" y="16566"/>
                </a:lnTo>
                <a:lnTo>
                  <a:pt x="1447" y="30822"/>
                </a:lnTo>
                <a:lnTo>
                  <a:pt x="23050" y="30822"/>
                </a:lnTo>
                <a:close/>
              </a:path>
            </a:pathLst>
          </a:custGeom>
          <a:solidFill>
            <a:schemeClr val="bg1"/>
          </a:solidFill>
        </p:spPr>
        <p:txBody>
          <a:bodyPr wrap="square" lIns="0" tIns="0" rIns="0" bIns="0" rtlCol="0">
            <a:noAutofit/>
          </a:bodyPr>
          <a:lstStyle/>
          <a:p>
            <a:endParaRPr lang="pt-BR"/>
          </a:p>
        </p:txBody>
      </p:sp>
      <p:sp>
        <p:nvSpPr>
          <p:cNvPr id="34" name="object 16"/>
          <p:cNvSpPr/>
          <p:nvPr/>
        </p:nvSpPr>
        <p:spPr>
          <a:xfrm>
            <a:off x="1348631" y="476250"/>
            <a:ext cx="37465" cy="172085"/>
          </a:xfrm>
          <a:custGeom>
            <a:avLst/>
            <a:gdLst/>
            <a:ahLst/>
            <a:cxnLst/>
            <a:rect l="l" t="t" r="r" b="b"/>
            <a:pathLst>
              <a:path w="37617" h="172554">
                <a:moveTo>
                  <a:pt x="0" y="5346"/>
                </a:moveTo>
                <a:lnTo>
                  <a:pt x="0" y="9474"/>
                </a:lnTo>
                <a:lnTo>
                  <a:pt x="10680" y="10198"/>
                </a:lnTo>
                <a:lnTo>
                  <a:pt x="18923" y="12636"/>
                </a:lnTo>
                <a:lnTo>
                  <a:pt x="18923" y="172554"/>
                </a:lnTo>
                <a:lnTo>
                  <a:pt x="37617" y="172554"/>
                </a:lnTo>
                <a:lnTo>
                  <a:pt x="37617" y="0"/>
                </a:lnTo>
                <a:lnTo>
                  <a:pt x="0" y="5346"/>
                </a:lnTo>
                <a:close/>
              </a:path>
            </a:pathLst>
          </a:custGeom>
          <a:solidFill>
            <a:schemeClr val="bg1"/>
          </a:solidFill>
        </p:spPr>
        <p:txBody>
          <a:bodyPr wrap="square" lIns="0" tIns="0" rIns="0" bIns="0" rtlCol="0">
            <a:noAutofit/>
          </a:bodyPr>
          <a:lstStyle/>
          <a:p>
            <a:endParaRPr lang="pt-BR"/>
          </a:p>
        </p:txBody>
      </p:sp>
      <p:sp>
        <p:nvSpPr>
          <p:cNvPr id="35" name="object 17"/>
          <p:cNvSpPr/>
          <p:nvPr/>
        </p:nvSpPr>
        <p:spPr>
          <a:xfrm>
            <a:off x="1072406" y="704850"/>
            <a:ext cx="34925" cy="52070"/>
          </a:xfrm>
          <a:custGeom>
            <a:avLst/>
            <a:gdLst/>
            <a:ahLst/>
            <a:cxnLst/>
            <a:rect l="l" t="t" r="r" b="b"/>
            <a:pathLst>
              <a:path w="35128" h="52387">
                <a:moveTo>
                  <a:pt x="11861" y="0"/>
                </a:moveTo>
                <a:lnTo>
                  <a:pt x="0" y="1752"/>
                </a:lnTo>
                <a:lnTo>
                  <a:pt x="0" y="3048"/>
                </a:lnTo>
                <a:lnTo>
                  <a:pt x="3416" y="3352"/>
                </a:lnTo>
                <a:lnTo>
                  <a:pt x="5994" y="4038"/>
                </a:lnTo>
                <a:lnTo>
                  <a:pt x="5994" y="52387"/>
                </a:lnTo>
                <a:lnTo>
                  <a:pt x="11861" y="52387"/>
                </a:lnTo>
                <a:lnTo>
                  <a:pt x="11861" y="31038"/>
                </a:lnTo>
                <a:lnTo>
                  <a:pt x="12001" y="31038"/>
                </a:lnTo>
                <a:lnTo>
                  <a:pt x="13842" y="34086"/>
                </a:lnTo>
                <a:lnTo>
                  <a:pt x="11861" y="25793"/>
                </a:lnTo>
                <a:lnTo>
                  <a:pt x="11861" y="10274"/>
                </a:lnTo>
                <a:lnTo>
                  <a:pt x="14452" y="2971"/>
                </a:lnTo>
                <a:lnTo>
                  <a:pt x="12001" y="5778"/>
                </a:lnTo>
                <a:lnTo>
                  <a:pt x="11861" y="5778"/>
                </a:lnTo>
                <a:lnTo>
                  <a:pt x="11861" y="0"/>
                </a:lnTo>
                <a:close/>
              </a:path>
              <a:path w="35128" h="52387">
                <a:moveTo>
                  <a:pt x="28651" y="18554"/>
                </a:moveTo>
                <a:lnTo>
                  <a:pt x="28651" y="23876"/>
                </a:lnTo>
                <a:lnTo>
                  <a:pt x="27673" y="34086"/>
                </a:lnTo>
                <a:lnTo>
                  <a:pt x="13842" y="34086"/>
                </a:lnTo>
                <a:lnTo>
                  <a:pt x="12001" y="31038"/>
                </a:lnTo>
                <a:lnTo>
                  <a:pt x="13525" y="34836"/>
                </a:lnTo>
                <a:lnTo>
                  <a:pt x="17640" y="37033"/>
                </a:lnTo>
                <a:lnTo>
                  <a:pt x="32080" y="37033"/>
                </a:lnTo>
                <a:lnTo>
                  <a:pt x="35128" y="27228"/>
                </a:lnTo>
                <a:lnTo>
                  <a:pt x="35128" y="9283"/>
                </a:lnTo>
                <a:lnTo>
                  <a:pt x="31775" y="0"/>
                </a:lnTo>
                <a:lnTo>
                  <a:pt x="17411" y="0"/>
                </a:lnTo>
                <a:lnTo>
                  <a:pt x="13461" y="2286"/>
                </a:lnTo>
                <a:lnTo>
                  <a:pt x="12001" y="5778"/>
                </a:lnTo>
                <a:lnTo>
                  <a:pt x="14452" y="2971"/>
                </a:lnTo>
                <a:lnTo>
                  <a:pt x="27203" y="2971"/>
                </a:lnTo>
                <a:lnTo>
                  <a:pt x="28651" y="13309"/>
                </a:lnTo>
                <a:lnTo>
                  <a:pt x="28651" y="18554"/>
                </a:lnTo>
                <a:close/>
              </a:path>
            </a:pathLst>
          </a:custGeom>
          <a:solidFill>
            <a:schemeClr val="bg1"/>
          </a:solidFill>
        </p:spPr>
        <p:txBody>
          <a:bodyPr wrap="square" lIns="0" tIns="0" rIns="0" bIns="0" rtlCol="0">
            <a:noAutofit/>
          </a:bodyPr>
          <a:lstStyle/>
          <a:p>
            <a:endParaRPr lang="pt-BR"/>
          </a:p>
        </p:txBody>
      </p:sp>
      <p:sp>
        <p:nvSpPr>
          <p:cNvPr id="36" name="object 18"/>
          <p:cNvSpPr/>
          <p:nvPr/>
        </p:nvSpPr>
        <p:spPr>
          <a:xfrm>
            <a:off x="1129556" y="704850"/>
            <a:ext cx="25400" cy="36830"/>
          </a:xfrm>
          <a:custGeom>
            <a:avLst/>
            <a:gdLst/>
            <a:ahLst/>
            <a:cxnLst/>
            <a:rect l="l" t="t" r="r" b="b"/>
            <a:pathLst>
              <a:path w="25768" h="37020">
                <a:moveTo>
                  <a:pt x="19938" y="19075"/>
                </a:moveTo>
                <a:lnTo>
                  <a:pt x="19938" y="27825"/>
                </a:lnTo>
                <a:lnTo>
                  <a:pt x="17119" y="33312"/>
                </a:lnTo>
                <a:lnTo>
                  <a:pt x="8597" y="33312"/>
                </a:lnTo>
                <a:lnTo>
                  <a:pt x="9131" y="37020"/>
                </a:lnTo>
                <a:lnTo>
                  <a:pt x="13919" y="37020"/>
                </a:lnTo>
                <a:lnTo>
                  <a:pt x="16967" y="34836"/>
                </a:lnTo>
                <a:lnTo>
                  <a:pt x="19938" y="31330"/>
                </a:lnTo>
                <a:lnTo>
                  <a:pt x="19938" y="36182"/>
                </a:lnTo>
                <a:lnTo>
                  <a:pt x="25768" y="36182"/>
                </a:lnTo>
                <a:lnTo>
                  <a:pt x="25768" y="3873"/>
                </a:lnTo>
                <a:lnTo>
                  <a:pt x="22656" y="0"/>
                </a:lnTo>
                <a:lnTo>
                  <a:pt x="7327" y="0"/>
                </a:lnTo>
                <a:lnTo>
                  <a:pt x="927" y="2362"/>
                </a:lnTo>
                <a:lnTo>
                  <a:pt x="482" y="9652"/>
                </a:lnTo>
                <a:lnTo>
                  <a:pt x="7238" y="9652"/>
                </a:lnTo>
                <a:lnTo>
                  <a:pt x="7467" y="5626"/>
                </a:lnTo>
                <a:lnTo>
                  <a:pt x="9131" y="2971"/>
                </a:lnTo>
                <a:lnTo>
                  <a:pt x="20078" y="2971"/>
                </a:lnTo>
                <a:lnTo>
                  <a:pt x="19938" y="8813"/>
                </a:lnTo>
                <a:lnTo>
                  <a:pt x="19938" y="16725"/>
                </a:lnTo>
                <a:lnTo>
                  <a:pt x="12471" y="16954"/>
                </a:lnTo>
                <a:lnTo>
                  <a:pt x="14757" y="19151"/>
                </a:lnTo>
                <a:lnTo>
                  <a:pt x="19938" y="19075"/>
                </a:lnTo>
                <a:close/>
              </a:path>
              <a:path w="25768" h="37020">
                <a:moveTo>
                  <a:pt x="12471" y="16954"/>
                </a:moveTo>
                <a:lnTo>
                  <a:pt x="0" y="18021"/>
                </a:lnTo>
                <a:lnTo>
                  <a:pt x="0" y="33451"/>
                </a:lnTo>
                <a:lnTo>
                  <a:pt x="3822" y="37020"/>
                </a:lnTo>
                <a:lnTo>
                  <a:pt x="9131" y="37020"/>
                </a:lnTo>
                <a:lnTo>
                  <a:pt x="8597" y="33312"/>
                </a:lnTo>
                <a:lnTo>
                  <a:pt x="6476" y="30492"/>
                </a:lnTo>
                <a:lnTo>
                  <a:pt x="6476" y="20294"/>
                </a:lnTo>
                <a:lnTo>
                  <a:pt x="14757" y="19151"/>
                </a:lnTo>
                <a:lnTo>
                  <a:pt x="12471" y="16954"/>
                </a:lnTo>
                <a:close/>
              </a:path>
            </a:pathLst>
          </a:custGeom>
          <a:solidFill>
            <a:schemeClr val="bg1"/>
          </a:solidFill>
        </p:spPr>
        <p:txBody>
          <a:bodyPr wrap="square" lIns="0" tIns="0" rIns="0" bIns="0" rtlCol="0">
            <a:noAutofit/>
          </a:bodyPr>
          <a:lstStyle/>
          <a:p>
            <a:endParaRPr lang="pt-BR"/>
          </a:p>
        </p:txBody>
      </p:sp>
      <p:sp>
        <p:nvSpPr>
          <p:cNvPr id="37" name="object 19"/>
          <p:cNvSpPr/>
          <p:nvPr/>
        </p:nvSpPr>
        <p:spPr>
          <a:xfrm>
            <a:off x="1167656" y="704850"/>
            <a:ext cx="22225" cy="35560"/>
          </a:xfrm>
          <a:custGeom>
            <a:avLst/>
            <a:gdLst/>
            <a:ahLst/>
            <a:cxnLst/>
            <a:rect l="l" t="t" r="r" b="b"/>
            <a:pathLst>
              <a:path w="22593" h="36182">
                <a:moveTo>
                  <a:pt x="3492" y="3429"/>
                </a:moveTo>
                <a:lnTo>
                  <a:pt x="5765" y="4343"/>
                </a:lnTo>
                <a:lnTo>
                  <a:pt x="5765" y="36182"/>
                </a:lnTo>
                <a:lnTo>
                  <a:pt x="11633" y="36182"/>
                </a:lnTo>
                <a:lnTo>
                  <a:pt x="11633" y="12319"/>
                </a:lnTo>
                <a:lnTo>
                  <a:pt x="13220" y="5854"/>
                </a:lnTo>
                <a:lnTo>
                  <a:pt x="20065" y="5854"/>
                </a:lnTo>
                <a:lnTo>
                  <a:pt x="22593" y="6388"/>
                </a:lnTo>
                <a:lnTo>
                  <a:pt x="22593" y="76"/>
                </a:lnTo>
                <a:lnTo>
                  <a:pt x="15811" y="0"/>
                </a:lnTo>
                <a:lnTo>
                  <a:pt x="13398" y="3873"/>
                </a:lnTo>
                <a:lnTo>
                  <a:pt x="11785" y="9042"/>
                </a:lnTo>
                <a:lnTo>
                  <a:pt x="11633" y="9042"/>
                </a:lnTo>
                <a:lnTo>
                  <a:pt x="11633" y="0"/>
                </a:lnTo>
                <a:lnTo>
                  <a:pt x="0" y="1828"/>
                </a:lnTo>
                <a:lnTo>
                  <a:pt x="0" y="3111"/>
                </a:lnTo>
                <a:lnTo>
                  <a:pt x="3492" y="3429"/>
                </a:lnTo>
                <a:close/>
              </a:path>
            </a:pathLst>
          </a:custGeom>
          <a:solidFill>
            <a:schemeClr val="bg1"/>
          </a:solidFill>
        </p:spPr>
        <p:txBody>
          <a:bodyPr wrap="square" lIns="0" tIns="0" rIns="0" bIns="0" rtlCol="0">
            <a:noAutofit/>
          </a:bodyPr>
          <a:lstStyle/>
          <a:p>
            <a:endParaRPr lang="pt-BR"/>
          </a:p>
        </p:txBody>
      </p:sp>
      <p:sp>
        <p:nvSpPr>
          <p:cNvPr id="38" name="object 20"/>
          <p:cNvSpPr/>
          <p:nvPr/>
        </p:nvSpPr>
        <p:spPr>
          <a:xfrm>
            <a:off x="1205756" y="695325"/>
            <a:ext cx="20955" cy="47625"/>
          </a:xfrm>
          <a:custGeom>
            <a:avLst/>
            <a:gdLst/>
            <a:ahLst/>
            <a:cxnLst/>
            <a:rect l="l" t="t" r="r" b="b"/>
            <a:pathLst>
              <a:path w="21069" h="47751">
                <a:moveTo>
                  <a:pt x="11722" y="14160"/>
                </a:moveTo>
                <a:lnTo>
                  <a:pt x="21069" y="14160"/>
                </a:lnTo>
                <a:lnTo>
                  <a:pt x="21069" y="11556"/>
                </a:lnTo>
                <a:lnTo>
                  <a:pt x="11645" y="11556"/>
                </a:lnTo>
                <a:lnTo>
                  <a:pt x="11645" y="0"/>
                </a:lnTo>
                <a:lnTo>
                  <a:pt x="5867" y="5105"/>
                </a:lnTo>
                <a:lnTo>
                  <a:pt x="5867" y="11556"/>
                </a:lnTo>
                <a:lnTo>
                  <a:pt x="0" y="11556"/>
                </a:lnTo>
                <a:lnTo>
                  <a:pt x="0" y="14160"/>
                </a:lnTo>
                <a:lnTo>
                  <a:pt x="5867" y="14160"/>
                </a:lnTo>
                <a:lnTo>
                  <a:pt x="5867" y="45554"/>
                </a:lnTo>
                <a:lnTo>
                  <a:pt x="7835" y="47751"/>
                </a:lnTo>
                <a:lnTo>
                  <a:pt x="18173" y="47751"/>
                </a:lnTo>
                <a:lnTo>
                  <a:pt x="21069" y="47294"/>
                </a:lnTo>
                <a:lnTo>
                  <a:pt x="21069" y="44488"/>
                </a:lnTo>
                <a:lnTo>
                  <a:pt x="18173" y="44805"/>
                </a:lnTo>
                <a:lnTo>
                  <a:pt x="14224" y="44805"/>
                </a:lnTo>
                <a:lnTo>
                  <a:pt x="11722" y="43637"/>
                </a:lnTo>
                <a:lnTo>
                  <a:pt x="11722" y="14160"/>
                </a:lnTo>
                <a:close/>
              </a:path>
            </a:pathLst>
          </a:custGeom>
          <a:solidFill>
            <a:schemeClr val="bg1"/>
          </a:solidFill>
        </p:spPr>
        <p:txBody>
          <a:bodyPr wrap="square" lIns="0" tIns="0" rIns="0" bIns="0" rtlCol="0">
            <a:noAutofit/>
          </a:bodyPr>
          <a:lstStyle/>
          <a:p>
            <a:endParaRPr lang="pt-BR"/>
          </a:p>
        </p:txBody>
      </p:sp>
      <p:sp>
        <p:nvSpPr>
          <p:cNvPr id="39" name="object 21"/>
          <p:cNvSpPr/>
          <p:nvPr/>
        </p:nvSpPr>
        <p:spPr>
          <a:xfrm>
            <a:off x="1234331" y="704850"/>
            <a:ext cx="33020" cy="35560"/>
          </a:xfrm>
          <a:custGeom>
            <a:avLst/>
            <a:gdLst/>
            <a:ahLst/>
            <a:cxnLst/>
            <a:rect l="l" t="t" r="r" b="b"/>
            <a:pathLst>
              <a:path w="33515" h="36182">
                <a:moveTo>
                  <a:pt x="33515" y="9105"/>
                </a:moveTo>
                <a:lnTo>
                  <a:pt x="33515" y="2730"/>
                </a:lnTo>
                <a:lnTo>
                  <a:pt x="31000" y="0"/>
                </a:lnTo>
                <a:lnTo>
                  <a:pt x="18465" y="0"/>
                </a:lnTo>
                <a:lnTo>
                  <a:pt x="13830" y="4787"/>
                </a:lnTo>
                <a:lnTo>
                  <a:pt x="11760" y="10109"/>
                </a:lnTo>
                <a:lnTo>
                  <a:pt x="11595" y="10109"/>
                </a:lnTo>
                <a:lnTo>
                  <a:pt x="11595" y="0"/>
                </a:lnTo>
                <a:lnTo>
                  <a:pt x="0" y="1828"/>
                </a:lnTo>
                <a:lnTo>
                  <a:pt x="0" y="3111"/>
                </a:lnTo>
                <a:lnTo>
                  <a:pt x="3340" y="3429"/>
                </a:lnTo>
                <a:lnTo>
                  <a:pt x="5765" y="4254"/>
                </a:lnTo>
                <a:lnTo>
                  <a:pt x="5765" y="36182"/>
                </a:lnTo>
                <a:lnTo>
                  <a:pt x="11595" y="36182"/>
                </a:lnTo>
                <a:lnTo>
                  <a:pt x="11595" y="13157"/>
                </a:lnTo>
                <a:lnTo>
                  <a:pt x="16713" y="3733"/>
                </a:lnTo>
                <a:lnTo>
                  <a:pt x="27660" y="3733"/>
                </a:lnTo>
                <a:lnTo>
                  <a:pt x="27660" y="36182"/>
                </a:lnTo>
                <a:lnTo>
                  <a:pt x="33515" y="36182"/>
                </a:lnTo>
                <a:lnTo>
                  <a:pt x="33515" y="9105"/>
                </a:lnTo>
                <a:close/>
              </a:path>
            </a:pathLst>
          </a:custGeom>
          <a:solidFill>
            <a:schemeClr val="bg1"/>
          </a:solidFill>
        </p:spPr>
        <p:txBody>
          <a:bodyPr wrap="square" lIns="0" tIns="0" rIns="0" bIns="0" rtlCol="0">
            <a:noAutofit/>
          </a:bodyPr>
          <a:lstStyle/>
          <a:p>
            <a:endParaRPr lang="pt-BR"/>
          </a:p>
        </p:txBody>
      </p:sp>
      <p:sp>
        <p:nvSpPr>
          <p:cNvPr id="40" name="object 22"/>
          <p:cNvSpPr/>
          <p:nvPr/>
        </p:nvSpPr>
        <p:spPr>
          <a:xfrm>
            <a:off x="1291481" y="704850"/>
            <a:ext cx="27940" cy="36830"/>
          </a:xfrm>
          <a:custGeom>
            <a:avLst/>
            <a:gdLst/>
            <a:ahLst/>
            <a:cxnLst/>
            <a:rect l="l" t="t" r="r" b="b"/>
            <a:pathLst>
              <a:path w="28041" h="37033">
                <a:moveTo>
                  <a:pt x="25" y="18743"/>
                </a:moveTo>
                <a:lnTo>
                  <a:pt x="4635" y="31953"/>
                </a:lnTo>
                <a:lnTo>
                  <a:pt x="17703" y="37033"/>
                </a:lnTo>
                <a:lnTo>
                  <a:pt x="20370" y="37033"/>
                </a:lnTo>
                <a:lnTo>
                  <a:pt x="24637" y="36664"/>
                </a:lnTo>
                <a:lnTo>
                  <a:pt x="25399" y="33616"/>
                </a:lnTo>
                <a:lnTo>
                  <a:pt x="21742" y="34086"/>
                </a:lnTo>
                <a:lnTo>
                  <a:pt x="12318" y="34086"/>
                </a:lnTo>
                <a:lnTo>
                  <a:pt x="5841" y="24790"/>
                </a:lnTo>
                <a:lnTo>
                  <a:pt x="5841" y="14376"/>
                </a:lnTo>
                <a:lnTo>
                  <a:pt x="28041" y="14376"/>
                </a:lnTo>
                <a:lnTo>
                  <a:pt x="28041" y="5181"/>
                </a:lnTo>
                <a:lnTo>
                  <a:pt x="23418" y="0"/>
                </a:lnTo>
                <a:lnTo>
                  <a:pt x="15265" y="0"/>
                </a:lnTo>
                <a:lnTo>
                  <a:pt x="8877" y="2971"/>
                </a:lnTo>
                <a:lnTo>
                  <a:pt x="18846" y="2971"/>
                </a:lnTo>
                <a:lnTo>
                  <a:pt x="21424" y="6845"/>
                </a:lnTo>
                <a:lnTo>
                  <a:pt x="21424" y="11785"/>
                </a:lnTo>
                <a:lnTo>
                  <a:pt x="5930" y="11785"/>
                </a:lnTo>
                <a:lnTo>
                  <a:pt x="6375" y="6845"/>
                </a:lnTo>
                <a:lnTo>
                  <a:pt x="3860" y="0"/>
                </a:lnTo>
                <a:lnTo>
                  <a:pt x="0" y="6845"/>
                </a:lnTo>
                <a:lnTo>
                  <a:pt x="25" y="18743"/>
                </a:lnTo>
                <a:close/>
              </a:path>
              <a:path w="28041" h="37033">
                <a:moveTo>
                  <a:pt x="3860" y="0"/>
                </a:moveTo>
                <a:lnTo>
                  <a:pt x="6375" y="6845"/>
                </a:lnTo>
                <a:lnTo>
                  <a:pt x="8877" y="2971"/>
                </a:lnTo>
                <a:lnTo>
                  <a:pt x="15265" y="0"/>
                </a:lnTo>
                <a:lnTo>
                  <a:pt x="3860" y="0"/>
                </a:lnTo>
                <a:close/>
              </a:path>
            </a:pathLst>
          </a:custGeom>
          <a:solidFill>
            <a:schemeClr val="bg1"/>
          </a:solidFill>
        </p:spPr>
        <p:txBody>
          <a:bodyPr wrap="square" lIns="0" tIns="0" rIns="0" bIns="0" rtlCol="0">
            <a:noAutofit/>
          </a:bodyPr>
          <a:lstStyle/>
          <a:p>
            <a:endParaRPr lang="pt-BR"/>
          </a:p>
        </p:txBody>
      </p:sp>
      <p:sp>
        <p:nvSpPr>
          <p:cNvPr id="41" name="object 23"/>
          <p:cNvSpPr/>
          <p:nvPr/>
        </p:nvSpPr>
        <p:spPr>
          <a:xfrm>
            <a:off x="1329581" y="704850"/>
            <a:ext cx="22225" cy="35560"/>
          </a:xfrm>
          <a:custGeom>
            <a:avLst/>
            <a:gdLst/>
            <a:ahLst/>
            <a:cxnLst/>
            <a:rect l="l" t="t" r="r" b="b"/>
            <a:pathLst>
              <a:path w="22618" h="36182">
                <a:moveTo>
                  <a:pt x="3505" y="3429"/>
                </a:moveTo>
                <a:lnTo>
                  <a:pt x="5791" y="4343"/>
                </a:lnTo>
                <a:lnTo>
                  <a:pt x="5791" y="36182"/>
                </a:lnTo>
                <a:lnTo>
                  <a:pt x="11645" y="36182"/>
                </a:lnTo>
                <a:lnTo>
                  <a:pt x="11645" y="12319"/>
                </a:lnTo>
                <a:lnTo>
                  <a:pt x="13233" y="5854"/>
                </a:lnTo>
                <a:lnTo>
                  <a:pt x="20104" y="5854"/>
                </a:lnTo>
                <a:lnTo>
                  <a:pt x="22618" y="6388"/>
                </a:lnTo>
                <a:lnTo>
                  <a:pt x="22618" y="76"/>
                </a:lnTo>
                <a:lnTo>
                  <a:pt x="15836" y="0"/>
                </a:lnTo>
                <a:lnTo>
                  <a:pt x="13398" y="3873"/>
                </a:lnTo>
                <a:lnTo>
                  <a:pt x="11810" y="9042"/>
                </a:lnTo>
                <a:lnTo>
                  <a:pt x="11645" y="9042"/>
                </a:lnTo>
                <a:lnTo>
                  <a:pt x="11645" y="0"/>
                </a:lnTo>
                <a:lnTo>
                  <a:pt x="0" y="1828"/>
                </a:lnTo>
                <a:lnTo>
                  <a:pt x="0" y="3111"/>
                </a:lnTo>
                <a:lnTo>
                  <a:pt x="3505" y="3429"/>
                </a:lnTo>
                <a:close/>
              </a:path>
            </a:pathLst>
          </a:custGeom>
          <a:solidFill>
            <a:schemeClr val="bg1"/>
          </a:solidFill>
        </p:spPr>
        <p:txBody>
          <a:bodyPr wrap="square" lIns="0" tIns="0" rIns="0" bIns="0" rtlCol="0">
            <a:noAutofit/>
          </a:bodyPr>
          <a:lstStyle/>
          <a:p>
            <a:endParaRPr lang="pt-BR"/>
          </a:p>
        </p:txBody>
      </p:sp>
      <p:sp>
        <p:nvSpPr>
          <p:cNvPr id="42" name="object 24"/>
          <p:cNvSpPr/>
          <p:nvPr/>
        </p:nvSpPr>
        <p:spPr>
          <a:xfrm>
            <a:off x="1367681" y="704850"/>
            <a:ext cx="22860" cy="36830"/>
          </a:xfrm>
          <a:custGeom>
            <a:avLst/>
            <a:gdLst/>
            <a:ahLst/>
            <a:cxnLst/>
            <a:rect l="l" t="t" r="r" b="b"/>
            <a:pathLst>
              <a:path w="23342" h="37033">
                <a:moveTo>
                  <a:pt x="3187" y="36576"/>
                </a:moveTo>
                <a:lnTo>
                  <a:pt x="6464" y="37033"/>
                </a:lnTo>
                <a:lnTo>
                  <a:pt x="16967" y="37033"/>
                </a:lnTo>
                <a:lnTo>
                  <a:pt x="23342" y="34213"/>
                </a:lnTo>
                <a:lnTo>
                  <a:pt x="23342" y="26162"/>
                </a:lnTo>
                <a:lnTo>
                  <a:pt x="23069" y="23745"/>
                </a:lnTo>
                <a:lnTo>
                  <a:pt x="13429" y="14911"/>
                </a:lnTo>
                <a:lnTo>
                  <a:pt x="5473" y="7823"/>
                </a:lnTo>
                <a:lnTo>
                  <a:pt x="5473" y="4114"/>
                </a:lnTo>
                <a:lnTo>
                  <a:pt x="8597" y="2971"/>
                </a:lnTo>
                <a:lnTo>
                  <a:pt x="15214" y="2971"/>
                </a:lnTo>
                <a:lnTo>
                  <a:pt x="18034" y="4343"/>
                </a:lnTo>
                <a:lnTo>
                  <a:pt x="20993" y="5867"/>
                </a:lnTo>
                <a:lnTo>
                  <a:pt x="20993" y="1295"/>
                </a:lnTo>
                <a:lnTo>
                  <a:pt x="18173" y="609"/>
                </a:lnTo>
                <a:lnTo>
                  <a:pt x="15443" y="0"/>
                </a:lnTo>
                <a:lnTo>
                  <a:pt x="5791" y="0"/>
                </a:lnTo>
                <a:lnTo>
                  <a:pt x="165" y="2451"/>
                </a:lnTo>
                <a:lnTo>
                  <a:pt x="165" y="20002"/>
                </a:lnTo>
                <a:lnTo>
                  <a:pt x="18034" y="19850"/>
                </a:lnTo>
                <a:lnTo>
                  <a:pt x="18034" y="32562"/>
                </a:lnTo>
                <a:lnTo>
                  <a:pt x="14452" y="34086"/>
                </a:lnTo>
                <a:lnTo>
                  <a:pt x="6400" y="34086"/>
                </a:lnTo>
                <a:lnTo>
                  <a:pt x="3187" y="32397"/>
                </a:lnTo>
                <a:lnTo>
                  <a:pt x="0" y="30721"/>
                </a:lnTo>
                <a:lnTo>
                  <a:pt x="0" y="35521"/>
                </a:lnTo>
                <a:lnTo>
                  <a:pt x="3187" y="36576"/>
                </a:lnTo>
                <a:close/>
              </a:path>
            </a:pathLst>
          </a:custGeom>
          <a:solidFill>
            <a:schemeClr val="bg1"/>
          </a:solidFill>
        </p:spPr>
        <p:txBody>
          <a:bodyPr wrap="square" lIns="0" tIns="0" rIns="0" bIns="0" rtlCol="0">
            <a:noAutofit/>
          </a:bodyPr>
          <a:lstStyle/>
          <a:p>
            <a:endParaRPr lang="pt-BR"/>
          </a:p>
        </p:txBody>
      </p:sp>
      <p:sp>
        <p:nvSpPr>
          <p:cNvPr id="43" name="object 25"/>
          <p:cNvSpPr/>
          <p:nvPr/>
        </p:nvSpPr>
        <p:spPr>
          <a:xfrm>
            <a:off x="558056" y="495300"/>
            <a:ext cx="118110" cy="159385"/>
          </a:xfrm>
          <a:custGeom>
            <a:avLst/>
            <a:gdLst/>
            <a:ahLst/>
            <a:cxnLst/>
            <a:rect l="l" t="t" r="r" b="b"/>
            <a:pathLst>
              <a:path w="118719" h="159524">
                <a:moveTo>
                  <a:pt x="118008" y="159524"/>
                </a:moveTo>
                <a:lnTo>
                  <a:pt x="118719" y="125704"/>
                </a:lnTo>
                <a:lnTo>
                  <a:pt x="112179" y="125704"/>
                </a:lnTo>
                <a:lnTo>
                  <a:pt x="109671" y="139150"/>
                </a:lnTo>
                <a:lnTo>
                  <a:pt x="100249" y="146850"/>
                </a:lnTo>
                <a:lnTo>
                  <a:pt x="84658" y="148551"/>
                </a:lnTo>
                <a:lnTo>
                  <a:pt x="48044" y="148551"/>
                </a:lnTo>
                <a:lnTo>
                  <a:pt x="48983" y="147396"/>
                </a:lnTo>
                <a:lnTo>
                  <a:pt x="48983" y="0"/>
                </a:lnTo>
                <a:lnTo>
                  <a:pt x="0" y="5372"/>
                </a:lnTo>
                <a:lnTo>
                  <a:pt x="0" y="10502"/>
                </a:lnTo>
                <a:lnTo>
                  <a:pt x="12304" y="12190"/>
                </a:lnTo>
                <a:lnTo>
                  <a:pt x="21307" y="17504"/>
                </a:lnTo>
                <a:lnTo>
                  <a:pt x="23317" y="33350"/>
                </a:lnTo>
                <a:lnTo>
                  <a:pt x="23317" y="159524"/>
                </a:lnTo>
                <a:lnTo>
                  <a:pt x="118008" y="159524"/>
                </a:lnTo>
                <a:close/>
              </a:path>
            </a:pathLst>
          </a:custGeom>
          <a:solidFill>
            <a:schemeClr val="bg1"/>
          </a:solidFill>
          <a:ln>
            <a:noFill/>
          </a:ln>
        </p:spPr>
        <p:txBody>
          <a:bodyPr wrap="square" lIns="0" tIns="0" rIns="0" bIns="0" rtlCol="0">
            <a:noAutofit/>
          </a:bodyPr>
          <a:lstStyle/>
          <a:p>
            <a:endParaRPr lang="pt-BR"/>
          </a:p>
        </p:txBody>
      </p:sp>
      <p:sp>
        <p:nvSpPr>
          <p:cNvPr id="44" name="object 26"/>
          <p:cNvSpPr/>
          <p:nvPr/>
        </p:nvSpPr>
        <p:spPr>
          <a:xfrm>
            <a:off x="681881" y="495300"/>
            <a:ext cx="104775" cy="158750"/>
          </a:xfrm>
          <a:custGeom>
            <a:avLst/>
            <a:gdLst/>
            <a:ahLst/>
            <a:cxnLst/>
            <a:rect l="l" t="t" r="r" b="b"/>
            <a:pathLst>
              <a:path w="105041" h="158800">
                <a:moveTo>
                  <a:pt x="105041" y="158800"/>
                </a:moveTo>
                <a:lnTo>
                  <a:pt x="105041" y="119659"/>
                </a:lnTo>
                <a:lnTo>
                  <a:pt x="97459" y="119659"/>
                </a:lnTo>
                <a:lnTo>
                  <a:pt x="95528" y="130825"/>
                </a:lnTo>
                <a:lnTo>
                  <a:pt x="87708" y="140015"/>
                </a:lnTo>
                <a:lnTo>
                  <a:pt x="72199" y="142646"/>
                </a:lnTo>
                <a:lnTo>
                  <a:pt x="21209" y="142646"/>
                </a:lnTo>
                <a:lnTo>
                  <a:pt x="23436" y="140689"/>
                </a:lnTo>
                <a:lnTo>
                  <a:pt x="33252" y="132661"/>
                </a:lnTo>
                <a:lnTo>
                  <a:pt x="43180" y="124713"/>
                </a:lnTo>
                <a:lnTo>
                  <a:pt x="50376" y="118599"/>
                </a:lnTo>
                <a:lnTo>
                  <a:pt x="59948" y="110022"/>
                </a:lnTo>
                <a:lnTo>
                  <a:pt x="69810" y="100395"/>
                </a:lnTo>
                <a:lnTo>
                  <a:pt x="79321" y="89930"/>
                </a:lnTo>
                <a:lnTo>
                  <a:pt x="87837" y="78839"/>
                </a:lnTo>
                <a:lnTo>
                  <a:pt x="94716" y="67334"/>
                </a:lnTo>
                <a:lnTo>
                  <a:pt x="99314" y="55626"/>
                </a:lnTo>
                <a:lnTo>
                  <a:pt x="100990" y="43929"/>
                </a:lnTo>
                <a:lnTo>
                  <a:pt x="100716" y="37884"/>
                </a:lnTo>
                <a:lnTo>
                  <a:pt x="97007" y="23216"/>
                </a:lnTo>
                <a:lnTo>
                  <a:pt x="89420" y="12479"/>
                </a:lnTo>
                <a:lnTo>
                  <a:pt x="78539" y="5289"/>
                </a:lnTo>
                <a:lnTo>
                  <a:pt x="64950" y="1257"/>
                </a:lnTo>
                <a:lnTo>
                  <a:pt x="49237" y="0"/>
                </a:lnTo>
                <a:lnTo>
                  <a:pt x="40293" y="705"/>
                </a:lnTo>
                <a:lnTo>
                  <a:pt x="27339" y="4812"/>
                </a:lnTo>
                <a:lnTo>
                  <a:pt x="16750" y="12277"/>
                </a:lnTo>
                <a:lnTo>
                  <a:pt x="8618" y="22742"/>
                </a:lnTo>
                <a:lnTo>
                  <a:pt x="3035" y="35852"/>
                </a:lnTo>
                <a:lnTo>
                  <a:pt x="14655" y="35852"/>
                </a:lnTo>
                <a:lnTo>
                  <a:pt x="21066" y="24758"/>
                </a:lnTo>
                <a:lnTo>
                  <a:pt x="30928" y="16611"/>
                </a:lnTo>
                <a:lnTo>
                  <a:pt x="44437" y="13627"/>
                </a:lnTo>
                <a:lnTo>
                  <a:pt x="45701" y="13647"/>
                </a:lnTo>
                <a:lnTo>
                  <a:pt x="59649" y="17139"/>
                </a:lnTo>
                <a:lnTo>
                  <a:pt x="69497" y="26179"/>
                </a:lnTo>
                <a:lnTo>
                  <a:pt x="73228" y="40144"/>
                </a:lnTo>
                <a:lnTo>
                  <a:pt x="72192" y="49508"/>
                </a:lnTo>
                <a:lnTo>
                  <a:pt x="68603" y="60804"/>
                </a:lnTo>
                <a:lnTo>
                  <a:pt x="62871" y="72279"/>
                </a:lnTo>
                <a:lnTo>
                  <a:pt x="55440" y="83742"/>
                </a:lnTo>
                <a:lnTo>
                  <a:pt x="46752" y="95003"/>
                </a:lnTo>
                <a:lnTo>
                  <a:pt x="37253" y="105872"/>
                </a:lnTo>
                <a:lnTo>
                  <a:pt x="27385" y="116159"/>
                </a:lnTo>
                <a:lnTo>
                  <a:pt x="17591" y="125675"/>
                </a:lnTo>
                <a:lnTo>
                  <a:pt x="8314" y="134228"/>
                </a:lnTo>
                <a:lnTo>
                  <a:pt x="0" y="141630"/>
                </a:lnTo>
                <a:lnTo>
                  <a:pt x="0" y="158800"/>
                </a:lnTo>
                <a:lnTo>
                  <a:pt x="105041" y="158800"/>
                </a:lnTo>
                <a:close/>
              </a:path>
            </a:pathLst>
          </a:custGeom>
          <a:solidFill>
            <a:schemeClr val="bg1"/>
          </a:solidFill>
        </p:spPr>
        <p:txBody>
          <a:bodyPr wrap="square" lIns="0" tIns="0" rIns="0" bIns="0" rtlCol="0">
            <a:noAutofit/>
          </a:bodyPr>
          <a:lstStyle/>
          <a:p>
            <a:endParaRPr lang="pt-BR"/>
          </a:p>
        </p:txBody>
      </p:sp>
      <p:sp>
        <p:nvSpPr>
          <p:cNvPr id="45" name="object 28"/>
          <p:cNvSpPr/>
          <p:nvPr/>
        </p:nvSpPr>
        <p:spPr>
          <a:xfrm>
            <a:off x="1567706" y="438150"/>
            <a:ext cx="66040" cy="66040"/>
          </a:xfrm>
          <a:custGeom>
            <a:avLst/>
            <a:gdLst/>
            <a:ahLst/>
            <a:cxnLst/>
            <a:rect l="l" t="t" r="r" b="b"/>
            <a:pathLst>
              <a:path w="66433" h="66446">
                <a:moveTo>
                  <a:pt x="0" y="0"/>
                </a:moveTo>
                <a:lnTo>
                  <a:pt x="66433" y="66446"/>
                </a:lnTo>
                <a:lnTo>
                  <a:pt x="66433" y="0"/>
                </a:lnTo>
                <a:lnTo>
                  <a:pt x="0" y="0"/>
                </a:lnTo>
                <a:close/>
              </a:path>
            </a:pathLst>
          </a:custGeom>
          <a:solidFill>
            <a:srgbClr val="F79933"/>
          </a:solidFill>
        </p:spPr>
        <p:txBody>
          <a:bodyPr wrap="square" lIns="0" tIns="0" rIns="0" bIns="0" rtlCol="0">
            <a:noAutofit/>
          </a:bodyPr>
          <a:lstStyle/>
          <a:p>
            <a:endParaRPr lang="pt-BR"/>
          </a:p>
        </p:txBody>
      </p:sp>
      <p:sp>
        <p:nvSpPr>
          <p:cNvPr id="46" name="object 29"/>
          <p:cNvSpPr/>
          <p:nvPr/>
        </p:nvSpPr>
        <p:spPr>
          <a:xfrm>
            <a:off x="1424831" y="476250"/>
            <a:ext cx="173990" cy="173990"/>
          </a:xfrm>
          <a:custGeom>
            <a:avLst/>
            <a:gdLst/>
            <a:ahLst/>
            <a:cxnLst/>
            <a:rect l="l" t="t" r="r" b="b"/>
            <a:pathLst>
              <a:path w="174371" h="174358">
                <a:moveTo>
                  <a:pt x="0" y="174358"/>
                </a:moveTo>
                <a:lnTo>
                  <a:pt x="174371" y="174358"/>
                </a:lnTo>
                <a:lnTo>
                  <a:pt x="0" y="0"/>
                </a:lnTo>
                <a:lnTo>
                  <a:pt x="0" y="174358"/>
                </a:lnTo>
                <a:close/>
              </a:path>
            </a:pathLst>
          </a:custGeom>
          <a:solidFill>
            <a:schemeClr val="bg1"/>
          </a:solidFill>
        </p:spPr>
        <p:txBody>
          <a:bodyPr wrap="square" lIns="0" tIns="0" rIns="0" bIns="0" rtlCol="0">
            <a:noAutofit/>
          </a:bodyPr>
          <a:lstStyle/>
          <a:p>
            <a:endParaRPr lang="pt-BR"/>
          </a:p>
        </p:txBody>
      </p:sp>
      <p:sp>
        <p:nvSpPr>
          <p:cNvPr id="47" name="object 27"/>
          <p:cNvSpPr/>
          <p:nvPr/>
        </p:nvSpPr>
        <p:spPr>
          <a:xfrm>
            <a:off x="1424608" y="475297"/>
            <a:ext cx="173990" cy="173990"/>
          </a:xfrm>
          <a:custGeom>
            <a:avLst/>
            <a:gdLst/>
            <a:ahLst/>
            <a:cxnLst/>
            <a:rect l="l" t="t" r="r" b="b"/>
            <a:pathLst>
              <a:path w="174371" h="174358">
                <a:moveTo>
                  <a:pt x="174371" y="174358"/>
                </a:moveTo>
                <a:lnTo>
                  <a:pt x="174371" y="0"/>
                </a:lnTo>
                <a:lnTo>
                  <a:pt x="0" y="0"/>
                </a:lnTo>
                <a:lnTo>
                  <a:pt x="174371" y="174358"/>
                </a:lnTo>
                <a:close/>
              </a:path>
            </a:pathLst>
          </a:custGeom>
          <a:solidFill>
            <a:srgbClr val="ACB0B0"/>
          </a:solidFill>
        </p:spPr>
        <p:txBody>
          <a:bodyPr wrap="square" lIns="0" tIns="0" rIns="0" bIns="0" rtlCol="0">
            <a:noAutofit/>
          </a:bodyPr>
          <a:lstStyle/>
          <a:p>
            <a:endParaRPr lang="pt-BR"/>
          </a:p>
        </p:txBody>
      </p:sp>
      <p:sp>
        <p:nvSpPr>
          <p:cNvPr id="48" name="object 28"/>
          <p:cNvSpPr/>
          <p:nvPr/>
        </p:nvSpPr>
        <p:spPr>
          <a:xfrm>
            <a:off x="9546000" y="0"/>
            <a:ext cx="360000" cy="360000"/>
          </a:xfrm>
          <a:custGeom>
            <a:avLst/>
            <a:gdLst/>
            <a:ahLst/>
            <a:cxnLst/>
            <a:rect l="l" t="t" r="r" b="b"/>
            <a:pathLst>
              <a:path w="66433" h="66446">
                <a:moveTo>
                  <a:pt x="0" y="0"/>
                </a:moveTo>
                <a:lnTo>
                  <a:pt x="66433" y="66446"/>
                </a:lnTo>
                <a:lnTo>
                  <a:pt x="66433" y="0"/>
                </a:lnTo>
                <a:lnTo>
                  <a:pt x="0" y="0"/>
                </a:lnTo>
                <a:close/>
              </a:path>
            </a:pathLst>
          </a:custGeom>
          <a:solidFill>
            <a:srgbClr val="F79933"/>
          </a:solidFill>
        </p:spPr>
        <p:txBody>
          <a:bodyPr wrap="square" lIns="0" tIns="0" rIns="0" bIns="0" rtlCol="0">
            <a:noAutofit/>
          </a:bodyPr>
          <a:lstStyle/>
          <a:p>
            <a:endParaRPr lang="pt-BR"/>
          </a:p>
        </p:txBody>
      </p:sp>
      <p:cxnSp>
        <p:nvCxnSpPr>
          <p:cNvPr id="50" name="Conector reto 49"/>
          <p:cNvCxnSpPr/>
          <p:nvPr/>
        </p:nvCxnSpPr>
        <p:spPr>
          <a:xfrm>
            <a:off x="560512" y="6093296"/>
            <a:ext cx="87849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Retângulo 54">
            <a:extLst>
              <a:ext uri="{FF2B5EF4-FFF2-40B4-BE49-F238E27FC236}">
                <a16:creationId xmlns:a16="http://schemas.microsoft.com/office/drawing/2014/main" id="{A4AEA213-D747-C146-ADED-47005B9E86AC}"/>
              </a:ext>
            </a:extLst>
          </p:cNvPr>
          <p:cNvSpPr/>
          <p:nvPr/>
        </p:nvSpPr>
        <p:spPr>
          <a:xfrm>
            <a:off x="273000" y="1066671"/>
            <a:ext cx="9360000" cy="1154162"/>
          </a:xfrm>
          <a:prstGeom prst="rect">
            <a:avLst/>
          </a:prstGeom>
        </p:spPr>
        <p:txBody>
          <a:bodyPr>
            <a:spAutoFit/>
          </a:bodyPr>
          <a:lstStyle/>
          <a:p>
            <a:pPr algn="just">
              <a:spcBef>
                <a:spcPts val="600"/>
              </a:spcBef>
            </a:pPr>
            <a:endParaRPr lang="pt-BR" dirty="0">
              <a:solidFill>
                <a:schemeClr val="bg1">
                  <a:lumMod val="50000"/>
                </a:schemeClr>
              </a:solidFill>
            </a:endParaRPr>
          </a:p>
          <a:p>
            <a:pPr marL="171450" indent="-171450" algn="just">
              <a:spcBef>
                <a:spcPts val="600"/>
              </a:spcBef>
              <a:buFont typeface="Arial" panose="020B0604020202020204" pitchFamily="34" charset="0"/>
              <a:buChar char="•"/>
            </a:pPr>
            <a:endParaRPr lang="pt-BR" sz="1200" dirty="0">
              <a:solidFill>
                <a:schemeClr val="bg1">
                  <a:lumMod val="50000"/>
                </a:schemeClr>
              </a:solidFill>
            </a:endParaRPr>
          </a:p>
          <a:p>
            <a:pPr marL="171450" indent="-171450" algn="just">
              <a:spcBef>
                <a:spcPts val="600"/>
              </a:spcBef>
              <a:buFont typeface="Arial" panose="020B0604020202020204" pitchFamily="34" charset="0"/>
              <a:buChar char="•"/>
            </a:pPr>
            <a:endParaRPr lang="pt-BR" sz="1200" dirty="0">
              <a:solidFill>
                <a:schemeClr val="bg1">
                  <a:lumMod val="50000"/>
                </a:schemeClr>
              </a:solidFill>
            </a:endParaRPr>
          </a:p>
          <a:p>
            <a:pPr algn="just">
              <a:spcBef>
                <a:spcPts val="600"/>
              </a:spcBef>
            </a:pPr>
            <a:endParaRPr lang="pt-BR" sz="1200" dirty="0">
              <a:solidFill>
                <a:schemeClr val="bg1">
                  <a:lumMod val="50000"/>
                </a:schemeClr>
              </a:solidFill>
            </a:endParaRPr>
          </a:p>
        </p:txBody>
      </p:sp>
      <p:sp>
        <p:nvSpPr>
          <p:cNvPr id="2" name="CaixaDeTexto 1">
            <a:extLst>
              <a:ext uri="{FF2B5EF4-FFF2-40B4-BE49-F238E27FC236}">
                <a16:creationId xmlns:a16="http://schemas.microsoft.com/office/drawing/2014/main" id="{BFECD3EE-9ED4-246D-9117-71B082838D54}"/>
              </a:ext>
            </a:extLst>
          </p:cNvPr>
          <p:cNvSpPr txBox="1"/>
          <p:nvPr/>
        </p:nvSpPr>
        <p:spPr>
          <a:xfrm>
            <a:off x="1414667" y="6162675"/>
            <a:ext cx="7076667" cy="400110"/>
          </a:xfrm>
          <a:prstGeom prst="rect">
            <a:avLst/>
          </a:prstGeom>
          <a:noFill/>
        </p:spPr>
        <p:txBody>
          <a:bodyPr wrap="square">
            <a:spAutoFit/>
          </a:bodyPr>
          <a:lstStyle/>
          <a:p>
            <a:pPr algn="ctr">
              <a:tabLst>
                <a:tab pos="2700020" algn="ctr"/>
                <a:tab pos="5400040" algn="r"/>
              </a:tabLst>
            </a:pPr>
            <a:r>
              <a:rPr lang="pt-BR" sz="1000"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Rua Ministro Orozimbo Nonato, 442, Conj. 1118-1120, Vila da Serra, Nova Lima- MG, CEP: 34.006-053</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tabLst>
                <a:tab pos="2700020" algn="ctr"/>
                <a:tab pos="5400040" algn="r"/>
              </a:tabLst>
            </a:pPr>
            <a:r>
              <a:rPr lang="fr-FR" sz="1000" b="1"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t/f.</a:t>
            </a:r>
            <a:r>
              <a:rPr lang="fr-FR" sz="1000"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 +55 31 2555 4780 +55 31 2531 4790 </a:t>
            </a:r>
            <a:r>
              <a:rPr lang="fr-FR" sz="1000" b="1"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web </a:t>
            </a:r>
            <a:r>
              <a:rPr lang="fr-FR" sz="1000" u="sng" dirty="0">
                <a:solidFill>
                  <a:srgbClr val="0563C1"/>
                </a:solidFill>
                <a:effectLst/>
                <a:latin typeface="Segoe UI Light" panose="020B0502040204020203" pitchFamily="34" charset="0"/>
                <a:ea typeface="Times New Roman" panose="02020603050405020304" pitchFamily="18" charset="0"/>
                <a:cs typeface="Times New Roman" panose="02020603050405020304" pitchFamily="18" charset="0"/>
              </a:rPr>
              <a:t>www.l2capital.com.br</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tângulo 2">
            <a:extLst>
              <a:ext uri="{FF2B5EF4-FFF2-40B4-BE49-F238E27FC236}">
                <a16:creationId xmlns:a16="http://schemas.microsoft.com/office/drawing/2014/main" id="{B7E40219-8235-58E5-CFBA-8B1D2FC747E6}"/>
              </a:ext>
            </a:extLst>
          </p:cNvPr>
          <p:cNvSpPr/>
          <p:nvPr/>
        </p:nvSpPr>
        <p:spPr>
          <a:xfrm>
            <a:off x="273000" y="1066671"/>
            <a:ext cx="9360000" cy="1785104"/>
          </a:xfrm>
          <a:prstGeom prst="rect">
            <a:avLst/>
          </a:prstGeom>
        </p:spPr>
        <p:txBody>
          <a:bodyPr>
            <a:spAutoFit/>
          </a:bodyPr>
          <a:lstStyle/>
          <a:p>
            <a:pPr lvl="1" algn="just">
              <a:spcBef>
                <a:spcPts val="600"/>
              </a:spcBef>
            </a:pPr>
            <a:r>
              <a:rPr lang="pt-BR" sz="2400" dirty="0">
                <a:solidFill>
                  <a:schemeClr val="accent6"/>
                </a:solidFill>
              </a:rPr>
              <a:t>Reator Nuclear</a:t>
            </a:r>
          </a:p>
          <a:p>
            <a:pPr algn="just">
              <a:spcBef>
                <a:spcPts val="600"/>
              </a:spcBef>
            </a:pPr>
            <a:endParaRPr lang="pt-BR" sz="1200" dirty="0">
              <a:solidFill>
                <a:schemeClr val="bg1">
                  <a:lumMod val="50000"/>
                </a:schemeClr>
              </a:solidFill>
            </a:endParaRPr>
          </a:p>
          <a:p>
            <a:pPr marL="628650" lvl="1" indent="-171450" algn="just">
              <a:spcBef>
                <a:spcPts val="600"/>
              </a:spcBef>
              <a:buFont typeface="Arial" panose="020B0604020202020204" pitchFamily="34" charset="0"/>
              <a:buChar char="•"/>
            </a:pPr>
            <a:r>
              <a:rPr lang="en-US" sz="1800" dirty="0" err="1">
                <a:effectLst/>
                <a:latin typeface="Calibri" panose="020F0502020204030204" pitchFamily="34" charset="0"/>
                <a:ea typeface="Times New Roman" panose="02020603050405020304" pitchFamily="18" charset="0"/>
              </a:rPr>
              <a:t>Energia</a:t>
            </a:r>
            <a:r>
              <a:rPr lang="en-US" sz="1800" dirty="0">
                <a:effectLst/>
                <a:latin typeface="Calibri" panose="020F0502020204030204" pitchFamily="34" charset="0"/>
                <a:ea typeface="Times New Roman" panose="02020603050405020304" pitchFamily="18" charset="0"/>
              </a:rPr>
              <a:t> limpa, </a:t>
            </a:r>
            <a:r>
              <a:rPr lang="en-US" sz="1800" dirty="0" err="1">
                <a:effectLst/>
                <a:latin typeface="Calibri" panose="020F0502020204030204" pitchFamily="34" charset="0"/>
                <a:ea typeface="Times New Roman" panose="02020603050405020304" pitchFamily="18" charset="0"/>
              </a:rPr>
              <a:t>segura</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confi</a:t>
            </a:r>
            <a:r>
              <a:rPr lang="pt-BR" dirty="0"/>
              <a:t>á</a:t>
            </a:r>
            <a:r>
              <a:rPr lang="en-US" sz="1800" dirty="0">
                <a:effectLst/>
                <a:latin typeface="Calibri" panose="020F0502020204030204" pitchFamily="34" charset="0"/>
                <a:ea typeface="Times New Roman" panose="02020603050405020304" pitchFamily="18" charset="0"/>
              </a:rPr>
              <a:t>vel e </a:t>
            </a:r>
            <a:r>
              <a:rPr lang="en-US" sz="1800" dirty="0" err="1">
                <a:effectLst/>
                <a:latin typeface="Calibri" panose="020F0502020204030204" pitchFamily="34" charset="0"/>
                <a:ea typeface="Times New Roman" panose="02020603050405020304" pitchFamily="18" charset="0"/>
              </a:rPr>
              <a:t>barata</a:t>
            </a:r>
            <a:endParaRPr lang="pt-BR" dirty="0">
              <a:solidFill>
                <a:schemeClr val="bg1">
                  <a:lumMod val="50000"/>
                </a:schemeClr>
              </a:solidFill>
            </a:endParaRPr>
          </a:p>
          <a:p>
            <a:pPr marL="628650" lvl="1" indent="-171450" algn="just">
              <a:spcBef>
                <a:spcPts val="600"/>
              </a:spcBef>
              <a:buFont typeface="Arial" panose="020B0604020202020204" pitchFamily="34" charset="0"/>
              <a:buChar char="•"/>
            </a:pPr>
            <a:endParaRPr lang="pt-BR" dirty="0">
              <a:latin typeface="Calibri" panose="020F0502020204030204" pitchFamily="34" charset="0"/>
            </a:endParaRPr>
          </a:p>
          <a:p>
            <a:pPr marL="628650" lvl="1" indent="-171450" algn="just">
              <a:spcBef>
                <a:spcPts val="600"/>
              </a:spcBef>
              <a:buFont typeface="Arial" panose="020B0604020202020204" pitchFamily="34" charset="0"/>
              <a:buChar char="•"/>
            </a:pPr>
            <a:endParaRPr lang="pt-BR" dirty="0">
              <a:solidFill>
                <a:schemeClr val="bg1">
                  <a:lumMod val="50000"/>
                </a:schemeClr>
              </a:solidFill>
            </a:endParaRPr>
          </a:p>
        </p:txBody>
      </p:sp>
      <p:pic>
        <p:nvPicPr>
          <p:cNvPr id="4" name="Picture 3">
            <a:extLst>
              <a:ext uri="{FF2B5EF4-FFF2-40B4-BE49-F238E27FC236}">
                <a16:creationId xmlns:a16="http://schemas.microsoft.com/office/drawing/2014/main" id="{25749C56-4F6C-F100-F68D-9B6394C23F2C}"/>
              </a:ext>
            </a:extLst>
          </p:cNvPr>
          <p:cNvPicPr>
            <a:picLocks noChangeAspect="1"/>
          </p:cNvPicPr>
          <p:nvPr/>
        </p:nvPicPr>
        <p:blipFill>
          <a:blip r:embed="rId3"/>
          <a:stretch>
            <a:fillRect/>
          </a:stretch>
        </p:blipFill>
        <p:spPr>
          <a:xfrm>
            <a:off x="2617415" y="2171279"/>
            <a:ext cx="4660900" cy="3352800"/>
          </a:xfrm>
          <a:prstGeom prst="rect">
            <a:avLst/>
          </a:prstGeom>
        </p:spPr>
      </p:pic>
    </p:spTree>
    <p:extLst>
      <p:ext uri="{BB962C8B-B14F-4D97-AF65-F5344CB8AC3E}">
        <p14:creationId xmlns:p14="http://schemas.microsoft.com/office/powerpoint/2010/main" val="3175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p:nvPr/>
        </p:nvPicPr>
        <p:blipFill>
          <a:blip r:embed="rId2">
            <a:extLst>
              <a:ext uri="{28A0092B-C50C-407E-A947-70E740481C1C}">
                <a14:useLocalDpi xmlns:a14="http://schemas.microsoft.com/office/drawing/2010/main" val="0"/>
              </a:ext>
            </a:extLst>
          </a:blip>
          <a:stretch>
            <a:fillRect/>
          </a:stretch>
        </p:blipFill>
        <p:spPr>
          <a:xfrm>
            <a:off x="-10269" y="0"/>
            <a:ext cx="9916269" cy="980728"/>
          </a:xfrm>
          <a:prstGeom prst="rect">
            <a:avLst/>
          </a:prstGeom>
        </p:spPr>
      </p:pic>
      <p:sp>
        <p:nvSpPr>
          <p:cNvPr id="28" name="object 9"/>
          <p:cNvSpPr/>
          <p:nvPr/>
        </p:nvSpPr>
        <p:spPr>
          <a:xfrm>
            <a:off x="815231" y="533400"/>
            <a:ext cx="88900" cy="118110"/>
          </a:xfrm>
          <a:custGeom>
            <a:avLst/>
            <a:gdLst/>
            <a:ahLst/>
            <a:cxnLst/>
            <a:rect l="l" t="t" r="r" b="b"/>
            <a:pathLst>
              <a:path w="89077" h="118211">
                <a:moveTo>
                  <a:pt x="32035" y="88017"/>
                </a:moveTo>
                <a:lnTo>
                  <a:pt x="25672" y="75645"/>
                </a:lnTo>
                <a:lnTo>
                  <a:pt x="21880" y="61818"/>
                </a:lnTo>
                <a:lnTo>
                  <a:pt x="20624" y="47320"/>
                </a:lnTo>
                <a:lnTo>
                  <a:pt x="21073" y="39079"/>
                </a:lnTo>
                <a:lnTo>
                  <a:pt x="24471" y="24971"/>
                </a:lnTo>
                <a:lnTo>
                  <a:pt x="32305" y="13925"/>
                </a:lnTo>
                <a:lnTo>
                  <a:pt x="45872" y="9461"/>
                </a:lnTo>
                <a:lnTo>
                  <a:pt x="51368" y="9970"/>
                </a:lnTo>
                <a:lnTo>
                  <a:pt x="62687" y="16937"/>
                </a:lnTo>
                <a:lnTo>
                  <a:pt x="66509" y="30822"/>
                </a:lnTo>
                <a:lnTo>
                  <a:pt x="89077" y="30822"/>
                </a:lnTo>
                <a:lnTo>
                  <a:pt x="84847" y="16628"/>
                </a:lnTo>
                <a:lnTo>
                  <a:pt x="74848" y="7289"/>
                </a:lnTo>
                <a:lnTo>
                  <a:pt x="61645" y="1797"/>
                </a:lnTo>
                <a:lnTo>
                  <a:pt x="47815" y="0"/>
                </a:lnTo>
                <a:lnTo>
                  <a:pt x="35153" y="1265"/>
                </a:lnTo>
                <a:lnTo>
                  <a:pt x="21912" y="6371"/>
                </a:lnTo>
                <a:lnTo>
                  <a:pt x="11995" y="14893"/>
                </a:lnTo>
                <a:lnTo>
                  <a:pt x="5185" y="26294"/>
                </a:lnTo>
                <a:lnTo>
                  <a:pt x="1259" y="40038"/>
                </a:lnTo>
                <a:lnTo>
                  <a:pt x="0" y="55587"/>
                </a:lnTo>
                <a:lnTo>
                  <a:pt x="631" y="67745"/>
                </a:lnTo>
                <a:lnTo>
                  <a:pt x="3577" y="82447"/>
                </a:lnTo>
                <a:lnTo>
                  <a:pt x="9034" y="94862"/>
                </a:lnTo>
                <a:lnTo>
                  <a:pt x="17115" y="104819"/>
                </a:lnTo>
                <a:lnTo>
                  <a:pt x="27936" y="112144"/>
                </a:lnTo>
                <a:lnTo>
                  <a:pt x="41611" y="116666"/>
                </a:lnTo>
                <a:lnTo>
                  <a:pt x="58254" y="118211"/>
                </a:lnTo>
                <a:lnTo>
                  <a:pt x="59114" y="118207"/>
                </a:lnTo>
                <a:lnTo>
                  <a:pt x="71850" y="117204"/>
                </a:lnTo>
                <a:lnTo>
                  <a:pt x="84226" y="114325"/>
                </a:lnTo>
                <a:lnTo>
                  <a:pt x="84226" y="107276"/>
                </a:lnTo>
                <a:lnTo>
                  <a:pt x="79857" y="108013"/>
                </a:lnTo>
                <a:lnTo>
                  <a:pt x="75234" y="108737"/>
                </a:lnTo>
                <a:lnTo>
                  <a:pt x="70866" y="108737"/>
                </a:lnTo>
                <a:lnTo>
                  <a:pt x="66905" y="108592"/>
                </a:lnTo>
                <a:lnTo>
                  <a:pt x="52616" y="105272"/>
                </a:lnTo>
                <a:lnTo>
                  <a:pt x="41005" y="98153"/>
                </a:lnTo>
                <a:lnTo>
                  <a:pt x="32035" y="88017"/>
                </a:lnTo>
                <a:close/>
              </a:path>
            </a:pathLst>
          </a:custGeom>
          <a:solidFill>
            <a:schemeClr val="bg1"/>
          </a:solidFill>
        </p:spPr>
        <p:txBody>
          <a:bodyPr wrap="square" lIns="0" tIns="0" rIns="0" bIns="0" rtlCol="0">
            <a:noAutofit/>
          </a:bodyPr>
          <a:lstStyle/>
          <a:p>
            <a:endParaRPr lang="pt-BR"/>
          </a:p>
        </p:txBody>
      </p:sp>
      <p:sp>
        <p:nvSpPr>
          <p:cNvPr id="29" name="object 10"/>
          <p:cNvSpPr/>
          <p:nvPr/>
        </p:nvSpPr>
        <p:spPr>
          <a:xfrm>
            <a:off x="910481" y="533400"/>
            <a:ext cx="81915" cy="118110"/>
          </a:xfrm>
          <a:custGeom>
            <a:avLst/>
            <a:gdLst/>
            <a:ahLst/>
            <a:cxnLst/>
            <a:rect l="l" t="t" r="r" b="b"/>
            <a:pathLst>
              <a:path w="82283" h="118198">
                <a:moveTo>
                  <a:pt x="20637" y="86398"/>
                </a:moveTo>
                <a:lnTo>
                  <a:pt x="24610" y="73873"/>
                </a:lnTo>
                <a:lnTo>
                  <a:pt x="38887" y="55551"/>
                </a:lnTo>
                <a:lnTo>
                  <a:pt x="24502" y="59138"/>
                </a:lnTo>
                <a:lnTo>
                  <a:pt x="12058" y="65458"/>
                </a:lnTo>
                <a:lnTo>
                  <a:pt x="3306" y="75327"/>
                </a:lnTo>
                <a:lnTo>
                  <a:pt x="0" y="89560"/>
                </a:lnTo>
                <a:lnTo>
                  <a:pt x="161" y="92952"/>
                </a:lnTo>
                <a:lnTo>
                  <a:pt x="4809" y="106307"/>
                </a:lnTo>
                <a:lnTo>
                  <a:pt x="14899" y="115058"/>
                </a:lnTo>
                <a:lnTo>
                  <a:pt x="29121" y="118198"/>
                </a:lnTo>
                <a:lnTo>
                  <a:pt x="30145" y="118188"/>
                </a:lnTo>
                <a:lnTo>
                  <a:pt x="43295" y="115760"/>
                </a:lnTo>
                <a:lnTo>
                  <a:pt x="54075" y="109496"/>
                </a:lnTo>
                <a:lnTo>
                  <a:pt x="63588" y="99999"/>
                </a:lnTo>
                <a:lnTo>
                  <a:pt x="63588" y="118008"/>
                </a:lnTo>
                <a:lnTo>
                  <a:pt x="82283" y="118008"/>
                </a:lnTo>
                <a:lnTo>
                  <a:pt x="63588" y="60921"/>
                </a:lnTo>
                <a:lnTo>
                  <a:pt x="63551" y="76775"/>
                </a:lnTo>
                <a:lnTo>
                  <a:pt x="60243" y="90363"/>
                </a:lnTo>
                <a:lnTo>
                  <a:pt x="51925" y="101619"/>
                </a:lnTo>
                <a:lnTo>
                  <a:pt x="39077" y="106311"/>
                </a:lnTo>
                <a:lnTo>
                  <a:pt x="36897" y="106202"/>
                </a:lnTo>
                <a:lnTo>
                  <a:pt x="24901" y="99744"/>
                </a:lnTo>
                <a:lnTo>
                  <a:pt x="20637" y="86398"/>
                </a:lnTo>
                <a:close/>
              </a:path>
              <a:path w="82283" h="118198">
                <a:moveTo>
                  <a:pt x="23050" y="30822"/>
                </a:moveTo>
                <a:lnTo>
                  <a:pt x="23609" y="25865"/>
                </a:lnTo>
                <a:lnTo>
                  <a:pt x="29501" y="13896"/>
                </a:lnTo>
                <a:lnTo>
                  <a:pt x="43192" y="9461"/>
                </a:lnTo>
                <a:lnTo>
                  <a:pt x="46767" y="9663"/>
                </a:lnTo>
                <a:lnTo>
                  <a:pt x="58799" y="16166"/>
                </a:lnTo>
                <a:lnTo>
                  <a:pt x="63062" y="28912"/>
                </a:lnTo>
                <a:lnTo>
                  <a:pt x="63588" y="43929"/>
                </a:lnTo>
                <a:lnTo>
                  <a:pt x="63588" y="53390"/>
                </a:lnTo>
                <a:lnTo>
                  <a:pt x="53461" y="53880"/>
                </a:lnTo>
                <a:lnTo>
                  <a:pt x="38887" y="55551"/>
                </a:lnTo>
                <a:lnTo>
                  <a:pt x="24610" y="73873"/>
                </a:lnTo>
                <a:lnTo>
                  <a:pt x="35474" y="65840"/>
                </a:lnTo>
                <a:lnTo>
                  <a:pt x="49664" y="62000"/>
                </a:lnTo>
                <a:lnTo>
                  <a:pt x="63588" y="60921"/>
                </a:lnTo>
                <a:lnTo>
                  <a:pt x="82283" y="118008"/>
                </a:lnTo>
                <a:lnTo>
                  <a:pt x="82283" y="39560"/>
                </a:lnTo>
                <a:lnTo>
                  <a:pt x="82097" y="33466"/>
                </a:lnTo>
                <a:lnTo>
                  <a:pt x="79190" y="18558"/>
                </a:lnTo>
                <a:lnTo>
                  <a:pt x="72275" y="8130"/>
                </a:lnTo>
                <a:lnTo>
                  <a:pt x="60729" y="2002"/>
                </a:lnTo>
                <a:lnTo>
                  <a:pt x="43929" y="0"/>
                </a:lnTo>
                <a:lnTo>
                  <a:pt x="41943" y="23"/>
                </a:lnTo>
                <a:lnTo>
                  <a:pt x="27407" y="1864"/>
                </a:lnTo>
                <a:lnTo>
                  <a:pt x="14752" y="7143"/>
                </a:lnTo>
                <a:lnTo>
                  <a:pt x="5569" y="16561"/>
                </a:lnTo>
                <a:lnTo>
                  <a:pt x="1447" y="30822"/>
                </a:lnTo>
                <a:lnTo>
                  <a:pt x="23050" y="30822"/>
                </a:lnTo>
                <a:close/>
              </a:path>
            </a:pathLst>
          </a:custGeom>
          <a:solidFill>
            <a:schemeClr val="bg1"/>
          </a:solidFill>
        </p:spPr>
        <p:txBody>
          <a:bodyPr wrap="square" lIns="0" tIns="0" rIns="0" bIns="0" rtlCol="0">
            <a:noAutofit/>
          </a:bodyPr>
          <a:lstStyle/>
          <a:p>
            <a:endParaRPr lang="pt-BR"/>
          </a:p>
        </p:txBody>
      </p:sp>
      <p:sp>
        <p:nvSpPr>
          <p:cNvPr id="30" name="object 11"/>
          <p:cNvSpPr/>
          <p:nvPr/>
        </p:nvSpPr>
        <p:spPr>
          <a:xfrm>
            <a:off x="1005731" y="533400"/>
            <a:ext cx="111760" cy="168910"/>
          </a:xfrm>
          <a:custGeom>
            <a:avLst/>
            <a:gdLst/>
            <a:ahLst/>
            <a:cxnLst/>
            <a:rect l="l" t="t" r="r" b="b"/>
            <a:pathLst>
              <a:path w="112153" h="169379">
                <a:moveTo>
                  <a:pt x="38760" y="38789"/>
                </a:moveTo>
                <a:lnTo>
                  <a:pt x="43269" y="24982"/>
                </a:lnTo>
                <a:lnTo>
                  <a:pt x="51795" y="13963"/>
                </a:lnTo>
                <a:lnTo>
                  <a:pt x="64566" y="9461"/>
                </a:lnTo>
                <a:lnTo>
                  <a:pt x="70889" y="10448"/>
                </a:lnTo>
                <a:lnTo>
                  <a:pt x="81247" y="18322"/>
                </a:lnTo>
                <a:lnTo>
                  <a:pt x="87545" y="31305"/>
                </a:lnTo>
                <a:lnTo>
                  <a:pt x="90671" y="46056"/>
                </a:lnTo>
                <a:lnTo>
                  <a:pt x="91516" y="59232"/>
                </a:lnTo>
                <a:lnTo>
                  <a:pt x="91420" y="64352"/>
                </a:lnTo>
                <a:lnTo>
                  <a:pt x="89996" y="78735"/>
                </a:lnTo>
                <a:lnTo>
                  <a:pt x="85949" y="93169"/>
                </a:lnTo>
                <a:lnTo>
                  <a:pt x="78107" y="104294"/>
                </a:lnTo>
                <a:lnTo>
                  <a:pt x="65303" y="108750"/>
                </a:lnTo>
                <a:lnTo>
                  <a:pt x="64824" y="108745"/>
                </a:lnTo>
                <a:lnTo>
                  <a:pt x="68935" y="118211"/>
                </a:lnTo>
                <a:lnTo>
                  <a:pt x="81342" y="116554"/>
                </a:lnTo>
                <a:lnTo>
                  <a:pt x="93595" y="110257"/>
                </a:lnTo>
                <a:lnTo>
                  <a:pt x="102367" y="100260"/>
                </a:lnTo>
                <a:lnTo>
                  <a:pt x="108094" y="87630"/>
                </a:lnTo>
                <a:lnTo>
                  <a:pt x="111211" y="73434"/>
                </a:lnTo>
                <a:lnTo>
                  <a:pt x="112153" y="58737"/>
                </a:lnTo>
                <a:lnTo>
                  <a:pt x="111496" y="46602"/>
                </a:lnTo>
                <a:lnTo>
                  <a:pt x="108661" y="32278"/>
                </a:lnTo>
                <a:lnTo>
                  <a:pt x="103229" y="19536"/>
                </a:lnTo>
                <a:lnTo>
                  <a:pt x="94813" y="9296"/>
                </a:lnTo>
                <a:lnTo>
                  <a:pt x="83028" y="2477"/>
                </a:lnTo>
                <a:lnTo>
                  <a:pt x="67487" y="0"/>
                </a:lnTo>
                <a:lnTo>
                  <a:pt x="58096" y="1451"/>
                </a:lnTo>
                <a:lnTo>
                  <a:pt x="46273" y="7856"/>
                </a:lnTo>
                <a:lnTo>
                  <a:pt x="38353" y="18440"/>
                </a:lnTo>
                <a:lnTo>
                  <a:pt x="37871" y="18440"/>
                </a:lnTo>
                <a:lnTo>
                  <a:pt x="37871" y="0"/>
                </a:lnTo>
                <a:lnTo>
                  <a:pt x="0" y="5587"/>
                </a:lnTo>
                <a:lnTo>
                  <a:pt x="0" y="9715"/>
                </a:lnTo>
                <a:lnTo>
                  <a:pt x="10934" y="10680"/>
                </a:lnTo>
                <a:lnTo>
                  <a:pt x="19176" y="12865"/>
                </a:lnTo>
                <a:lnTo>
                  <a:pt x="19176" y="169379"/>
                </a:lnTo>
                <a:lnTo>
                  <a:pt x="37871" y="169379"/>
                </a:lnTo>
                <a:lnTo>
                  <a:pt x="37871" y="99034"/>
                </a:lnTo>
                <a:lnTo>
                  <a:pt x="38353" y="99034"/>
                </a:lnTo>
                <a:lnTo>
                  <a:pt x="44616" y="108433"/>
                </a:lnTo>
                <a:lnTo>
                  <a:pt x="39166" y="79241"/>
                </a:lnTo>
                <a:lnTo>
                  <a:pt x="37871" y="65531"/>
                </a:lnTo>
                <a:lnTo>
                  <a:pt x="37871" y="48056"/>
                </a:lnTo>
                <a:lnTo>
                  <a:pt x="38760" y="38789"/>
                </a:lnTo>
                <a:close/>
              </a:path>
              <a:path w="112153" h="169379">
                <a:moveTo>
                  <a:pt x="68935" y="118211"/>
                </a:moveTo>
                <a:lnTo>
                  <a:pt x="64824" y="108745"/>
                </a:lnTo>
                <a:lnTo>
                  <a:pt x="51864" y="104163"/>
                </a:lnTo>
                <a:lnTo>
                  <a:pt x="43571" y="93223"/>
                </a:lnTo>
                <a:lnTo>
                  <a:pt x="39166" y="79241"/>
                </a:lnTo>
                <a:lnTo>
                  <a:pt x="44616" y="108433"/>
                </a:lnTo>
                <a:lnTo>
                  <a:pt x="55818" y="115682"/>
                </a:lnTo>
                <a:lnTo>
                  <a:pt x="68935" y="118211"/>
                </a:lnTo>
                <a:close/>
              </a:path>
            </a:pathLst>
          </a:custGeom>
          <a:solidFill>
            <a:schemeClr val="bg1"/>
          </a:solidFill>
        </p:spPr>
        <p:txBody>
          <a:bodyPr wrap="square" lIns="0" tIns="0" rIns="0" bIns="0" rtlCol="0">
            <a:noAutofit/>
          </a:bodyPr>
          <a:lstStyle/>
          <a:p>
            <a:endParaRPr lang="pt-BR"/>
          </a:p>
        </p:txBody>
      </p:sp>
      <p:sp>
        <p:nvSpPr>
          <p:cNvPr id="31" name="object 13"/>
          <p:cNvSpPr/>
          <p:nvPr/>
        </p:nvSpPr>
        <p:spPr>
          <a:xfrm>
            <a:off x="1120031" y="533400"/>
            <a:ext cx="36830" cy="118110"/>
          </a:xfrm>
          <a:custGeom>
            <a:avLst/>
            <a:gdLst/>
            <a:ahLst/>
            <a:cxnLst/>
            <a:rect l="l" t="t" r="r" b="b"/>
            <a:pathLst>
              <a:path w="36893" h="118173">
                <a:moveTo>
                  <a:pt x="0" y="5829"/>
                </a:moveTo>
                <a:lnTo>
                  <a:pt x="0" y="9944"/>
                </a:lnTo>
                <a:lnTo>
                  <a:pt x="10452" y="10922"/>
                </a:lnTo>
                <a:lnTo>
                  <a:pt x="18211" y="13589"/>
                </a:lnTo>
                <a:lnTo>
                  <a:pt x="18211" y="118173"/>
                </a:lnTo>
                <a:lnTo>
                  <a:pt x="36893" y="118173"/>
                </a:lnTo>
                <a:lnTo>
                  <a:pt x="36893" y="0"/>
                </a:lnTo>
                <a:lnTo>
                  <a:pt x="0" y="5829"/>
                </a:lnTo>
                <a:close/>
              </a:path>
            </a:pathLst>
          </a:custGeom>
          <a:solidFill>
            <a:schemeClr val="bg1"/>
          </a:solidFill>
        </p:spPr>
        <p:txBody>
          <a:bodyPr wrap="square" lIns="0" tIns="0" rIns="0" bIns="0" rtlCol="0">
            <a:noAutofit/>
          </a:bodyPr>
          <a:lstStyle/>
          <a:p>
            <a:endParaRPr lang="pt-BR"/>
          </a:p>
        </p:txBody>
      </p:sp>
      <p:sp>
        <p:nvSpPr>
          <p:cNvPr id="32" name="object 14"/>
          <p:cNvSpPr/>
          <p:nvPr/>
        </p:nvSpPr>
        <p:spPr>
          <a:xfrm>
            <a:off x="1177181" y="504825"/>
            <a:ext cx="66675" cy="152400"/>
          </a:xfrm>
          <a:custGeom>
            <a:avLst/>
            <a:gdLst/>
            <a:ahLst/>
            <a:cxnLst/>
            <a:rect l="l" t="t" r="r" b="b"/>
            <a:pathLst>
              <a:path w="67233" h="152425">
                <a:moveTo>
                  <a:pt x="64084" y="142481"/>
                </a:moveTo>
                <a:lnTo>
                  <a:pt x="61163" y="142963"/>
                </a:lnTo>
                <a:lnTo>
                  <a:pt x="55582" y="142914"/>
                </a:lnTo>
                <a:lnTo>
                  <a:pt x="42281" y="138827"/>
                </a:lnTo>
                <a:lnTo>
                  <a:pt x="37388" y="125247"/>
                </a:lnTo>
                <a:lnTo>
                  <a:pt x="37388" y="45135"/>
                </a:lnTo>
                <a:lnTo>
                  <a:pt x="67233" y="45135"/>
                </a:lnTo>
                <a:lnTo>
                  <a:pt x="67233" y="36893"/>
                </a:lnTo>
                <a:lnTo>
                  <a:pt x="37134" y="36893"/>
                </a:lnTo>
                <a:lnTo>
                  <a:pt x="37134" y="0"/>
                </a:lnTo>
                <a:lnTo>
                  <a:pt x="18694" y="16243"/>
                </a:lnTo>
                <a:lnTo>
                  <a:pt x="18694" y="36893"/>
                </a:lnTo>
                <a:lnTo>
                  <a:pt x="0" y="36893"/>
                </a:lnTo>
                <a:lnTo>
                  <a:pt x="0" y="45135"/>
                </a:lnTo>
                <a:lnTo>
                  <a:pt x="18694" y="45135"/>
                </a:lnTo>
                <a:lnTo>
                  <a:pt x="18694" y="118198"/>
                </a:lnTo>
                <a:lnTo>
                  <a:pt x="19761" y="133266"/>
                </a:lnTo>
                <a:lnTo>
                  <a:pt x="24770" y="144838"/>
                </a:lnTo>
                <a:lnTo>
                  <a:pt x="35426" y="150760"/>
                </a:lnTo>
                <a:lnTo>
                  <a:pt x="53403" y="152425"/>
                </a:lnTo>
                <a:lnTo>
                  <a:pt x="58013" y="152425"/>
                </a:lnTo>
                <a:lnTo>
                  <a:pt x="62636" y="151942"/>
                </a:lnTo>
                <a:lnTo>
                  <a:pt x="67233" y="150964"/>
                </a:lnTo>
                <a:lnTo>
                  <a:pt x="67233" y="141998"/>
                </a:lnTo>
                <a:lnTo>
                  <a:pt x="64084" y="142481"/>
                </a:lnTo>
                <a:close/>
              </a:path>
            </a:pathLst>
          </a:custGeom>
          <a:solidFill>
            <a:schemeClr val="bg1"/>
          </a:solidFill>
        </p:spPr>
        <p:txBody>
          <a:bodyPr wrap="square" lIns="0" tIns="0" rIns="0" bIns="0" rtlCol="0">
            <a:noAutofit/>
          </a:bodyPr>
          <a:lstStyle/>
          <a:p>
            <a:endParaRPr lang="pt-BR"/>
          </a:p>
        </p:txBody>
      </p:sp>
      <p:sp>
        <p:nvSpPr>
          <p:cNvPr id="33" name="object 15"/>
          <p:cNvSpPr/>
          <p:nvPr/>
        </p:nvSpPr>
        <p:spPr>
          <a:xfrm>
            <a:off x="1262906" y="533400"/>
            <a:ext cx="81915" cy="118110"/>
          </a:xfrm>
          <a:custGeom>
            <a:avLst/>
            <a:gdLst/>
            <a:ahLst/>
            <a:cxnLst/>
            <a:rect l="l" t="t" r="r" b="b"/>
            <a:pathLst>
              <a:path w="82283" h="118211">
                <a:moveTo>
                  <a:pt x="20637" y="86410"/>
                </a:moveTo>
                <a:lnTo>
                  <a:pt x="24615" y="73876"/>
                </a:lnTo>
                <a:lnTo>
                  <a:pt x="38887" y="55551"/>
                </a:lnTo>
                <a:lnTo>
                  <a:pt x="24502" y="59138"/>
                </a:lnTo>
                <a:lnTo>
                  <a:pt x="12058" y="65458"/>
                </a:lnTo>
                <a:lnTo>
                  <a:pt x="3306" y="75327"/>
                </a:lnTo>
                <a:lnTo>
                  <a:pt x="0" y="89560"/>
                </a:lnTo>
                <a:lnTo>
                  <a:pt x="163" y="92962"/>
                </a:lnTo>
                <a:lnTo>
                  <a:pt x="4816" y="106316"/>
                </a:lnTo>
                <a:lnTo>
                  <a:pt x="14907" y="115069"/>
                </a:lnTo>
                <a:lnTo>
                  <a:pt x="29121" y="118211"/>
                </a:lnTo>
                <a:lnTo>
                  <a:pt x="30151" y="118200"/>
                </a:lnTo>
                <a:lnTo>
                  <a:pt x="43299" y="115768"/>
                </a:lnTo>
                <a:lnTo>
                  <a:pt x="54076" y="109498"/>
                </a:lnTo>
                <a:lnTo>
                  <a:pt x="63588" y="99999"/>
                </a:lnTo>
                <a:lnTo>
                  <a:pt x="63588" y="118173"/>
                </a:lnTo>
                <a:lnTo>
                  <a:pt x="82283" y="118173"/>
                </a:lnTo>
                <a:lnTo>
                  <a:pt x="63588" y="60921"/>
                </a:lnTo>
                <a:lnTo>
                  <a:pt x="63551" y="76775"/>
                </a:lnTo>
                <a:lnTo>
                  <a:pt x="60243" y="90363"/>
                </a:lnTo>
                <a:lnTo>
                  <a:pt x="51925" y="101619"/>
                </a:lnTo>
                <a:lnTo>
                  <a:pt x="39077" y="106311"/>
                </a:lnTo>
                <a:lnTo>
                  <a:pt x="36908" y="106203"/>
                </a:lnTo>
                <a:lnTo>
                  <a:pt x="24904" y="99749"/>
                </a:lnTo>
                <a:lnTo>
                  <a:pt x="20637" y="86410"/>
                </a:lnTo>
                <a:close/>
              </a:path>
              <a:path w="82283" h="118211">
                <a:moveTo>
                  <a:pt x="23050" y="30822"/>
                </a:moveTo>
                <a:lnTo>
                  <a:pt x="23611" y="25856"/>
                </a:lnTo>
                <a:lnTo>
                  <a:pt x="29506" y="13894"/>
                </a:lnTo>
                <a:lnTo>
                  <a:pt x="43205" y="9461"/>
                </a:lnTo>
                <a:lnTo>
                  <a:pt x="46769" y="9662"/>
                </a:lnTo>
                <a:lnTo>
                  <a:pt x="58799" y="16166"/>
                </a:lnTo>
                <a:lnTo>
                  <a:pt x="63063" y="28915"/>
                </a:lnTo>
                <a:lnTo>
                  <a:pt x="63588" y="43929"/>
                </a:lnTo>
                <a:lnTo>
                  <a:pt x="63588" y="53390"/>
                </a:lnTo>
                <a:lnTo>
                  <a:pt x="53461" y="53880"/>
                </a:lnTo>
                <a:lnTo>
                  <a:pt x="38887" y="55551"/>
                </a:lnTo>
                <a:lnTo>
                  <a:pt x="24615" y="73876"/>
                </a:lnTo>
                <a:lnTo>
                  <a:pt x="35483" y="65845"/>
                </a:lnTo>
                <a:lnTo>
                  <a:pt x="49671" y="62005"/>
                </a:lnTo>
                <a:lnTo>
                  <a:pt x="63588" y="60921"/>
                </a:lnTo>
                <a:lnTo>
                  <a:pt x="82283" y="118173"/>
                </a:lnTo>
                <a:lnTo>
                  <a:pt x="82283" y="39560"/>
                </a:lnTo>
                <a:lnTo>
                  <a:pt x="82097" y="33466"/>
                </a:lnTo>
                <a:lnTo>
                  <a:pt x="79190" y="18558"/>
                </a:lnTo>
                <a:lnTo>
                  <a:pt x="72275" y="8130"/>
                </a:lnTo>
                <a:lnTo>
                  <a:pt x="60729" y="2002"/>
                </a:lnTo>
                <a:lnTo>
                  <a:pt x="43929" y="0"/>
                </a:lnTo>
                <a:lnTo>
                  <a:pt x="41943" y="23"/>
                </a:lnTo>
                <a:lnTo>
                  <a:pt x="27407" y="1866"/>
                </a:lnTo>
                <a:lnTo>
                  <a:pt x="14752" y="7147"/>
                </a:lnTo>
                <a:lnTo>
                  <a:pt x="5569" y="16566"/>
                </a:lnTo>
                <a:lnTo>
                  <a:pt x="1447" y="30822"/>
                </a:lnTo>
                <a:lnTo>
                  <a:pt x="23050" y="30822"/>
                </a:lnTo>
                <a:close/>
              </a:path>
            </a:pathLst>
          </a:custGeom>
          <a:solidFill>
            <a:schemeClr val="bg1"/>
          </a:solidFill>
        </p:spPr>
        <p:txBody>
          <a:bodyPr wrap="square" lIns="0" tIns="0" rIns="0" bIns="0" rtlCol="0">
            <a:noAutofit/>
          </a:bodyPr>
          <a:lstStyle/>
          <a:p>
            <a:endParaRPr lang="pt-BR"/>
          </a:p>
        </p:txBody>
      </p:sp>
      <p:sp>
        <p:nvSpPr>
          <p:cNvPr id="34" name="object 16"/>
          <p:cNvSpPr/>
          <p:nvPr/>
        </p:nvSpPr>
        <p:spPr>
          <a:xfrm>
            <a:off x="1348631" y="476250"/>
            <a:ext cx="37465" cy="172085"/>
          </a:xfrm>
          <a:custGeom>
            <a:avLst/>
            <a:gdLst/>
            <a:ahLst/>
            <a:cxnLst/>
            <a:rect l="l" t="t" r="r" b="b"/>
            <a:pathLst>
              <a:path w="37617" h="172554">
                <a:moveTo>
                  <a:pt x="0" y="5346"/>
                </a:moveTo>
                <a:lnTo>
                  <a:pt x="0" y="9474"/>
                </a:lnTo>
                <a:lnTo>
                  <a:pt x="10680" y="10198"/>
                </a:lnTo>
                <a:lnTo>
                  <a:pt x="18923" y="12636"/>
                </a:lnTo>
                <a:lnTo>
                  <a:pt x="18923" y="172554"/>
                </a:lnTo>
                <a:lnTo>
                  <a:pt x="37617" y="172554"/>
                </a:lnTo>
                <a:lnTo>
                  <a:pt x="37617" y="0"/>
                </a:lnTo>
                <a:lnTo>
                  <a:pt x="0" y="5346"/>
                </a:lnTo>
                <a:close/>
              </a:path>
            </a:pathLst>
          </a:custGeom>
          <a:solidFill>
            <a:schemeClr val="bg1"/>
          </a:solidFill>
        </p:spPr>
        <p:txBody>
          <a:bodyPr wrap="square" lIns="0" tIns="0" rIns="0" bIns="0" rtlCol="0">
            <a:noAutofit/>
          </a:bodyPr>
          <a:lstStyle/>
          <a:p>
            <a:endParaRPr lang="pt-BR"/>
          </a:p>
        </p:txBody>
      </p:sp>
      <p:sp>
        <p:nvSpPr>
          <p:cNvPr id="35" name="object 17"/>
          <p:cNvSpPr/>
          <p:nvPr/>
        </p:nvSpPr>
        <p:spPr>
          <a:xfrm>
            <a:off x="1072406" y="704850"/>
            <a:ext cx="34925" cy="52070"/>
          </a:xfrm>
          <a:custGeom>
            <a:avLst/>
            <a:gdLst/>
            <a:ahLst/>
            <a:cxnLst/>
            <a:rect l="l" t="t" r="r" b="b"/>
            <a:pathLst>
              <a:path w="35128" h="52387">
                <a:moveTo>
                  <a:pt x="11861" y="0"/>
                </a:moveTo>
                <a:lnTo>
                  <a:pt x="0" y="1752"/>
                </a:lnTo>
                <a:lnTo>
                  <a:pt x="0" y="3048"/>
                </a:lnTo>
                <a:lnTo>
                  <a:pt x="3416" y="3352"/>
                </a:lnTo>
                <a:lnTo>
                  <a:pt x="5994" y="4038"/>
                </a:lnTo>
                <a:lnTo>
                  <a:pt x="5994" y="52387"/>
                </a:lnTo>
                <a:lnTo>
                  <a:pt x="11861" y="52387"/>
                </a:lnTo>
                <a:lnTo>
                  <a:pt x="11861" y="31038"/>
                </a:lnTo>
                <a:lnTo>
                  <a:pt x="12001" y="31038"/>
                </a:lnTo>
                <a:lnTo>
                  <a:pt x="13842" y="34086"/>
                </a:lnTo>
                <a:lnTo>
                  <a:pt x="11861" y="25793"/>
                </a:lnTo>
                <a:lnTo>
                  <a:pt x="11861" y="10274"/>
                </a:lnTo>
                <a:lnTo>
                  <a:pt x="14452" y="2971"/>
                </a:lnTo>
                <a:lnTo>
                  <a:pt x="12001" y="5778"/>
                </a:lnTo>
                <a:lnTo>
                  <a:pt x="11861" y="5778"/>
                </a:lnTo>
                <a:lnTo>
                  <a:pt x="11861" y="0"/>
                </a:lnTo>
                <a:close/>
              </a:path>
              <a:path w="35128" h="52387">
                <a:moveTo>
                  <a:pt x="28651" y="18554"/>
                </a:moveTo>
                <a:lnTo>
                  <a:pt x="28651" y="23876"/>
                </a:lnTo>
                <a:lnTo>
                  <a:pt x="27673" y="34086"/>
                </a:lnTo>
                <a:lnTo>
                  <a:pt x="13842" y="34086"/>
                </a:lnTo>
                <a:lnTo>
                  <a:pt x="12001" y="31038"/>
                </a:lnTo>
                <a:lnTo>
                  <a:pt x="13525" y="34836"/>
                </a:lnTo>
                <a:lnTo>
                  <a:pt x="17640" y="37033"/>
                </a:lnTo>
                <a:lnTo>
                  <a:pt x="32080" y="37033"/>
                </a:lnTo>
                <a:lnTo>
                  <a:pt x="35128" y="27228"/>
                </a:lnTo>
                <a:lnTo>
                  <a:pt x="35128" y="9283"/>
                </a:lnTo>
                <a:lnTo>
                  <a:pt x="31775" y="0"/>
                </a:lnTo>
                <a:lnTo>
                  <a:pt x="17411" y="0"/>
                </a:lnTo>
                <a:lnTo>
                  <a:pt x="13461" y="2286"/>
                </a:lnTo>
                <a:lnTo>
                  <a:pt x="12001" y="5778"/>
                </a:lnTo>
                <a:lnTo>
                  <a:pt x="14452" y="2971"/>
                </a:lnTo>
                <a:lnTo>
                  <a:pt x="27203" y="2971"/>
                </a:lnTo>
                <a:lnTo>
                  <a:pt x="28651" y="13309"/>
                </a:lnTo>
                <a:lnTo>
                  <a:pt x="28651" y="18554"/>
                </a:lnTo>
                <a:close/>
              </a:path>
            </a:pathLst>
          </a:custGeom>
          <a:solidFill>
            <a:schemeClr val="bg1"/>
          </a:solidFill>
        </p:spPr>
        <p:txBody>
          <a:bodyPr wrap="square" lIns="0" tIns="0" rIns="0" bIns="0" rtlCol="0">
            <a:noAutofit/>
          </a:bodyPr>
          <a:lstStyle/>
          <a:p>
            <a:endParaRPr lang="pt-BR"/>
          </a:p>
        </p:txBody>
      </p:sp>
      <p:sp>
        <p:nvSpPr>
          <p:cNvPr id="36" name="object 18"/>
          <p:cNvSpPr/>
          <p:nvPr/>
        </p:nvSpPr>
        <p:spPr>
          <a:xfrm>
            <a:off x="1129556" y="704850"/>
            <a:ext cx="25400" cy="36830"/>
          </a:xfrm>
          <a:custGeom>
            <a:avLst/>
            <a:gdLst/>
            <a:ahLst/>
            <a:cxnLst/>
            <a:rect l="l" t="t" r="r" b="b"/>
            <a:pathLst>
              <a:path w="25768" h="37020">
                <a:moveTo>
                  <a:pt x="19938" y="19075"/>
                </a:moveTo>
                <a:lnTo>
                  <a:pt x="19938" y="27825"/>
                </a:lnTo>
                <a:lnTo>
                  <a:pt x="17119" y="33312"/>
                </a:lnTo>
                <a:lnTo>
                  <a:pt x="8597" y="33312"/>
                </a:lnTo>
                <a:lnTo>
                  <a:pt x="9131" y="37020"/>
                </a:lnTo>
                <a:lnTo>
                  <a:pt x="13919" y="37020"/>
                </a:lnTo>
                <a:lnTo>
                  <a:pt x="16967" y="34836"/>
                </a:lnTo>
                <a:lnTo>
                  <a:pt x="19938" y="31330"/>
                </a:lnTo>
                <a:lnTo>
                  <a:pt x="19938" y="36182"/>
                </a:lnTo>
                <a:lnTo>
                  <a:pt x="25768" y="36182"/>
                </a:lnTo>
                <a:lnTo>
                  <a:pt x="25768" y="3873"/>
                </a:lnTo>
                <a:lnTo>
                  <a:pt x="22656" y="0"/>
                </a:lnTo>
                <a:lnTo>
                  <a:pt x="7327" y="0"/>
                </a:lnTo>
                <a:lnTo>
                  <a:pt x="927" y="2362"/>
                </a:lnTo>
                <a:lnTo>
                  <a:pt x="482" y="9652"/>
                </a:lnTo>
                <a:lnTo>
                  <a:pt x="7238" y="9652"/>
                </a:lnTo>
                <a:lnTo>
                  <a:pt x="7467" y="5626"/>
                </a:lnTo>
                <a:lnTo>
                  <a:pt x="9131" y="2971"/>
                </a:lnTo>
                <a:lnTo>
                  <a:pt x="20078" y="2971"/>
                </a:lnTo>
                <a:lnTo>
                  <a:pt x="19938" y="8813"/>
                </a:lnTo>
                <a:lnTo>
                  <a:pt x="19938" y="16725"/>
                </a:lnTo>
                <a:lnTo>
                  <a:pt x="12471" y="16954"/>
                </a:lnTo>
                <a:lnTo>
                  <a:pt x="14757" y="19151"/>
                </a:lnTo>
                <a:lnTo>
                  <a:pt x="19938" y="19075"/>
                </a:lnTo>
                <a:close/>
              </a:path>
              <a:path w="25768" h="37020">
                <a:moveTo>
                  <a:pt x="12471" y="16954"/>
                </a:moveTo>
                <a:lnTo>
                  <a:pt x="0" y="18021"/>
                </a:lnTo>
                <a:lnTo>
                  <a:pt x="0" y="33451"/>
                </a:lnTo>
                <a:lnTo>
                  <a:pt x="3822" y="37020"/>
                </a:lnTo>
                <a:lnTo>
                  <a:pt x="9131" y="37020"/>
                </a:lnTo>
                <a:lnTo>
                  <a:pt x="8597" y="33312"/>
                </a:lnTo>
                <a:lnTo>
                  <a:pt x="6476" y="30492"/>
                </a:lnTo>
                <a:lnTo>
                  <a:pt x="6476" y="20294"/>
                </a:lnTo>
                <a:lnTo>
                  <a:pt x="14757" y="19151"/>
                </a:lnTo>
                <a:lnTo>
                  <a:pt x="12471" y="16954"/>
                </a:lnTo>
                <a:close/>
              </a:path>
            </a:pathLst>
          </a:custGeom>
          <a:solidFill>
            <a:schemeClr val="bg1"/>
          </a:solidFill>
        </p:spPr>
        <p:txBody>
          <a:bodyPr wrap="square" lIns="0" tIns="0" rIns="0" bIns="0" rtlCol="0">
            <a:noAutofit/>
          </a:bodyPr>
          <a:lstStyle/>
          <a:p>
            <a:endParaRPr lang="pt-BR"/>
          </a:p>
        </p:txBody>
      </p:sp>
      <p:sp>
        <p:nvSpPr>
          <p:cNvPr id="37" name="object 19"/>
          <p:cNvSpPr/>
          <p:nvPr/>
        </p:nvSpPr>
        <p:spPr>
          <a:xfrm>
            <a:off x="1167656" y="704850"/>
            <a:ext cx="22225" cy="35560"/>
          </a:xfrm>
          <a:custGeom>
            <a:avLst/>
            <a:gdLst/>
            <a:ahLst/>
            <a:cxnLst/>
            <a:rect l="l" t="t" r="r" b="b"/>
            <a:pathLst>
              <a:path w="22593" h="36182">
                <a:moveTo>
                  <a:pt x="3492" y="3429"/>
                </a:moveTo>
                <a:lnTo>
                  <a:pt x="5765" y="4343"/>
                </a:lnTo>
                <a:lnTo>
                  <a:pt x="5765" y="36182"/>
                </a:lnTo>
                <a:lnTo>
                  <a:pt x="11633" y="36182"/>
                </a:lnTo>
                <a:lnTo>
                  <a:pt x="11633" y="12319"/>
                </a:lnTo>
                <a:lnTo>
                  <a:pt x="13220" y="5854"/>
                </a:lnTo>
                <a:lnTo>
                  <a:pt x="20065" y="5854"/>
                </a:lnTo>
                <a:lnTo>
                  <a:pt x="22593" y="6388"/>
                </a:lnTo>
                <a:lnTo>
                  <a:pt x="22593" y="76"/>
                </a:lnTo>
                <a:lnTo>
                  <a:pt x="15811" y="0"/>
                </a:lnTo>
                <a:lnTo>
                  <a:pt x="13398" y="3873"/>
                </a:lnTo>
                <a:lnTo>
                  <a:pt x="11785" y="9042"/>
                </a:lnTo>
                <a:lnTo>
                  <a:pt x="11633" y="9042"/>
                </a:lnTo>
                <a:lnTo>
                  <a:pt x="11633" y="0"/>
                </a:lnTo>
                <a:lnTo>
                  <a:pt x="0" y="1828"/>
                </a:lnTo>
                <a:lnTo>
                  <a:pt x="0" y="3111"/>
                </a:lnTo>
                <a:lnTo>
                  <a:pt x="3492" y="3429"/>
                </a:lnTo>
                <a:close/>
              </a:path>
            </a:pathLst>
          </a:custGeom>
          <a:solidFill>
            <a:schemeClr val="bg1"/>
          </a:solidFill>
        </p:spPr>
        <p:txBody>
          <a:bodyPr wrap="square" lIns="0" tIns="0" rIns="0" bIns="0" rtlCol="0">
            <a:noAutofit/>
          </a:bodyPr>
          <a:lstStyle/>
          <a:p>
            <a:endParaRPr lang="pt-BR"/>
          </a:p>
        </p:txBody>
      </p:sp>
      <p:sp>
        <p:nvSpPr>
          <p:cNvPr id="38" name="object 20"/>
          <p:cNvSpPr/>
          <p:nvPr/>
        </p:nvSpPr>
        <p:spPr>
          <a:xfrm>
            <a:off x="1205756" y="695325"/>
            <a:ext cx="20955" cy="47625"/>
          </a:xfrm>
          <a:custGeom>
            <a:avLst/>
            <a:gdLst/>
            <a:ahLst/>
            <a:cxnLst/>
            <a:rect l="l" t="t" r="r" b="b"/>
            <a:pathLst>
              <a:path w="21069" h="47751">
                <a:moveTo>
                  <a:pt x="11722" y="14160"/>
                </a:moveTo>
                <a:lnTo>
                  <a:pt x="21069" y="14160"/>
                </a:lnTo>
                <a:lnTo>
                  <a:pt x="21069" y="11556"/>
                </a:lnTo>
                <a:lnTo>
                  <a:pt x="11645" y="11556"/>
                </a:lnTo>
                <a:lnTo>
                  <a:pt x="11645" y="0"/>
                </a:lnTo>
                <a:lnTo>
                  <a:pt x="5867" y="5105"/>
                </a:lnTo>
                <a:lnTo>
                  <a:pt x="5867" y="11556"/>
                </a:lnTo>
                <a:lnTo>
                  <a:pt x="0" y="11556"/>
                </a:lnTo>
                <a:lnTo>
                  <a:pt x="0" y="14160"/>
                </a:lnTo>
                <a:lnTo>
                  <a:pt x="5867" y="14160"/>
                </a:lnTo>
                <a:lnTo>
                  <a:pt x="5867" y="45554"/>
                </a:lnTo>
                <a:lnTo>
                  <a:pt x="7835" y="47751"/>
                </a:lnTo>
                <a:lnTo>
                  <a:pt x="18173" y="47751"/>
                </a:lnTo>
                <a:lnTo>
                  <a:pt x="21069" y="47294"/>
                </a:lnTo>
                <a:lnTo>
                  <a:pt x="21069" y="44488"/>
                </a:lnTo>
                <a:lnTo>
                  <a:pt x="18173" y="44805"/>
                </a:lnTo>
                <a:lnTo>
                  <a:pt x="14224" y="44805"/>
                </a:lnTo>
                <a:lnTo>
                  <a:pt x="11722" y="43637"/>
                </a:lnTo>
                <a:lnTo>
                  <a:pt x="11722" y="14160"/>
                </a:lnTo>
                <a:close/>
              </a:path>
            </a:pathLst>
          </a:custGeom>
          <a:solidFill>
            <a:schemeClr val="bg1"/>
          </a:solidFill>
        </p:spPr>
        <p:txBody>
          <a:bodyPr wrap="square" lIns="0" tIns="0" rIns="0" bIns="0" rtlCol="0">
            <a:noAutofit/>
          </a:bodyPr>
          <a:lstStyle/>
          <a:p>
            <a:endParaRPr lang="pt-BR"/>
          </a:p>
        </p:txBody>
      </p:sp>
      <p:sp>
        <p:nvSpPr>
          <p:cNvPr id="39" name="object 21"/>
          <p:cNvSpPr/>
          <p:nvPr/>
        </p:nvSpPr>
        <p:spPr>
          <a:xfrm>
            <a:off x="1234331" y="704850"/>
            <a:ext cx="33020" cy="35560"/>
          </a:xfrm>
          <a:custGeom>
            <a:avLst/>
            <a:gdLst/>
            <a:ahLst/>
            <a:cxnLst/>
            <a:rect l="l" t="t" r="r" b="b"/>
            <a:pathLst>
              <a:path w="33515" h="36182">
                <a:moveTo>
                  <a:pt x="33515" y="9105"/>
                </a:moveTo>
                <a:lnTo>
                  <a:pt x="33515" y="2730"/>
                </a:lnTo>
                <a:lnTo>
                  <a:pt x="31000" y="0"/>
                </a:lnTo>
                <a:lnTo>
                  <a:pt x="18465" y="0"/>
                </a:lnTo>
                <a:lnTo>
                  <a:pt x="13830" y="4787"/>
                </a:lnTo>
                <a:lnTo>
                  <a:pt x="11760" y="10109"/>
                </a:lnTo>
                <a:lnTo>
                  <a:pt x="11595" y="10109"/>
                </a:lnTo>
                <a:lnTo>
                  <a:pt x="11595" y="0"/>
                </a:lnTo>
                <a:lnTo>
                  <a:pt x="0" y="1828"/>
                </a:lnTo>
                <a:lnTo>
                  <a:pt x="0" y="3111"/>
                </a:lnTo>
                <a:lnTo>
                  <a:pt x="3340" y="3429"/>
                </a:lnTo>
                <a:lnTo>
                  <a:pt x="5765" y="4254"/>
                </a:lnTo>
                <a:lnTo>
                  <a:pt x="5765" y="36182"/>
                </a:lnTo>
                <a:lnTo>
                  <a:pt x="11595" y="36182"/>
                </a:lnTo>
                <a:lnTo>
                  <a:pt x="11595" y="13157"/>
                </a:lnTo>
                <a:lnTo>
                  <a:pt x="16713" y="3733"/>
                </a:lnTo>
                <a:lnTo>
                  <a:pt x="27660" y="3733"/>
                </a:lnTo>
                <a:lnTo>
                  <a:pt x="27660" y="36182"/>
                </a:lnTo>
                <a:lnTo>
                  <a:pt x="33515" y="36182"/>
                </a:lnTo>
                <a:lnTo>
                  <a:pt x="33515" y="9105"/>
                </a:lnTo>
                <a:close/>
              </a:path>
            </a:pathLst>
          </a:custGeom>
          <a:solidFill>
            <a:schemeClr val="bg1"/>
          </a:solidFill>
        </p:spPr>
        <p:txBody>
          <a:bodyPr wrap="square" lIns="0" tIns="0" rIns="0" bIns="0" rtlCol="0">
            <a:noAutofit/>
          </a:bodyPr>
          <a:lstStyle/>
          <a:p>
            <a:endParaRPr lang="pt-BR"/>
          </a:p>
        </p:txBody>
      </p:sp>
      <p:sp>
        <p:nvSpPr>
          <p:cNvPr id="40" name="object 22"/>
          <p:cNvSpPr/>
          <p:nvPr/>
        </p:nvSpPr>
        <p:spPr>
          <a:xfrm>
            <a:off x="1291481" y="704850"/>
            <a:ext cx="27940" cy="36830"/>
          </a:xfrm>
          <a:custGeom>
            <a:avLst/>
            <a:gdLst/>
            <a:ahLst/>
            <a:cxnLst/>
            <a:rect l="l" t="t" r="r" b="b"/>
            <a:pathLst>
              <a:path w="28041" h="37033">
                <a:moveTo>
                  <a:pt x="25" y="18743"/>
                </a:moveTo>
                <a:lnTo>
                  <a:pt x="4635" y="31953"/>
                </a:lnTo>
                <a:lnTo>
                  <a:pt x="17703" y="37033"/>
                </a:lnTo>
                <a:lnTo>
                  <a:pt x="20370" y="37033"/>
                </a:lnTo>
                <a:lnTo>
                  <a:pt x="24637" y="36664"/>
                </a:lnTo>
                <a:lnTo>
                  <a:pt x="25399" y="33616"/>
                </a:lnTo>
                <a:lnTo>
                  <a:pt x="21742" y="34086"/>
                </a:lnTo>
                <a:lnTo>
                  <a:pt x="12318" y="34086"/>
                </a:lnTo>
                <a:lnTo>
                  <a:pt x="5841" y="24790"/>
                </a:lnTo>
                <a:lnTo>
                  <a:pt x="5841" y="14376"/>
                </a:lnTo>
                <a:lnTo>
                  <a:pt x="28041" y="14376"/>
                </a:lnTo>
                <a:lnTo>
                  <a:pt x="28041" y="5181"/>
                </a:lnTo>
                <a:lnTo>
                  <a:pt x="23418" y="0"/>
                </a:lnTo>
                <a:lnTo>
                  <a:pt x="15265" y="0"/>
                </a:lnTo>
                <a:lnTo>
                  <a:pt x="8877" y="2971"/>
                </a:lnTo>
                <a:lnTo>
                  <a:pt x="18846" y="2971"/>
                </a:lnTo>
                <a:lnTo>
                  <a:pt x="21424" y="6845"/>
                </a:lnTo>
                <a:lnTo>
                  <a:pt x="21424" y="11785"/>
                </a:lnTo>
                <a:lnTo>
                  <a:pt x="5930" y="11785"/>
                </a:lnTo>
                <a:lnTo>
                  <a:pt x="6375" y="6845"/>
                </a:lnTo>
                <a:lnTo>
                  <a:pt x="3860" y="0"/>
                </a:lnTo>
                <a:lnTo>
                  <a:pt x="0" y="6845"/>
                </a:lnTo>
                <a:lnTo>
                  <a:pt x="25" y="18743"/>
                </a:lnTo>
                <a:close/>
              </a:path>
              <a:path w="28041" h="37033">
                <a:moveTo>
                  <a:pt x="3860" y="0"/>
                </a:moveTo>
                <a:lnTo>
                  <a:pt x="6375" y="6845"/>
                </a:lnTo>
                <a:lnTo>
                  <a:pt x="8877" y="2971"/>
                </a:lnTo>
                <a:lnTo>
                  <a:pt x="15265" y="0"/>
                </a:lnTo>
                <a:lnTo>
                  <a:pt x="3860" y="0"/>
                </a:lnTo>
                <a:close/>
              </a:path>
            </a:pathLst>
          </a:custGeom>
          <a:solidFill>
            <a:schemeClr val="bg1"/>
          </a:solidFill>
        </p:spPr>
        <p:txBody>
          <a:bodyPr wrap="square" lIns="0" tIns="0" rIns="0" bIns="0" rtlCol="0">
            <a:noAutofit/>
          </a:bodyPr>
          <a:lstStyle/>
          <a:p>
            <a:endParaRPr lang="pt-BR"/>
          </a:p>
        </p:txBody>
      </p:sp>
      <p:sp>
        <p:nvSpPr>
          <p:cNvPr id="41" name="object 23"/>
          <p:cNvSpPr/>
          <p:nvPr/>
        </p:nvSpPr>
        <p:spPr>
          <a:xfrm>
            <a:off x="1329581" y="704850"/>
            <a:ext cx="22225" cy="35560"/>
          </a:xfrm>
          <a:custGeom>
            <a:avLst/>
            <a:gdLst/>
            <a:ahLst/>
            <a:cxnLst/>
            <a:rect l="l" t="t" r="r" b="b"/>
            <a:pathLst>
              <a:path w="22618" h="36182">
                <a:moveTo>
                  <a:pt x="3505" y="3429"/>
                </a:moveTo>
                <a:lnTo>
                  <a:pt x="5791" y="4343"/>
                </a:lnTo>
                <a:lnTo>
                  <a:pt x="5791" y="36182"/>
                </a:lnTo>
                <a:lnTo>
                  <a:pt x="11645" y="36182"/>
                </a:lnTo>
                <a:lnTo>
                  <a:pt x="11645" y="12319"/>
                </a:lnTo>
                <a:lnTo>
                  <a:pt x="13233" y="5854"/>
                </a:lnTo>
                <a:lnTo>
                  <a:pt x="20104" y="5854"/>
                </a:lnTo>
                <a:lnTo>
                  <a:pt x="22618" y="6388"/>
                </a:lnTo>
                <a:lnTo>
                  <a:pt x="22618" y="76"/>
                </a:lnTo>
                <a:lnTo>
                  <a:pt x="15836" y="0"/>
                </a:lnTo>
                <a:lnTo>
                  <a:pt x="13398" y="3873"/>
                </a:lnTo>
                <a:lnTo>
                  <a:pt x="11810" y="9042"/>
                </a:lnTo>
                <a:lnTo>
                  <a:pt x="11645" y="9042"/>
                </a:lnTo>
                <a:lnTo>
                  <a:pt x="11645" y="0"/>
                </a:lnTo>
                <a:lnTo>
                  <a:pt x="0" y="1828"/>
                </a:lnTo>
                <a:lnTo>
                  <a:pt x="0" y="3111"/>
                </a:lnTo>
                <a:lnTo>
                  <a:pt x="3505" y="3429"/>
                </a:lnTo>
                <a:close/>
              </a:path>
            </a:pathLst>
          </a:custGeom>
          <a:solidFill>
            <a:schemeClr val="bg1"/>
          </a:solidFill>
        </p:spPr>
        <p:txBody>
          <a:bodyPr wrap="square" lIns="0" tIns="0" rIns="0" bIns="0" rtlCol="0">
            <a:noAutofit/>
          </a:bodyPr>
          <a:lstStyle/>
          <a:p>
            <a:endParaRPr lang="pt-BR"/>
          </a:p>
        </p:txBody>
      </p:sp>
      <p:sp>
        <p:nvSpPr>
          <p:cNvPr id="42" name="object 24"/>
          <p:cNvSpPr/>
          <p:nvPr/>
        </p:nvSpPr>
        <p:spPr>
          <a:xfrm>
            <a:off x="1367681" y="704850"/>
            <a:ext cx="22860" cy="36830"/>
          </a:xfrm>
          <a:custGeom>
            <a:avLst/>
            <a:gdLst/>
            <a:ahLst/>
            <a:cxnLst/>
            <a:rect l="l" t="t" r="r" b="b"/>
            <a:pathLst>
              <a:path w="23342" h="37033">
                <a:moveTo>
                  <a:pt x="3187" y="36576"/>
                </a:moveTo>
                <a:lnTo>
                  <a:pt x="6464" y="37033"/>
                </a:lnTo>
                <a:lnTo>
                  <a:pt x="16967" y="37033"/>
                </a:lnTo>
                <a:lnTo>
                  <a:pt x="23342" y="34213"/>
                </a:lnTo>
                <a:lnTo>
                  <a:pt x="23342" y="26162"/>
                </a:lnTo>
                <a:lnTo>
                  <a:pt x="23069" y="23745"/>
                </a:lnTo>
                <a:lnTo>
                  <a:pt x="13429" y="14911"/>
                </a:lnTo>
                <a:lnTo>
                  <a:pt x="5473" y="7823"/>
                </a:lnTo>
                <a:lnTo>
                  <a:pt x="5473" y="4114"/>
                </a:lnTo>
                <a:lnTo>
                  <a:pt x="8597" y="2971"/>
                </a:lnTo>
                <a:lnTo>
                  <a:pt x="15214" y="2971"/>
                </a:lnTo>
                <a:lnTo>
                  <a:pt x="18034" y="4343"/>
                </a:lnTo>
                <a:lnTo>
                  <a:pt x="20993" y="5867"/>
                </a:lnTo>
                <a:lnTo>
                  <a:pt x="20993" y="1295"/>
                </a:lnTo>
                <a:lnTo>
                  <a:pt x="18173" y="609"/>
                </a:lnTo>
                <a:lnTo>
                  <a:pt x="15443" y="0"/>
                </a:lnTo>
                <a:lnTo>
                  <a:pt x="5791" y="0"/>
                </a:lnTo>
                <a:lnTo>
                  <a:pt x="165" y="2451"/>
                </a:lnTo>
                <a:lnTo>
                  <a:pt x="165" y="20002"/>
                </a:lnTo>
                <a:lnTo>
                  <a:pt x="18034" y="19850"/>
                </a:lnTo>
                <a:lnTo>
                  <a:pt x="18034" y="32562"/>
                </a:lnTo>
                <a:lnTo>
                  <a:pt x="14452" y="34086"/>
                </a:lnTo>
                <a:lnTo>
                  <a:pt x="6400" y="34086"/>
                </a:lnTo>
                <a:lnTo>
                  <a:pt x="3187" y="32397"/>
                </a:lnTo>
                <a:lnTo>
                  <a:pt x="0" y="30721"/>
                </a:lnTo>
                <a:lnTo>
                  <a:pt x="0" y="35521"/>
                </a:lnTo>
                <a:lnTo>
                  <a:pt x="3187" y="36576"/>
                </a:lnTo>
                <a:close/>
              </a:path>
            </a:pathLst>
          </a:custGeom>
          <a:solidFill>
            <a:schemeClr val="bg1"/>
          </a:solidFill>
        </p:spPr>
        <p:txBody>
          <a:bodyPr wrap="square" lIns="0" tIns="0" rIns="0" bIns="0" rtlCol="0">
            <a:noAutofit/>
          </a:bodyPr>
          <a:lstStyle/>
          <a:p>
            <a:endParaRPr lang="pt-BR"/>
          </a:p>
        </p:txBody>
      </p:sp>
      <p:sp>
        <p:nvSpPr>
          <p:cNvPr id="43" name="object 25"/>
          <p:cNvSpPr/>
          <p:nvPr/>
        </p:nvSpPr>
        <p:spPr>
          <a:xfrm>
            <a:off x="558056" y="495300"/>
            <a:ext cx="118110" cy="159385"/>
          </a:xfrm>
          <a:custGeom>
            <a:avLst/>
            <a:gdLst/>
            <a:ahLst/>
            <a:cxnLst/>
            <a:rect l="l" t="t" r="r" b="b"/>
            <a:pathLst>
              <a:path w="118719" h="159524">
                <a:moveTo>
                  <a:pt x="118008" y="159524"/>
                </a:moveTo>
                <a:lnTo>
                  <a:pt x="118719" y="125704"/>
                </a:lnTo>
                <a:lnTo>
                  <a:pt x="112179" y="125704"/>
                </a:lnTo>
                <a:lnTo>
                  <a:pt x="109671" y="139150"/>
                </a:lnTo>
                <a:lnTo>
                  <a:pt x="100249" y="146850"/>
                </a:lnTo>
                <a:lnTo>
                  <a:pt x="84658" y="148551"/>
                </a:lnTo>
                <a:lnTo>
                  <a:pt x="48044" y="148551"/>
                </a:lnTo>
                <a:lnTo>
                  <a:pt x="48983" y="147396"/>
                </a:lnTo>
                <a:lnTo>
                  <a:pt x="48983" y="0"/>
                </a:lnTo>
                <a:lnTo>
                  <a:pt x="0" y="5372"/>
                </a:lnTo>
                <a:lnTo>
                  <a:pt x="0" y="10502"/>
                </a:lnTo>
                <a:lnTo>
                  <a:pt x="12304" y="12190"/>
                </a:lnTo>
                <a:lnTo>
                  <a:pt x="21307" y="17504"/>
                </a:lnTo>
                <a:lnTo>
                  <a:pt x="23317" y="33350"/>
                </a:lnTo>
                <a:lnTo>
                  <a:pt x="23317" y="159524"/>
                </a:lnTo>
                <a:lnTo>
                  <a:pt x="118008" y="159524"/>
                </a:lnTo>
                <a:close/>
              </a:path>
            </a:pathLst>
          </a:custGeom>
          <a:solidFill>
            <a:schemeClr val="bg1"/>
          </a:solidFill>
          <a:ln>
            <a:noFill/>
          </a:ln>
        </p:spPr>
        <p:txBody>
          <a:bodyPr wrap="square" lIns="0" tIns="0" rIns="0" bIns="0" rtlCol="0">
            <a:noAutofit/>
          </a:bodyPr>
          <a:lstStyle/>
          <a:p>
            <a:endParaRPr lang="pt-BR"/>
          </a:p>
        </p:txBody>
      </p:sp>
      <p:sp>
        <p:nvSpPr>
          <p:cNvPr id="44" name="object 26"/>
          <p:cNvSpPr/>
          <p:nvPr/>
        </p:nvSpPr>
        <p:spPr>
          <a:xfrm>
            <a:off x="681881" y="495300"/>
            <a:ext cx="104775" cy="158750"/>
          </a:xfrm>
          <a:custGeom>
            <a:avLst/>
            <a:gdLst/>
            <a:ahLst/>
            <a:cxnLst/>
            <a:rect l="l" t="t" r="r" b="b"/>
            <a:pathLst>
              <a:path w="105041" h="158800">
                <a:moveTo>
                  <a:pt x="105041" y="158800"/>
                </a:moveTo>
                <a:lnTo>
                  <a:pt x="105041" y="119659"/>
                </a:lnTo>
                <a:lnTo>
                  <a:pt x="97459" y="119659"/>
                </a:lnTo>
                <a:lnTo>
                  <a:pt x="95528" y="130825"/>
                </a:lnTo>
                <a:lnTo>
                  <a:pt x="87708" y="140015"/>
                </a:lnTo>
                <a:lnTo>
                  <a:pt x="72199" y="142646"/>
                </a:lnTo>
                <a:lnTo>
                  <a:pt x="21209" y="142646"/>
                </a:lnTo>
                <a:lnTo>
                  <a:pt x="23436" y="140689"/>
                </a:lnTo>
                <a:lnTo>
                  <a:pt x="33252" y="132661"/>
                </a:lnTo>
                <a:lnTo>
                  <a:pt x="43180" y="124713"/>
                </a:lnTo>
                <a:lnTo>
                  <a:pt x="50376" y="118599"/>
                </a:lnTo>
                <a:lnTo>
                  <a:pt x="59948" y="110022"/>
                </a:lnTo>
                <a:lnTo>
                  <a:pt x="69810" y="100395"/>
                </a:lnTo>
                <a:lnTo>
                  <a:pt x="79321" y="89930"/>
                </a:lnTo>
                <a:lnTo>
                  <a:pt x="87837" y="78839"/>
                </a:lnTo>
                <a:lnTo>
                  <a:pt x="94716" y="67334"/>
                </a:lnTo>
                <a:lnTo>
                  <a:pt x="99314" y="55626"/>
                </a:lnTo>
                <a:lnTo>
                  <a:pt x="100990" y="43929"/>
                </a:lnTo>
                <a:lnTo>
                  <a:pt x="100716" y="37884"/>
                </a:lnTo>
                <a:lnTo>
                  <a:pt x="97007" y="23216"/>
                </a:lnTo>
                <a:lnTo>
                  <a:pt x="89420" y="12479"/>
                </a:lnTo>
                <a:lnTo>
                  <a:pt x="78539" y="5289"/>
                </a:lnTo>
                <a:lnTo>
                  <a:pt x="64950" y="1257"/>
                </a:lnTo>
                <a:lnTo>
                  <a:pt x="49237" y="0"/>
                </a:lnTo>
                <a:lnTo>
                  <a:pt x="40293" y="705"/>
                </a:lnTo>
                <a:lnTo>
                  <a:pt x="27339" y="4812"/>
                </a:lnTo>
                <a:lnTo>
                  <a:pt x="16750" y="12277"/>
                </a:lnTo>
                <a:lnTo>
                  <a:pt x="8618" y="22742"/>
                </a:lnTo>
                <a:lnTo>
                  <a:pt x="3035" y="35852"/>
                </a:lnTo>
                <a:lnTo>
                  <a:pt x="14655" y="35852"/>
                </a:lnTo>
                <a:lnTo>
                  <a:pt x="21066" y="24758"/>
                </a:lnTo>
                <a:lnTo>
                  <a:pt x="30928" y="16611"/>
                </a:lnTo>
                <a:lnTo>
                  <a:pt x="44437" y="13627"/>
                </a:lnTo>
                <a:lnTo>
                  <a:pt x="45701" y="13647"/>
                </a:lnTo>
                <a:lnTo>
                  <a:pt x="59649" y="17139"/>
                </a:lnTo>
                <a:lnTo>
                  <a:pt x="69497" y="26179"/>
                </a:lnTo>
                <a:lnTo>
                  <a:pt x="73228" y="40144"/>
                </a:lnTo>
                <a:lnTo>
                  <a:pt x="72192" y="49508"/>
                </a:lnTo>
                <a:lnTo>
                  <a:pt x="68603" y="60804"/>
                </a:lnTo>
                <a:lnTo>
                  <a:pt x="62871" y="72279"/>
                </a:lnTo>
                <a:lnTo>
                  <a:pt x="55440" y="83742"/>
                </a:lnTo>
                <a:lnTo>
                  <a:pt x="46752" y="95003"/>
                </a:lnTo>
                <a:lnTo>
                  <a:pt x="37253" y="105872"/>
                </a:lnTo>
                <a:lnTo>
                  <a:pt x="27385" y="116159"/>
                </a:lnTo>
                <a:lnTo>
                  <a:pt x="17591" y="125675"/>
                </a:lnTo>
                <a:lnTo>
                  <a:pt x="8314" y="134228"/>
                </a:lnTo>
                <a:lnTo>
                  <a:pt x="0" y="141630"/>
                </a:lnTo>
                <a:lnTo>
                  <a:pt x="0" y="158800"/>
                </a:lnTo>
                <a:lnTo>
                  <a:pt x="105041" y="158800"/>
                </a:lnTo>
                <a:close/>
              </a:path>
            </a:pathLst>
          </a:custGeom>
          <a:solidFill>
            <a:schemeClr val="bg1"/>
          </a:solidFill>
        </p:spPr>
        <p:txBody>
          <a:bodyPr wrap="square" lIns="0" tIns="0" rIns="0" bIns="0" rtlCol="0">
            <a:noAutofit/>
          </a:bodyPr>
          <a:lstStyle/>
          <a:p>
            <a:endParaRPr lang="pt-BR"/>
          </a:p>
        </p:txBody>
      </p:sp>
      <p:sp>
        <p:nvSpPr>
          <p:cNvPr id="45" name="object 28"/>
          <p:cNvSpPr/>
          <p:nvPr/>
        </p:nvSpPr>
        <p:spPr>
          <a:xfrm>
            <a:off x="1567706" y="438150"/>
            <a:ext cx="66040" cy="66040"/>
          </a:xfrm>
          <a:custGeom>
            <a:avLst/>
            <a:gdLst/>
            <a:ahLst/>
            <a:cxnLst/>
            <a:rect l="l" t="t" r="r" b="b"/>
            <a:pathLst>
              <a:path w="66433" h="66446">
                <a:moveTo>
                  <a:pt x="0" y="0"/>
                </a:moveTo>
                <a:lnTo>
                  <a:pt x="66433" y="66446"/>
                </a:lnTo>
                <a:lnTo>
                  <a:pt x="66433" y="0"/>
                </a:lnTo>
                <a:lnTo>
                  <a:pt x="0" y="0"/>
                </a:lnTo>
                <a:close/>
              </a:path>
            </a:pathLst>
          </a:custGeom>
          <a:solidFill>
            <a:srgbClr val="F79933"/>
          </a:solidFill>
        </p:spPr>
        <p:txBody>
          <a:bodyPr wrap="square" lIns="0" tIns="0" rIns="0" bIns="0" rtlCol="0">
            <a:noAutofit/>
          </a:bodyPr>
          <a:lstStyle/>
          <a:p>
            <a:endParaRPr lang="pt-BR"/>
          </a:p>
        </p:txBody>
      </p:sp>
      <p:sp>
        <p:nvSpPr>
          <p:cNvPr id="46" name="object 29"/>
          <p:cNvSpPr/>
          <p:nvPr/>
        </p:nvSpPr>
        <p:spPr>
          <a:xfrm>
            <a:off x="1424831" y="476250"/>
            <a:ext cx="173990" cy="173990"/>
          </a:xfrm>
          <a:custGeom>
            <a:avLst/>
            <a:gdLst/>
            <a:ahLst/>
            <a:cxnLst/>
            <a:rect l="l" t="t" r="r" b="b"/>
            <a:pathLst>
              <a:path w="174371" h="174358">
                <a:moveTo>
                  <a:pt x="0" y="174358"/>
                </a:moveTo>
                <a:lnTo>
                  <a:pt x="174371" y="174358"/>
                </a:lnTo>
                <a:lnTo>
                  <a:pt x="0" y="0"/>
                </a:lnTo>
                <a:lnTo>
                  <a:pt x="0" y="174358"/>
                </a:lnTo>
                <a:close/>
              </a:path>
            </a:pathLst>
          </a:custGeom>
          <a:solidFill>
            <a:schemeClr val="bg1"/>
          </a:solidFill>
        </p:spPr>
        <p:txBody>
          <a:bodyPr wrap="square" lIns="0" tIns="0" rIns="0" bIns="0" rtlCol="0">
            <a:noAutofit/>
          </a:bodyPr>
          <a:lstStyle/>
          <a:p>
            <a:endParaRPr lang="pt-BR"/>
          </a:p>
        </p:txBody>
      </p:sp>
      <p:sp>
        <p:nvSpPr>
          <p:cNvPr id="47" name="object 27"/>
          <p:cNvSpPr/>
          <p:nvPr/>
        </p:nvSpPr>
        <p:spPr>
          <a:xfrm>
            <a:off x="1424608" y="475297"/>
            <a:ext cx="173990" cy="173990"/>
          </a:xfrm>
          <a:custGeom>
            <a:avLst/>
            <a:gdLst/>
            <a:ahLst/>
            <a:cxnLst/>
            <a:rect l="l" t="t" r="r" b="b"/>
            <a:pathLst>
              <a:path w="174371" h="174358">
                <a:moveTo>
                  <a:pt x="174371" y="174358"/>
                </a:moveTo>
                <a:lnTo>
                  <a:pt x="174371" y="0"/>
                </a:lnTo>
                <a:lnTo>
                  <a:pt x="0" y="0"/>
                </a:lnTo>
                <a:lnTo>
                  <a:pt x="174371" y="174358"/>
                </a:lnTo>
                <a:close/>
              </a:path>
            </a:pathLst>
          </a:custGeom>
          <a:solidFill>
            <a:srgbClr val="ACB0B0"/>
          </a:solidFill>
        </p:spPr>
        <p:txBody>
          <a:bodyPr wrap="square" lIns="0" tIns="0" rIns="0" bIns="0" rtlCol="0">
            <a:noAutofit/>
          </a:bodyPr>
          <a:lstStyle/>
          <a:p>
            <a:endParaRPr lang="pt-BR"/>
          </a:p>
        </p:txBody>
      </p:sp>
      <p:sp>
        <p:nvSpPr>
          <p:cNvPr id="48" name="object 28"/>
          <p:cNvSpPr/>
          <p:nvPr/>
        </p:nvSpPr>
        <p:spPr>
          <a:xfrm>
            <a:off x="9546000" y="0"/>
            <a:ext cx="360000" cy="360000"/>
          </a:xfrm>
          <a:custGeom>
            <a:avLst/>
            <a:gdLst/>
            <a:ahLst/>
            <a:cxnLst/>
            <a:rect l="l" t="t" r="r" b="b"/>
            <a:pathLst>
              <a:path w="66433" h="66446">
                <a:moveTo>
                  <a:pt x="0" y="0"/>
                </a:moveTo>
                <a:lnTo>
                  <a:pt x="66433" y="66446"/>
                </a:lnTo>
                <a:lnTo>
                  <a:pt x="66433" y="0"/>
                </a:lnTo>
                <a:lnTo>
                  <a:pt x="0" y="0"/>
                </a:lnTo>
                <a:close/>
              </a:path>
            </a:pathLst>
          </a:custGeom>
          <a:solidFill>
            <a:srgbClr val="F79933"/>
          </a:solidFill>
        </p:spPr>
        <p:txBody>
          <a:bodyPr wrap="square" lIns="0" tIns="0" rIns="0" bIns="0" rtlCol="0">
            <a:noAutofit/>
          </a:bodyPr>
          <a:lstStyle/>
          <a:p>
            <a:endParaRPr lang="pt-BR"/>
          </a:p>
        </p:txBody>
      </p:sp>
      <p:cxnSp>
        <p:nvCxnSpPr>
          <p:cNvPr id="50" name="Conector reto 49"/>
          <p:cNvCxnSpPr/>
          <p:nvPr/>
        </p:nvCxnSpPr>
        <p:spPr>
          <a:xfrm>
            <a:off x="560512" y="6093296"/>
            <a:ext cx="87849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tângulo 9">
            <a:extLst>
              <a:ext uri="{FF2B5EF4-FFF2-40B4-BE49-F238E27FC236}">
                <a16:creationId xmlns:a16="http://schemas.microsoft.com/office/drawing/2014/main" id="{5FECA0DD-4AE5-0549-BE18-626B7DD93A1E}"/>
              </a:ext>
            </a:extLst>
          </p:cNvPr>
          <p:cNvSpPr/>
          <p:nvPr/>
        </p:nvSpPr>
        <p:spPr>
          <a:xfrm>
            <a:off x="8689380" y="1016732"/>
            <a:ext cx="720080" cy="267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50786F96-3333-443E-A1A6-505249DFDFF6}"/>
              </a:ext>
            </a:extLst>
          </p:cNvPr>
          <p:cNvSpPr txBox="1"/>
          <p:nvPr/>
        </p:nvSpPr>
        <p:spPr>
          <a:xfrm>
            <a:off x="1414667" y="6162675"/>
            <a:ext cx="7076667" cy="400110"/>
          </a:xfrm>
          <a:prstGeom prst="rect">
            <a:avLst/>
          </a:prstGeom>
          <a:noFill/>
        </p:spPr>
        <p:txBody>
          <a:bodyPr wrap="square">
            <a:spAutoFit/>
          </a:bodyPr>
          <a:lstStyle/>
          <a:p>
            <a:pPr algn="ctr">
              <a:tabLst>
                <a:tab pos="2700020" algn="ctr"/>
                <a:tab pos="5400040" algn="r"/>
              </a:tabLst>
            </a:pPr>
            <a:r>
              <a:rPr lang="pt-BR" sz="1000"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Rua Ministro Orozimbo Nonato, 442, Conj. 1118-1120, Vila da Serra, Nova Lima- MG, CEP: 34.006-053</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tabLst>
                <a:tab pos="2700020" algn="ctr"/>
                <a:tab pos="5400040" algn="r"/>
              </a:tabLst>
            </a:pPr>
            <a:r>
              <a:rPr lang="fr-FR" sz="1000" b="1"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t/f.</a:t>
            </a:r>
            <a:r>
              <a:rPr lang="fr-FR" sz="1000"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 +55 31 2555 4780 +55 31 2531 4790 </a:t>
            </a:r>
            <a:r>
              <a:rPr lang="fr-FR" sz="1000" b="1"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web </a:t>
            </a:r>
            <a:r>
              <a:rPr lang="fr-FR" sz="1000" u="sng" dirty="0">
                <a:solidFill>
                  <a:srgbClr val="0563C1"/>
                </a:solidFill>
                <a:effectLst/>
                <a:latin typeface="Segoe UI Light" panose="020B0502040204020203" pitchFamily="34" charset="0"/>
                <a:ea typeface="Times New Roman" panose="02020603050405020304" pitchFamily="18" charset="0"/>
                <a:cs typeface="Times New Roman" panose="02020603050405020304" pitchFamily="18" charset="0"/>
              </a:rPr>
              <a:t>www.l2capital.com.br</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CaixaDeTexto 8">
            <a:extLst>
              <a:ext uri="{FF2B5EF4-FFF2-40B4-BE49-F238E27FC236}">
                <a16:creationId xmlns:a16="http://schemas.microsoft.com/office/drawing/2014/main" id="{35AA9D09-A44D-7162-12B1-1F2893A577BE}"/>
              </a:ext>
            </a:extLst>
          </p:cNvPr>
          <p:cNvSpPr txBox="1"/>
          <p:nvPr/>
        </p:nvSpPr>
        <p:spPr>
          <a:xfrm>
            <a:off x="3638854" y="5811071"/>
            <a:ext cx="2628292" cy="246221"/>
          </a:xfrm>
          <a:prstGeom prst="rect">
            <a:avLst/>
          </a:prstGeom>
          <a:noFill/>
        </p:spPr>
        <p:txBody>
          <a:bodyPr wrap="square" rtlCol="0">
            <a:spAutoFit/>
          </a:bodyPr>
          <a:lstStyle/>
          <a:p>
            <a:r>
              <a:rPr lang="pt-BR" sz="1000" dirty="0">
                <a:solidFill>
                  <a:schemeClr val="bg1">
                    <a:lumMod val="50000"/>
                  </a:schemeClr>
                </a:solidFill>
              </a:rPr>
              <a:t>Fonte: WNA</a:t>
            </a:r>
          </a:p>
        </p:txBody>
      </p:sp>
      <p:pic>
        <p:nvPicPr>
          <p:cNvPr id="3" name="Content Placeholder 4">
            <a:extLst>
              <a:ext uri="{FF2B5EF4-FFF2-40B4-BE49-F238E27FC236}">
                <a16:creationId xmlns:a16="http://schemas.microsoft.com/office/drawing/2014/main" id="{64446C92-E07D-BF93-E292-AF9FF42801AC}"/>
              </a:ext>
            </a:extLst>
          </p:cNvPr>
          <p:cNvPicPr>
            <a:picLocks noChangeAspect="1"/>
          </p:cNvPicPr>
          <p:nvPr/>
        </p:nvPicPr>
        <p:blipFill>
          <a:blip r:embed="rId3"/>
          <a:stretch>
            <a:fillRect/>
          </a:stretch>
        </p:blipFill>
        <p:spPr>
          <a:xfrm>
            <a:off x="1291481" y="1283990"/>
            <a:ext cx="6691744" cy="4351338"/>
          </a:xfrm>
          <a:prstGeom prst="rect">
            <a:avLst/>
          </a:prstGeom>
        </p:spPr>
      </p:pic>
    </p:spTree>
    <p:extLst>
      <p:ext uri="{BB962C8B-B14F-4D97-AF65-F5344CB8AC3E}">
        <p14:creationId xmlns:p14="http://schemas.microsoft.com/office/powerpoint/2010/main" val="2405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p:nvPr/>
        </p:nvPicPr>
        <p:blipFill>
          <a:blip r:embed="rId2">
            <a:extLst>
              <a:ext uri="{28A0092B-C50C-407E-A947-70E740481C1C}">
                <a14:useLocalDpi xmlns:a14="http://schemas.microsoft.com/office/drawing/2010/main" val="0"/>
              </a:ext>
            </a:extLst>
          </a:blip>
          <a:stretch>
            <a:fillRect/>
          </a:stretch>
        </p:blipFill>
        <p:spPr>
          <a:xfrm>
            <a:off x="-10269" y="0"/>
            <a:ext cx="9916269" cy="980728"/>
          </a:xfrm>
          <a:prstGeom prst="rect">
            <a:avLst/>
          </a:prstGeom>
        </p:spPr>
      </p:pic>
      <p:sp>
        <p:nvSpPr>
          <p:cNvPr id="28" name="object 9"/>
          <p:cNvSpPr/>
          <p:nvPr/>
        </p:nvSpPr>
        <p:spPr>
          <a:xfrm>
            <a:off x="815231" y="533400"/>
            <a:ext cx="88900" cy="118110"/>
          </a:xfrm>
          <a:custGeom>
            <a:avLst/>
            <a:gdLst/>
            <a:ahLst/>
            <a:cxnLst/>
            <a:rect l="l" t="t" r="r" b="b"/>
            <a:pathLst>
              <a:path w="89077" h="118211">
                <a:moveTo>
                  <a:pt x="32035" y="88017"/>
                </a:moveTo>
                <a:lnTo>
                  <a:pt x="25672" y="75645"/>
                </a:lnTo>
                <a:lnTo>
                  <a:pt x="21880" y="61818"/>
                </a:lnTo>
                <a:lnTo>
                  <a:pt x="20624" y="47320"/>
                </a:lnTo>
                <a:lnTo>
                  <a:pt x="21073" y="39079"/>
                </a:lnTo>
                <a:lnTo>
                  <a:pt x="24471" y="24971"/>
                </a:lnTo>
                <a:lnTo>
                  <a:pt x="32305" y="13925"/>
                </a:lnTo>
                <a:lnTo>
                  <a:pt x="45872" y="9461"/>
                </a:lnTo>
                <a:lnTo>
                  <a:pt x="51368" y="9970"/>
                </a:lnTo>
                <a:lnTo>
                  <a:pt x="62687" y="16937"/>
                </a:lnTo>
                <a:lnTo>
                  <a:pt x="66509" y="30822"/>
                </a:lnTo>
                <a:lnTo>
                  <a:pt x="89077" y="30822"/>
                </a:lnTo>
                <a:lnTo>
                  <a:pt x="84847" y="16628"/>
                </a:lnTo>
                <a:lnTo>
                  <a:pt x="74848" y="7289"/>
                </a:lnTo>
                <a:lnTo>
                  <a:pt x="61645" y="1797"/>
                </a:lnTo>
                <a:lnTo>
                  <a:pt x="47815" y="0"/>
                </a:lnTo>
                <a:lnTo>
                  <a:pt x="35153" y="1265"/>
                </a:lnTo>
                <a:lnTo>
                  <a:pt x="21912" y="6371"/>
                </a:lnTo>
                <a:lnTo>
                  <a:pt x="11995" y="14893"/>
                </a:lnTo>
                <a:lnTo>
                  <a:pt x="5185" y="26294"/>
                </a:lnTo>
                <a:lnTo>
                  <a:pt x="1259" y="40038"/>
                </a:lnTo>
                <a:lnTo>
                  <a:pt x="0" y="55587"/>
                </a:lnTo>
                <a:lnTo>
                  <a:pt x="631" y="67745"/>
                </a:lnTo>
                <a:lnTo>
                  <a:pt x="3577" y="82447"/>
                </a:lnTo>
                <a:lnTo>
                  <a:pt x="9034" y="94862"/>
                </a:lnTo>
                <a:lnTo>
                  <a:pt x="17115" y="104819"/>
                </a:lnTo>
                <a:lnTo>
                  <a:pt x="27936" y="112144"/>
                </a:lnTo>
                <a:lnTo>
                  <a:pt x="41611" y="116666"/>
                </a:lnTo>
                <a:lnTo>
                  <a:pt x="58254" y="118211"/>
                </a:lnTo>
                <a:lnTo>
                  <a:pt x="59114" y="118207"/>
                </a:lnTo>
                <a:lnTo>
                  <a:pt x="71850" y="117204"/>
                </a:lnTo>
                <a:lnTo>
                  <a:pt x="84226" y="114325"/>
                </a:lnTo>
                <a:lnTo>
                  <a:pt x="84226" y="107276"/>
                </a:lnTo>
                <a:lnTo>
                  <a:pt x="79857" y="108013"/>
                </a:lnTo>
                <a:lnTo>
                  <a:pt x="75234" y="108737"/>
                </a:lnTo>
                <a:lnTo>
                  <a:pt x="70866" y="108737"/>
                </a:lnTo>
                <a:lnTo>
                  <a:pt x="66905" y="108592"/>
                </a:lnTo>
                <a:lnTo>
                  <a:pt x="52616" y="105272"/>
                </a:lnTo>
                <a:lnTo>
                  <a:pt x="41005" y="98153"/>
                </a:lnTo>
                <a:lnTo>
                  <a:pt x="32035" y="88017"/>
                </a:lnTo>
                <a:close/>
              </a:path>
            </a:pathLst>
          </a:custGeom>
          <a:solidFill>
            <a:schemeClr val="bg1"/>
          </a:solidFill>
        </p:spPr>
        <p:txBody>
          <a:bodyPr wrap="square" lIns="0" tIns="0" rIns="0" bIns="0" rtlCol="0">
            <a:noAutofit/>
          </a:bodyPr>
          <a:lstStyle/>
          <a:p>
            <a:endParaRPr lang="pt-BR"/>
          </a:p>
        </p:txBody>
      </p:sp>
      <p:sp>
        <p:nvSpPr>
          <p:cNvPr id="29" name="object 10"/>
          <p:cNvSpPr/>
          <p:nvPr/>
        </p:nvSpPr>
        <p:spPr>
          <a:xfrm>
            <a:off x="910481" y="533400"/>
            <a:ext cx="81915" cy="118110"/>
          </a:xfrm>
          <a:custGeom>
            <a:avLst/>
            <a:gdLst/>
            <a:ahLst/>
            <a:cxnLst/>
            <a:rect l="l" t="t" r="r" b="b"/>
            <a:pathLst>
              <a:path w="82283" h="118198">
                <a:moveTo>
                  <a:pt x="20637" y="86398"/>
                </a:moveTo>
                <a:lnTo>
                  <a:pt x="24610" y="73873"/>
                </a:lnTo>
                <a:lnTo>
                  <a:pt x="38887" y="55551"/>
                </a:lnTo>
                <a:lnTo>
                  <a:pt x="24502" y="59138"/>
                </a:lnTo>
                <a:lnTo>
                  <a:pt x="12058" y="65458"/>
                </a:lnTo>
                <a:lnTo>
                  <a:pt x="3306" y="75327"/>
                </a:lnTo>
                <a:lnTo>
                  <a:pt x="0" y="89560"/>
                </a:lnTo>
                <a:lnTo>
                  <a:pt x="161" y="92952"/>
                </a:lnTo>
                <a:lnTo>
                  <a:pt x="4809" y="106307"/>
                </a:lnTo>
                <a:lnTo>
                  <a:pt x="14899" y="115058"/>
                </a:lnTo>
                <a:lnTo>
                  <a:pt x="29121" y="118198"/>
                </a:lnTo>
                <a:lnTo>
                  <a:pt x="30145" y="118188"/>
                </a:lnTo>
                <a:lnTo>
                  <a:pt x="43295" y="115760"/>
                </a:lnTo>
                <a:lnTo>
                  <a:pt x="54075" y="109496"/>
                </a:lnTo>
                <a:lnTo>
                  <a:pt x="63588" y="99999"/>
                </a:lnTo>
                <a:lnTo>
                  <a:pt x="63588" y="118008"/>
                </a:lnTo>
                <a:lnTo>
                  <a:pt x="82283" y="118008"/>
                </a:lnTo>
                <a:lnTo>
                  <a:pt x="63588" y="60921"/>
                </a:lnTo>
                <a:lnTo>
                  <a:pt x="63551" y="76775"/>
                </a:lnTo>
                <a:lnTo>
                  <a:pt x="60243" y="90363"/>
                </a:lnTo>
                <a:lnTo>
                  <a:pt x="51925" y="101619"/>
                </a:lnTo>
                <a:lnTo>
                  <a:pt x="39077" y="106311"/>
                </a:lnTo>
                <a:lnTo>
                  <a:pt x="36897" y="106202"/>
                </a:lnTo>
                <a:lnTo>
                  <a:pt x="24901" y="99744"/>
                </a:lnTo>
                <a:lnTo>
                  <a:pt x="20637" y="86398"/>
                </a:lnTo>
                <a:close/>
              </a:path>
              <a:path w="82283" h="118198">
                <a:moveTo>
                  <a:pt x="23050" y="30822"/>
                </a:moveTo>
                <a:lnTo>
                  <a:pt x="23609" y="25865"/>
                </a:lnTo>
                <a:lnTo>
                  <a:pt x="29501" y="13896"/>
                </a:lnTo>
                <a:lnTo>
                  <a:pt x="43192" y="9461"/>
                </a:lnTo>
                <a:lnTo>
                  <a:pt x="46767" y="9663"/>
                </a:lnTo>
                <a:lnTo>
                  <a:pt x="58799" y="16166"/>
                </a:lnTo>
                <a:lnTo>
                  <a:pt x="63062" y="28912"/>
                </a:lnTo>
                <a:lnTo>
                  <a:pt x="63588" y="43929"/>
                </a:lnTo>
                <a:lnTo>
                  <a:pt x="63588" y="53390"/>
                </a:lnTo>
                <a:lnTo>
                  <a:pt x="53461" y="53880"/>
                </a:lnTo>
                <a:lnTo>
                  <a:pt x="38887" y="55551"/>
                </a:lnTo>
                <a:lnTo>
                  <a:pt x="24610" y="73873"/>
                </a:lnTo>
                <a:lnTo>
                  <a:pt x="35474" y="65840"/>
                </a:lnTo>
                <a:lnTo>
                  <a:pt x="49664" y="62000"/>
                </a:lnTo>
                <a:lnTo>
                  <a:pt x="63588" y="60921"/>
                </a:lnTo>
                <a:lnTo>
                  <a:pt x="82283" y="118008"/>
                </a:lnTo>
                <a:lnTo>
                  <a:pt x="82283" y="39560"/>
                </a:lnTo>
                <a:lnTo>
                  <a:pt x="82097" y="33466"/>
                </a:lnTo>
                <a:lnTo>
                  <a:pt x="79190" y="18558"/>
                </a:lnTo>
                <a:lnTo>
                  <a:pt x="72275" y="8130"/>
                </a:lnTo>
                <a:lnTo>
                  <a:pt x="60729" y="2002"/>
                </a:lnTo>
                <a:lnTo>
                  <a:pt x="43929" y="0"/>
                </a:lnTo>
                <a:lnTo>
                  <a:pt x="41943" y="23"/>
                </a:lnTo>
                <a:lnTo>
                  <a:pt x="27407" y="1864"/>
                </a:lnTo>
                <a:lnTo>
                  <a:pt x="14752" y="7143"/>
                </a:lnTo>
                <a:lnTo>
                  <a:pt x="5569" y="16561"/>
                </a:lnTo>
                <a:lnTo>
                  <a:pt x="1447" y="30822"/>
                </a:lnTo>
                <a:lnTo>
                  <a:pt x="23050" y="30822"/>
                </a:lnTo>
                <a:close/>
              </a:path>
            </a:pathLst>
          </a:custGeom>
          <a:solidFill>
            <a:schemeClr val="bg1"/>
          </a:solidFill>
        </p:spPr>
        <p:txBody>
          <a:bodyPr wrap="square" lIns="0" tIns="0" rIns="0" bIns="0" rtlCol="0">
            <a:noAutofit/>
          </a:bodyPr>
          <a:lstStyle/>
          <a:p>
            <a:endParaRPr lang="pt-BR"/>
          </a:p>
        </p:txBody>
      </p:sp>
      <p:sp>
        <p:nvSpPr>
          <p:cNvPr id="30" name="object 11"/>
          <p:cNvSpPr/>
          <p:nvPr/>
        </p:nvSpPr>
        <p:spPr>
          <a:xfrm>
            <a:off x="1005731" y="533400"/>
            <a:ext cx="111760" cy="168910"/>
          </a:xfrm>
          <a:custGeom>
            <a:avLst/>
            <a:gdLst/>
            <a:ahLst/>
            <a:cxnLst/>
            <a:rect l="l" t="t" r="r" b="b"/>
            <a:pathLst>
              <a:path w="112153" h="169379">
                <a:moveTo>
                  <a:pt x="38760" y="38789"/>
                </a:moveTo>
                <a:lnTo>
                  <a:pt x="43269" y="24982"/>
                </a:lnTo>
                <a:lnTo>
                  <a:pt x="51795" y="13963"/>
                </a:lnTo>
                <a:lnTo>
                  <a:pt x="64566" y="9461"/>
                </a:lnTo>
                <a:lnTo>
                  <a:pt x="70889" y="10448"/>
                </a:lnTo>
                <a:lnTo>
                  <a:pt x="81247" y="18322"/>
                </a:lnTo>
                <a:lnTo>
                  <a:pt x="87545" y="31305"/>
                </a:lnTo>
                <a:lnTo>
                  <a:pt x="90671" y="46056"/>
                </a:lnTo>
                <a:lnTo>
                  <a:pt x="91516" y="59232"/>
                </a:lnTo>
                <a:lnTo>
                  <a:pt x="91420" y="64352"/>
                </a:lnTo>
                <a:lnTo>
                  <a:pt x="89996" y="78735"/>
                </a:lnTo>
                <a:lnTo>
                  <a:pt x="85949" y="93169"/>
                </a:lnTo>
                <a:lnTo>
                  <a:pt x="78107" y="104294"/>
                </a:lnTo>
                <a:lnTo>
                  <a:pt x="65303" y="108750"/>
                </a:lnTo>
                <a:lnTo>
                  <a:pt x="64824" y="108745"/>
                </a:lnTo>
                <a:lnTo>
                  <a:pt x="68935" y="118211"/>
                </a:lnTo>
                <a:lnTo>
                  <a:pt x="81342" y="116554"/>
                </a:lnTo>
                <a:lnTo>
                  <a:pt x="93595" y="110257"/>
                </a:lnTo>
                <a:lnTo>
                  <a:pt x="102367" y="100260"/>
                </a:lnTo>
                <a:lnTo>
                  <a:pt x="108094" y="87630"/>
                </a:lnTo>
                <a:lnTo>
                  <a:pt x="111211" y="73434"/>
                </a:lnTo>
                <a:lnTo>
                  <a:pt x="112153" y="58737"/>
                </a:lnTo>
                <a:lnTo>
                  <a:pt x="111496" y="46602"/>
                </a:lnTo>
                <a:lnTo>
                  <a:pt x="108661" y="32278"/>
                </a:lnTo>
                <a:lnTo>
                  <a:pt x="103229" y="19536"/>
                </a:lnTo>
                <a:lnTo>
                  <a:pt x="94813" y="9296"/>
                </a:lnTo>
                <a:lnTo>
                  <a:pt x="83028" y="2477"/>
                </a:lnTo>
                <a:lnTo>
                  <a:pt x="67487" y="0"/>
                </a:lnTo>
                <a:lnTo>
                  <a:pt x="58096" y="1451"/>
                </a:lnTo>
                <a:lnTo>
                  <a:pt x="46273" y="7856"/>
                </a:lnTo>
                <a:lnTo>
                  <a:pt x="38353" y="18440"/>
                </a:lnTo>
                <a:lnTo>
                  <a:pt x="37871" y="18440"/>
                </a:lnTo>
                <a:lnTo>
                  <a:pt x="37871" y="0"/>
                </a:lnTo>
                <a:lnTo>
                  <a:pt x="0" y="5587"/>
                </a:lnTo>
                <a:lnTo>
                  <a:pt x="0" y="9715"/>
                </a:lnTo>
                <a:lnTo>
                  <a:pt x="10934" y="10680"/>
                </a:lnTo>
                <a:lnTo>
                  <a:pt x="19176" y="12865"/>
                </a:lnTo>
                <a:lnTo>
                  <a:pt x="19176" y="169379"/>
                </a:lnTo>
                <a:lnTo>
                  <a:pt x="37871" y="169379"/>
                </a:lnTo>
                <a:lnTo>
                  <a:pt x="37871" y="99034"/>
                </a:lnTo>
                <a:lnTo>
                  <a:pt x="38353" y="99034"/>
                </a:lnTo>
                <a:lnTo>
                  <a:pt x="44616" y="108433"/>
                </a:lnTo>
                <a:lnTo>
                  <a:pt x="39166" y="79241"/>
                </a:lnTo>
                <a:lnTo>
                  <a:pt x="37871" y="65531"/>
                </a:lnTo>
                <a:lnTo>
                  <a:pt x="37871" y="48056"/>
                </a:lnTo>
                <a:lnTo>
                  <a:pt x="38760" y="38789"/>
                </a:lnTo>
                <a:close/>
              </a:path>
              <a:path w="112153" h="169379">
                <a:moveTo>
                  <a:pt x="68935" y="118211"/>
                </a:moveTo>
                <a:lnTo>
                  <a:pt x="64824" y="108745"/>
                </a:lnTo>
                <a:lnTo>
                  <a:pt x="51864" y="104163"/>
                </a:lnTo>
                <a:lnTo>
                  <a:pt x="43571" y="93223"/>
                </a:lnTo>
                <a:lnTo>
                  <a:pt x="39166" y="79241"/>
                </a:lnTo>
                <a:lnTo>
                  <a:pt x="44616" y="108433"/>
                </a:lnTo>
                <a:lnTo>
                  <a:pt x="55818" y="115682"/>
                </a:lnTo>
                <a:lnTo>
                  <a:pt x="68935" y="118211"/>
                </a:lnTo>
                <a:close/>
              </a:path>
            </a:pathLst>
          </a:custGeom>
          <a:solidFill>
            <a:schemeClr val="bg1"/>
          </a:solidFill>
        </p:spPr>
        <p:txBody>
          <a:bodyPr wrap="square" lIns="0" tIns="0" rIns="0" bIns="0" rtlCol="0">
            <a:noAutofit/>
          </a:bodyPr>
          <a:lstStyle/>
          <a:p>
            <a:endParaRPr lang="pt-BR"/>
          </a:p>
        </p:txBody>
      </p:sp>
      <p:sp>
        <p:nvSpPr>
          <p:cNvPr id="31" name="object 13"/>
          <p:cNvSpPr/>
          <p:nvPr/>
        </p:nvSpPr>
        <p:spPr>
          <a:xfrm>
            <a:off x="1120031" y="533400"/>
            <a:ext cx="36830" cy="118110"/>
          </a:xfrm>
          <a:custGeom>
            <a:avLst/>
            <a:gdLst/>
            <a:ahLst/>
            <a:cxnLst/>
            <a:rect l="l" t="t" r="r" b="b"/>
            <a:pathLst>
              <a:path w="36893" h="118173">
                <a:moveTo>
                  <a:pt x="0" y="5829"/>
                </a:moveTo>
                <a:lnTo>
                  <a:pt x="0" y="9944"/>
                </a:lnTo>
                <a:lnTo>
                  <a:pt x="10452" y="10922"/>
                </a:lnTo>
                <a:lnTo>
                  <a:pt x="18211" y="13589"/>
                </a:lnTo>
                <a:lnTo>
                  <a:pt x="18211" y="118173"/>
                </a:lnTo>
                <a:lnTo>
                  <a:pt x="36893" y="118173"/>
                </a:lnTo>
                <a:lnTo>
                  <a:pt x="36893" y="0"/>
                </a:lnTo>
                <a:lnTo>
                  <a:pt x="0" y="5829"/>
                </a:lnTo>
                <a:close/>
              </a:path>
            </a:pathLst>
          </a:custGeom>
          <a:solidFill>
            <a:schemeClr val="bg1"/>
          </a:solidFill>
        </p:spPr>
        <p:txBody>
          <a:bodyPr wrap="square" lIns="0" tIns="0" rIns="0" bIns="0" rtlCol="0">
            <a:noAutofit/>
          </a:bodyPr>
          <a:lstStyle/>
          <a:p>
            <a:endParaRPr lang="pt-BR"/>
          </a:p>
        </p:txBody>
      </p:sp>
      <p:sp>
        <p:nvSpPr>
          <p:cNvPr id="32" name="object 14"/>
          <p:cNvSpPr/>
          <p:nvPr/>
        </p:nvSpPr>
        <p:spPr>
          <a:xfrm>
            <a:off x="1177181" y="504825"/>
            <a:ext cx="66675" cy="152400"/>
          </a:xfrm>
          <a:custGeom>
            <a:avLst/>
            <a:gdLst/>
            <a:ahLst/>
            <a:cxnLst/>
            <a:rect l="l" t="t" r="r" b="b"/>
            <a:pathLst>
              <a:path w="67233" h="152425">
                <a:moveTo>
                  <a:pt x="64084" y="142481"/>
                </a:moveTo>
                <a:lnTo>
                  <a:pt x="61163" y="142963"/>
                </a:lnTo>
                <a:lnTo>
                  <a:pt x="55582" y="142914"/>
                </a:lnTo>
                <a:lnTo>
                  <a:pt x="42281" y="138827"/>
                </a:lnTo>
                <a:lnTo>
                  <a:pt x="37388" y="125247"/>
                </a:lnTo>
                <a:lnTo>
                  <a:pt x="37388" y="45135"/>
                </a:lnTo>
                <a:lnTo>
                  <a:pt x="67233" y="45135"/>
                </a:lnTo>
                <a:lnTo>
                  <a:pt x="67233" y="36893"/>
                </a:lnTo>
                <a:lnTo>
                  <a:pt x="37134" y="36893"/>
                </a:lnTo>
                <a:lnTo>
                  <a:pt x="37134" y="0"/>
                </a:lnTo>
                <a:lnTo>
                  <a:pt x="18694" y="16243"/>
                </a:lnTo>
                <a:lnTo>
                  <a:pt x="18694" y="36893"/>
                </a:lnTo>
                <a:lnTo>
                  <a:pt x="0" y="36893"/>
                </a:lnTo>
                <a:lnTo>
                  <a:pt x="0" y="45135"/>
                </a:lnTo>
                <a:lnTo>
                  <a:pt x="18694" y="45135"/>
                </a:lnTo>
                <a:lnTo>
                  <a:pt x="18694" y="118198"/>
                </a:lnTo>
                <a:lnTo>
                  <a:pt x="19761" y="133266"/>
                </a:lnTo>
                <a:lnTo>
                  <a:pt x="24770" y="144838"/>
                </a:lnTo>
                <a:lnTo>
                  <a:pt x="35426" y="150760"/>
                </a:lnTo>
                <a:lnTo>
                  <a:pt x="53403" y="152425"/>
                </a:lnTo>
                <a:lnTo>
                  <a:pt x="58013" y="152425"/>
                </a:lnTo>
                <a:lnTo>
                  <a:pt x="62636" y="151942"/>
                </a:lnTo>
                <a:lnTo>
                  <a:pt x="67233" y="150964"/>
                </a:lnTo>
                <a:lnTo>
                  <a:pt x="67233" y="141998"/>
                </a:lnTo>
                <a:lnTo>
                  <a:pt x="64084" y="142481"/>
                </a:lnTo>
                <a:close/>
              </a:path>
            </a:pathLst>
          </a:custGeom>
          <a:solidFill>
            <a:schemeClr val="bg1"/>
          </a:solidFill>
        </p:spPr>
        <p:txBody>
          <a:bodyPr wrap="square" lIns="0" tIns="0" rIns="0" bIns="0" rtlCol="0">
            <a:noAutofit/>
          </a:bodyPr>
          <a:lstStyle/>
          <a:p>
            <a:endParaRPr lang="pt-BR"/>
          </a:p>
        </p:txBody>
      </p:sp>
      <p:sp>
        <p:nvSpPr>
          <p:cNvPr id="33" name="object 15"/>
          <p:cNvSpPr/>
          <p:nvPr/>
        </p:nvSpPr>
        <p:spPr>
          <a:xfrm>
            <a:off x="1262906" y="533400"/>
            <a:ext cx="81915" cy="118110"/>
          </a:xfrm>
          <a:custGeom>
            <a:avLst/>
            <a:gdLst/>
            <a:ahLst/>
            <a:cxnLst/>
            <a:rect l="l" t="t" r="r" b="b"/>
            <a:pathLst>
              <a:path w="82283" h="118211">
                <a:moveTo>
                  <a:pt x="20637" y="86410"/>
                </a:moveTo>
                <a:lnTo>
                  <a:pt x="24615" y="73876"/>
                </a:lnTo>
                <a:lnTo>
                  <a:pt x="38887" y="55551"/>
                </a:lnTo>
                <a:lnTo>
                  <a:pt x="24502" y="59138"/>
                </a:lnTo>
                <a:lnTo>
                  <a:pt x="12058" y="65458"/>
                </a:lnTo>
                <a:lnTo>
                  <a:pt x="3306" y="75327"/>
                </a:lnTo>
                <a:lnTo>
                  <a:pt x="0" y="89560"/>
                </a:lnTo>
                <a:lnTo>
                  <a:pt x="163" y="92962"/>
                </a:lnTo>
                <a:lnTo>
                  <a:pt x="4816" y="106316"/>
                </a:lnTo>
                <a:lnTo>
                  <a:pt x="14907" y="115069"/>
                </a:lnTo>
                <a:lnTo>
                  <a:pt x="29121" y="118211"/>
                </a:lnTo>
                <a:lnTo>
                  <a:pt x="30151" y="118200"/>
                </a:lnTo>
                <a:lnTo>
                  <a:pt x="43299" y="115768"/>
                </a:lnTo>
                <a:lnTo>
                  <a:pt x="54076" y="109498"/>
                </a:lnTo>
                <a:lnTo>
                  <a:pt x="63588" y="99999"/>
                </a:lnTo>
                <a:lnTo>
                  <a:pt x="63588" y="118173"/>
                </a:lnTo>
                <a:lnTo>
                  <a:pt x="82283" y="118173"/>
                </a:lnTo>
                <a:lnTo>
                  <a:pt x="63588" y="60921"/>
                </a:lnTo>
                <a:lnTo>
                  <a:pt x="63551" y="76775"/>
                </a:lnTo>
                <a:lnTo>
                  <a:pt x="60243" y="90363"/>
                </a:lnTo>
                <a:lnTo>
                  <a:pt x="51925" y="101619"/>
                </a:lnTo>
                <a:lnTo>
                  <a:pt x="39077" y="106311"/>
                </a:lnTo>
                <a:lnTo>
                  <a:pt x="36908" y="106203"/>
                </a:lnTo>
                <a:lnTo>
                  <a:pt x="24904" y="99749"/>
                </a:lnTo>
                <a:lnTo>
                  <a:pt x="20637" y="86410"/>
                </a:lnTo>
                <a:close/>
              </a:path>
              <a:path w="82283" h="118211">
                <a:moveTo>
                  <a:pt x="23050" y="30822"/>
                </a:moveTo>
                <a:lnTo>
                  <a:pt x="23611" y="25856"/>
                </a:lnTo>
                <a:lnTo>
                  <a:pt x="29506" y="13894"/>
                </a:lnTo>
                <a:lnTo>
                  <a:pt x="43205" y="9461"/>
                </a:lnTo>
                <a:lnTo>
                  <a:pt x="46769" y="9662"/>
                </a:lnTo>
                <a:lnTo>
                  <a:pt x="58799" y="16166"/>
                </a:lnTo>
                <a:lnTo>
                  <a:pt x="63063" y="28915"/>
                </a:lnTo>
                <a:lnTo>
                  <a:pt x="63588" y="43929"/>
                </a:lnTo>
                <a:lnTo>
                  <a:pt x="63588" y="53390"/>
                </a:lnTo>
                <a:lnTo>
                  <a:pt x="53461" y="53880"/>
                </a:lnTo>
                <a:lnTo>
                  <a:pt x="38887" y="55551"/>
                </a:lnTo>
                <a:lnTo>
                  <a:pt x="24615" y="73876"/>
                </a:lnTo>
                <a:lnTo>
                  <a:pt x="35483" y="65845"/>
                </a:lnTo>
                <a:lnTo>
                  <a:pt x="49671" y="62005"/>
                </a:lnTo>
                <a:lnTo>
                  <a:pt x="63588" y="60921"/>
                </a:lnTo>
                <a:lnTo>
                  <a:pt x="82283" y="118173"/>
                </a:lnTo>
                <a:lnTo>
                  <a:pt x="82283" y="39560"/>
                </a:lnTo>
                <a:lnTo>
                  <a:pt x="82097" y="33466"/>
                </a:lnTo>
                <a:lnTo>
                  <a:pt x="79190" y="18558"/>
                </a:lnTo>
                <a:lnTo>
                  <a:pt x="72275" y="8130"/>
                </a:lnTo>
                <a:lnTo>
                  <a:pt x="60729" y="2002"/>
                </a:lnTo>
                <a:lnTo>
                  <a:pt x="43929" y="0"/>
                </a:lnTo>
                <a:lnTo>
                  <a:pt x="41943" y="23"/>
                </a:lnTo>
                <a:lnTo>
                  <a:pt x="27407" y="1866"/>
                </a:lnTo>
                <a:lnTo>
                  <a:pt x="14752" y="7147"/>
                </a:lnTo>
                <a:lnTo>
                  <a:pt x="5569" y="16566"/>
                </a:lnTo>
                <a:lnTo>
                  <a:pt x="1447" y="30822"/>
                </a:lnTo>
                <a:lnTo>
                  <a:pt x="23050" y="30822"/>
                </a:lnTo>
                <a:close/>
              </a:path>
            </a:pathLst>
          </a:custGeom>
          <a:solidFill>
            <a:schemeClr val="bg1"/>
          </a:solidFill>
        </p:spPr>
        <p:txBody>
          <a:bodyPr wrap="square" lIns="0" tIns="0" rIns="0" bIns="0" rtlCol="0">
            <a:noAutofit/>
          </a:bodyPr>
          <a:lstStyle/>
          <a:p>
            <a:endParaRPr lang="pt-BR"/>
          </a:p>
        </p:txBody>
      </p:sp>
      <p:sp>
        <p:nvSpPr>
          <p:cNvPr id="34" name="object 16"/>
          <p:cNvSpPr/>
          <p:nvPr/>
        </p:nvSpPr>
        <p:spPr>
          <a:xfrm>
            <a:off x="1348631" y="476250"/>
            <a:ext cx="37465" cy="172085"/>
          </a:xfrm>
          <a:custGeom>
            <a:avLst/>
            <a:gdLst/>
            <a:ahLst/>
            <a:cxnLst/>
            <a:rect l="l" t="t" r="r" b="b"/>
            <a:pathLst>
              <a:path w="37617" h="172554">
                <a:moveTo>
                  <a:pt x="0" y="5346"/>
                </a:moveTo>
                <a:lnTo>
                  <a:pt x="0" y="9474"/>
                </a:lnTo>
                <a:lnTo>
                  <a:pt x="10680" y="10198"/>
                </a:lnTo>
                <a:lnTo>
                  <a:pt x="18923" y="12636"/>
                </a:lnTo>
                <a:lnTo>
                  <a:pt x="18923" y="172554"/>
                </a:lnTo>
                <a:lnTo>
                  <a:pt x="37617" y="172554"/>
                </a:lnTo>
                <a:lnTo>
                  <a:pt x="37617" y="0"/>
                </a:lnTo>
                <a:lnTo>
                  <a:pt x="0" y="5346"/>
                </a:lnTo>
                <a:close/>
              </a:path>
            </a:pathLst>
          </a:custGeom>
          <a:solidFill>
            <a:schemeClr val="bg1"/>
          </a:solidFill>
        </p:spPr>
        <p:txBody>
          <a:bodyPr wrap="square" lIns="0" tIns="0" rIns="0" bIns="0" rtlCol="0">
            <a:noAutofit/>
          </a:bodyPr>
          <a:lstStyle/>
          <a:p>
            <a:endParaRPr lang="pt-BR"/>
          </a:p>
        </p:txBody>
      </p:sp>
      <p:sp>
        <p:nvSpPr>
          <p:cNvPr id="35" name="object 17"/>
          <p:cNvSpPr/>
          <p:nvPr/>
        </p:nvSpPr>
        <p:spPr>
          <a:xfrm>
            <a:off x="1072406" y="704850"/>
            <a:ext cx="34925" cy="52070"/>
          </a:xfrm>
          <a:custGeom>
            <a:avLst/>
            <a:gdLst/>
            <a:ahLst/>
            <a:cxnLst/>
            <a:rect l="l" t="t" r="r" b="b"/>
            <a:pathLst>
              <a:path w="35128" h="52387">
                <a:moveTo>
                  <a:pt x="11861" y="0"/>
                </a:moveTo>
                <a:lnTo>
                  <a:pt x="0" y="1752"/>
                </a:lnTo>
                <a:lnTo>
                  <a:pt x="0" y="3048"/>
                </a:lnTo>
                <a:lnTo>
                  <a:pt x="3416" y="3352"/>
                </a:lnTo>
                <a:lnTo>
                  <a:pt x="5994" y="4038"/>
                </a:lnTo>
                <a:lnTo>
                  <a:pt x="5994" y="52387"/>
                </a:lnTo>
                <a:lnTo>
                  <a:pt x="11861" y="52387"/>
                </a:lnTo>
                <a:lnTo>
                  <a:pt x="11861" y="31038"/>
                </a:lnTo>
                <a:lnTo>
                  <a:pt x="12001" y="31038"/>
                </a:lnTo>
                <a:lnTo>
                  <a:pt x="13842" y="34086"/>
                </a:lnTo>
                <a:lnTo>
                  <a:pt x="11861" y="25793"/>
                </a:lnTo>
                <a:lnTo>
                  <a:pt x="11861" y="10274"/>
                </a:lnTo>
                <a:lnTo>
                  <a:pt x="14452" y="2971"/>
                </a:lnTo>
                <a:lnTo>
                  <a:pt x="12001" y="5778"/>
                </a:lnTo>
                <a:lnTo>
                  <a:pt x="11861" y="5778"/>
                </a:lnTo>
                <a:lnTo>
                  <a:pt x="11861" y="0"/>
                </a:lnTo>
                <a:close/>
              </a:path>
              <a:path w="35128" h="52387">
                <a:moveTo>
                  <a:pt x="28651" y="18554"/>
                </a:moveTo>
                <a:lnTo>
                  <a:pt x="28651" y="23876"/>
                </a:lnTo>
                <a:lnTo>
                  <a:pt x="27673" y="34086"/>
                </a:lnTo>
                <a:lnTo>
                  <a:pt x="13842" y="34086"/>
                </a:lnTo>
                <a:lnTo>
                  <a:pt x="12001" y="31038"/>
                </a:lnTo>
                <a:lnTo>
                  <a:pt x="13525" y="34836"/>
                </a:lnTo>
                <a:lnTo>
                  <a:pt x="17640" y="37033"/>
                </a:lnTo>
                <a:lnTo>
                  <a:pt x="32080" y="37033"/>
                </a:lnTo>
                <a:lnTo>
                  <a:pt x="35128" y="27228"/>
                </a:lnTo>
                <a:lnTo>
                  <a:pt x="35128" y="9283"/>
                </a:lnTo>
                <a:lnTo>
                  <a:pt x="31775" y="0"/>
                </a:lnTo>
                <a:lnTo>
                  <a:pt x="17411" y="0"/>
                </a:lnTo>
                <a:lnTo>
                  <a:pt x="13461" y="2286"/>
                </a:lnTo>
                <a:lnTo>
                  <a:pt x="12001" y="5778"/>
                </a:lnTo>
                <a:lnTo>
                  <a:pt x="14452" y="2971"/>
                </a:lnTo>
                <a:lnTo>
                  <a:pt x="27203" y="2971"/>
                </a:lnTo>
                <a:lnTo>
                  <a:pt x="28651" y="13309"/>
                </a:lnTo>
                <a:lnTo>
                  <a:pt x="28651" y="18554"/>
                </a:lnTo>
                <a:close/>
              </a:path>
            </a:pathLst>
          </a:custGeom>
          <a:solidFill>
            <a:schemeClr val="bg1"/>
          </a:solidFill>
        </p:spPr>
        <p:txBody>
          <a:bodyPr wrap="square" lIns="0" tIns="0" rIns="0" bIns="0" rtlCol="0">
            <a:noAutofit/>
          </a:bodyPr>
          <a:lstStyle/>
          <a:p>
            <a:endParaRPr lang="pt-BR"/>
          </a:p>
        </p:txBody>
      </p:sp>
      <p:sp>
        <p:nvSpPr>
          <p:cNvPr id="36" name="object 18"/>
          <p:cNvSpPr/>
          <p:nvPr/>
        </p:nvSpPr>
        <p:spPr>
          <a:xfrm>
            <a:off x="1129556" y="704850"/>
            <a:ext cx="25400" cy="36830"/>
          </a:xfrm>
          <a:custGeom>
            <a:avLst/>
            <a:gdLst/>
            <a:ahLst/>
            <a:cxnLst/>
            <a:rect l="l" t="t" r="r" b="b"/>
            <a:pathLst>
              <a:path w="25768" h="37020">
                <a:moveTo>
                  <a:pt x="19938" y="19075"/>
                </a:moveTo>
                <a:lnTo>
                  <a:pt x="19938" y="27825"/>
                </a:lnTo>
                <a:lnTo>
                  <a:pt x="17119" y="33312"/>
                </a:lnTo>
                <a:lnTo>
                  <a:pt x="8597" y="33312"/>
                </a:lnTo>
                <a:lnTo>
                  <a:pt x="9131" y="37020"/>
                </a:lnTo>
                <a:lnTo>
                  <a:pt x="13919" y="37020"/>
                </a:lnTo>
                <a:lnTo>
                  <a:pt x="16967" y="34836"/>
                </a:lnTo>
                <a:lnTo>
                  <a:pt x="19938" y="31330"/>
                </a:lnTo>
                <a:lnTo>
                  <a:pt x="19938" y="36182"/>
                </a:lnTo>
                <a:lnTo>
                  <a:pt x="25768" y="36182"/>
                </a:lnTo>
                <a:lnTo>
                  <a:pt x="25768" y="3873"/>
                </a:lnTo>
                <a:lnTo>
                  <a:pt x="22656" y="0"/>
                </a:lnTo>
                <a:lnTo>
                  <a:pt x="7327" y="0"/>
                </a:lnTo>
                <a:lnTo>
                  <a:pt x="927" y="2362"/>
                </a:lnTo>
                <a:lnTo>
                  <a:pt x="482" y="9652"/>
                </a:lnTo>
                <a:lnTo>
                  <a:pt x="7238" y="9652"/>
                </a:lnTo>
                <a:lnTo>
                  <a:pt x="7467" y="5626"/>
                </a:lnTo>
                <a:lnTo>
                  <a:pt x="9131" y="2971"/>
                </a:lnTo>
                <a:lnTo>
                  <a:pt x="20078" y="2971"/>
                </a:lnTo>
                <a:lnTo>
                  <a:pt x="19938" y="8813"/>
                </a:lnTo>
                <a:lnTo>
                  <a:pt x="19938" y="16725"/>
                </a:lnTo>
                <a:lnTo>
                  <a:pt x="12471" y="16954"/>
                </a:lnTo>
                <a:lnTo>
                  <a:pt x="14757" y="19151"/>
                </a:lnTo>
                <a:lnTo>
                  <a:pt x="19938" y="19075"/>
                </a:lnTo>
                <a:close/>
              </a:path>
              <a:path w="25768" h="37020">
                <a:moveTo>
                  <a:pt x="12471" y="16954"/>
                </a:moveTo>
                <a:lnTo>
                  <a:pt x="0" y="18021"/>
                </a:lnTo>
                <a:lnTo>
                  <a:pt x="0" y="33451"/>
                </a:lnTo>
                <a:lnTo>
                  <a:pt x="3822" y="37020"/>
                </a:lnTo>
                <a:lnTo>
                  <a:pt x="9131" y="37020"/>
                </a:lnTo>
                <a:lnTo>
                  <a:pt x="8597" y="33312"/>
                </a:lnTo>
                <a:lnTo>
                  <a:pt x="6476" y="30492"/>
                </a:lnTo>
                <a:lnTo>
                  <a:pt x="6476" y="20294"/>
                </a:lnTo>
                <a:lnTo>
                  <a:pt x="14757" y="19151"/>
                </a:lnTo>
                <a:lnTo>
                  <a:pt x="12471" y="16954"/>
                </a:lnTo>
                <a:close/>
              </a:path>
            </a:pathLst>
          </a:custGeom>
          <a:solidFill>
            <a:schemeClr val="bg1"/>
          </a:solidFill>
        </p:spPr>
        <p:txBody>
          <a:bodyPr wrap="square" lIns="0" tIns="0" rIns="0" bIns="0" rtlCol="0">
            <a:noAutofit/>
          </a:bodyPr>
          <a:lstStyle/>
          <a:p>
            <a:endParaRPr lang="pt-BR"/>
          </a:p>
        </p:txBody>
      </p:sp>
      <p:sp>
        <p:nvSpPr>
          <p:cNvPr id="37" name="object 19"/>
          <p:cNvSpPr/>
          <p:nvPr/>
        </p:nvSpPr>
        <p:spPr>
          <a:xfrm>
            <a:off x="1167656" y="704850"/>
            <a:ext cx="22225" cy="35560"/>
          </a:xfrm>
          <a:custGeom>
            <a:avLst/>
            <a:gdLst/>
            <a:ahLst/>
            <a:cxnLst/>
            <a:rect l="l" t="t" r="r" b="b"/>
            <a:pathLst>
              <a:path w="22593" h="36182">
                <a:moveTo>
                  <a:pt x="3492" y="3429"/>
                </a:moveTo>
                <a:lnTo>
                  <a:pt x="5765" y="4343"/>
                </a:lnTo>
                <a:lnTo>
                  <a:pt x="5765" y="36182"/>
                </a:lnTo>
                <a:lnTo>
                  <a:pt x="11633" y="36182"/>
                </a:lnTo>
                <a:lnTo>
                  <a:pt x="11633" y="12319"/>
                </a:lnTo>
                <a:lnTo>
                  <a:pt x="13220" y="5854"/>
                </a:lnTo>
                <a:lnTo>
                  <a:pt x="20065" y="5854"/>
                </a:lnTo>
                <a:lnTo>
                  <a:pt x="22593" y="6388"/>
                </a:lnTo>
                <a:lnTo>
                  <a:pt x="22593" y="76"/>
                </a:lnTo>
                <a:lnTo>
                  <a:pt x="15811" y="0"/>
                </a:lnTo>
                <a:lnTo>
                  <a:pt x="13398" y="3873"/>
                </a:lnTo>
                <a:lnTo>
                  <a:pt x="11785" y="9042"/>
                </a:lnTo>
                <a:lnTo>
                  <a:pt x="11633" y="9042"/>
                </a:lnTo>
                <a:lnTo>
                  <a:pt x="11633" y="0"/>
                </a:lnTo>
                <a:lnTo>
                  <a:pt x="0" y="1828"/>
                </a:lnTo>
                <a:lnTo>
                  <a:pt x="0" y="3111"/>
                </a:lnTo>
                <a:lnTo>
                  <a:pt x="3492" y="3429"/>
                </a:lnTo>
                <a:close/>
              </a:path>
            </a:pathLst>
          </a:custGeom>
          <a:solidFill>
            <a:schemeClr val="bg1"/>
          </a:solidFill>
        </p:spPr>
        <p:txBody>
          <a:bodyPr wrap="square" lIns="0" tIns="0" rIns="0" bIns="0" rtlCol="0">
            <a:noAutofit/>
          </a:bodyPr>
          <a:lstStyle/>
          <a:p>
            <a:endParaRPr lang="pt-BR"/>
          </a:p>
        </p:txBody>
      </p:sp>
      <p:sp>
        <p:nvSpPr>
          <p:cNvPr id="38" name="object 20"/>
          <p:cNvSpPr/>
          <p:nvPr/>
        </p:nvSpPr>
        <p:spPr>
          <a:xfrm>
            <a:off x="1205756" y="695325"/>
            <a:ext cx="20955" cy="47625"/>
          </a:xfrm>
          <a:custGeom>
            <a:avLst/>
            <a:gdLst/>
            <a:ahLst/>
            <a:cxnLst/>
            <a:rect l="l" t="t" r="r" b="b"/>
            <a:pathLst>
              <a:path w="21069" h="47751">
                <a:moveTo>
                  <a:pt x="11722" y="14160"/>
                </a:moveTo>
                <a:lnTo>
                  <a:pt x="21069" y="14160"/>
                </a:lnTo>
                <a:lnTo>
                  <a:pt x="21069" y="11556"/>
                </a:lnTo>
                <a:lnTo>
                  <a:pt x="11645" y="11556"/>
                </a:lnTo>
                <a:lnTo>
                  <a:pt x="11645" y="0"/>
                </a:lnTo>
                <a:lnTo>
                  <a:pt x="5867" y="5105"/>
                </a:lnTo>
                <a:lnTo>
                  <a:pt x="5867" y="11556"/>
                </a:lnTo>
                <a:lnTo>
                  <a:pt x="0" y="11556"/>
                </a:lnTo>
                <a:lnTo>
                  <a:pt x="0" y="14160"/>
                </a:lnTo>
                <a:lnTo>
                  <a:pt x="5867" y="14160"/>
                </a:lnTo>
                <a:lnTo>
                  <a:pt x="5867" y="45554"/>
                </a:lnTo>
                <a:lnTo>
                  <a:pt x="7835" y="47751"/>
                </a:lnTo>
                <a:lnTo>
                  <a:pt x="18173" y="47751"/>
                </a:lnTo>
                <a:lnTo>
                  <a:pt x="21069" y="47294"/>
                </a:lnTo>
                <a:lnTo>
                  <a:pt x="21069" y="44488"/>
                </a:lnTo>
                <a:lnTo>
                  <a:pt x="18173" y="44805"/>
                </a:lnTo>
                <a:lnTo>
                  <a:pt x="14224" y="44805"/>
                </a:lnTo>
                <a:lnTo>
                  <a:pt x="11722" y="43637"/>
                </a:lnTo>
                <a:lnTo>
                  <a:pt x="11722" y="14160"/>
                </a:lnTo>
                <a:close/>
              </a:path>
            </a:pathLst>
          </a:custGeom>
          <a:solidFill>
            <a:schemeClr val="bg1"/>
          </a:solidFill>
        </p:spPr>
        <p:txBody>
          <a:bodyPr wrap="square" lIns="0" tIns="0" rIns="0" bIns="0" rtlCol="0">
            <a:noAutofit/>
          </a:bodyPr>
          <a:lstStyle/>
          <a:p>
            <a:endParaRPr lang="pt-BR"/>
          </a:p>
        </p:txBody>
      </p:sp>
      <p:sp>
        <p:nvSpPr>
          <p:cNvPr id="39" name="object 21"/>
          <p:cNvSpPr/>
          <p:nvPr/>
        </p:nvSpPr>
        <p:spPr>
          <a:xfrm>
            <a:off x="1234331" y="704850"/>
            <a:ext cx="33020" cy="35560"/>
          </a:xfrm>
          <a:custGeom>
            <a:avLst/>
            <a:gdLst/>
            <a:ahLst/>
            <a:cxnLst/>
            <a:rect l="l" t="t" r="r" b="b"/>
            <a:pathLst>
              <a:path w="33515" h="36182">
                <a:moveTo>
                  <a:pt x="33515" y="9105"/>
                </a:moveTo>
                <a:lnTo>
                  <a:pt x="33515" y="2730"/>
                </a:lnTo>
                <a:lnTo>
                  <a:pt x="31000" y="0"/>
                </a:lnTo>
                <a:lnTo>
                  <a:pt x="18465" y="0"/>
                </a:lnTo>
                <a:lnTo>
                  <a:pt x="13830" y="4787"/>
                </a:lnTo>
                <a:lnTo>
                  <a:pt x="11760" y="10109"/>
                </a:lnTo>
                <a:lnTo>
                  <a:pt x="11595" y="10109"/>
                </a:lnTo>
                <a:lnTo>
                  <a:pt x="11595" y="0"/>
                </a:lnTo>
                <a:lnTo>
                  <a:pt x="0" y="1828"/>
                </a:lnTo>
                <a:lnTo>
                  <a:pt x="0" y="3111"/>
                </a:lnTo>
                <a:lnTo>
                  <a:pt x="3340" y="3429"/>
                </a:lnTo>
                <a:lnTo>
                  <a:pt x="5765" y="4254"/>
                </a:lnTo>
                <a:lnTo>
                  <a:pt x="5765" y="36182"/>
                </a:lnTo>
                <a:lnTo>
                  <a:pt x="11595" y="36182"/>
                </a:lnTo>
                <a:lnTo>
                  <a:pt x="11595" y="13157"/>
                </a:lnTo>
                <a:lnTo>
                  <a:pt x="16713" y="3733"/>
                </a:lnTo>
                <a:lnTo>
                  <a:pt x="27660" y="3733"/>
                </a:lnTo>
                <a:lnTo>
                  <a:pt x="27660" y="36182"/>
                </a:lnTo>
                <a:lnTo>
                  <a:pt x="33515" y="36182"/>
                </a:lnTo>
                <a:lnTo>
                  <a:pt x="33515" y="9105"/>
                </a:lnTo>
                <a:close/>
              </a:path>
            </a:pathLst>
          </a:custGeom>
          <a:solidFill>
            <a:schemeClr val="bg1"/>
          </a:solidFill>
        </p:spPr>
        <p:txBody>
          <a:bodyPr wrap="square" lIns="0" tIns="0" rIns="0" bIns="0" rtlCol="0">
            <a:noAutofit/>
          </a:bodyPr>
          <a:lstStyle/>
          <a:p>
            <a:endParaRPr lang="pt-BR"/>
          </a:p>
        </p:txBody>
      </p:sp>
      <p:sp>
        <p:nvSpPr>
          <p:cNvPr id="40" name="object 22"/>
          <p:cNvSpPr/>
          <p:nvPr/>
        </p:nvSpPr>
        <p:spPr>
          <a:xfrm>
            <a:off x="1291481" y="704850"/>
            <a:ext cx="27940" cy="36830"/>
          </a:xfrm>
          <a:custGeom>
            <a:avLst/>
            <a:gdLst/>
            <a:ahLst/>
            <a:cxnLst/>
            <a:rect l="l" t="t" r="r" b="b"/>
            <a:pathLst>
              <a:path w="28041" h="37033">
                <a:moveTo>
                  <a:pt x="25" y="18743"/>
                </a:moveTo>
                <a:lnTo>
                  <a:pt x="4635" y="31953"/>
                </a:lnTo>
                <a:lnTo>
                  <a:pt x="17703" y="37033"/>
                </a:lnTo>
                <a:lnTo>
                  <a:pt x="20370" y="37033"/>
                </a:lnTo>
                <a:lnTo>
                  <a:pt x="24637" y="36664"/>
                </a:lnTo>
                <a:lnTo>
                  <a:pt x="25399" y="33616"/>
                </a:lnTo>
                <a:lnTo>
                  <a:pt x="21742" y="34086"/>
                </a:lnTo>
                <a:lnTo>
                  <a:pt x="12318" y="34086"/>
                </a:lnTo>
                <a:lnTo>
                  <a:pt x="5841" y="24790"/>
                </a:lnTo>
                <a:lnTo>
                  <a:pt x="5841" y="14376"/>
                </a:lnTo>
                <a:lnTo>
                  <a:pt x="28041" y="14376"/>
                </a:lnTo>
                <a:lnTo>
                  <a:pt x="28041" y="5181"/>
                </a:lnTo>
                <a:lnTo>
                  <a:pt x="23418" y="0"/>
                </a:lnTo>
                <a:lnTo>
                  <a:pt x="15265" y="0"/>
                </a:lnTo>
                <a:lnTo>
                  <a:pt x="8877" y="2971"/>
                </a:lnTo>
                <a:lnTo>
                  <a:pt x="18846" y="2971"/>
                </a:lnTo>
                <a:lnTo>
                  <a:pt x="21424" y="6845"/>
                </a:lnTo>
                <a:lnTo>
                  <a:pt x="21424" y="11785"/>
                </a:lnTo>
                <a:lnTo>
                  <a:pt x="5930" y="11785"/>
                </a:lnTo>
                <a:lnTo>
                  <a:pt x="6375" y="6845"/>
                </a:lnTo>
                <a:lnTo>
                  <a:pt x="3860" y="0"/>
                </a:lnTo>
                <a:lnTo>
                  <a:pt x="0" y="6845"/>
                </a:lnTo>
                <a:lnTo>
                  <a:pt x="25" y="18743"/>
                </a:lnTo>
                <a:close/>
              </a:path>
              <a:path w="28041" h="37033">
                <a:moveTo>
                  <a:pt x="3860" y="0"/>
                </a:moveTo>
                <a:lnTo>
                  <a:pt x="6375" y="6845"/>
                </a:lnTo>
                <a:lnTo>
                  <a:pt x="8877" y="2971"/>
                </a:lnTo>
                <a:lnTo>
                  <a:pt x="15265" y="0"/>
                </a:lnTo>
                <a:lnTo>
                  <a:pt x="3860" y="0"/>
                </a:lnTo>
                <a:close/>
              </a:path>
            </a:pathLst>
          </a:custGeom>
          <a:solidFill>
            <a:schemeClr val="bg1"/>
          </a:solidFill>
        </p:spPr>
        <p:txBody>
          <a:bodyPr wrap="square" lIns="0" tIns="0" rIns="0" bIns="0" rtlCol="0">
            <a:noAutofit/>
          </a:bodyPr>
          <a:lstStyle/>
          <a:p>
            <a:endParaRPr lang="pt-BR"/>
          </a:p>
        </p:txBody>
      </p:sp>
      <p:sp>
        <p:nvSpPr>
          <p:cNvPr id="41" name="object 23"/>
          <p:cNvSpPr/>
          <p:nvPr/>
        </p:nvSpPr>
        <p:spPr>
          <a:xfrm>
            <a:off x="1329581" y="704850"/>
            <a:ext cx="22225" cy="35560"/>
          </a:xfrm>
          <a:custGeom>
            <a:avLst/>
            <a:gdLst/>
            <a:ahLst/>
            <a:cxnLst/>
            <a:rect l="l" t="t" r="r" b="b"/>
            <a:pathLst>
              <a:path w="22618" h="36182">
                <a:moveTo>
                  <a:pt x="3505" y="3429"/>
                </a:moveTo>
                <a:lnTo>
                  <a:pt x="5791" y="4343"/>
                </a:lnTo>
                <a:lnTo>
                  <a:pt x="5791" y="36182"/>
                </a:lnTo>
                <a:lnTo>
                  <a:pt x="11645" y="36182"/>
                </a:lnTo>
                <a:lnTo>
                  <a:pt x="11645" y="12319"/>
                </a:lnTo>
                <a:lnTo>
                  <a:pt x="13233" y="5854"/>
                </a:lnTo>
                <a:lnTo>
                  <a:pt x="20104" y="5854"/>
                </a:lnTo>
                <a:lnTo>
                  <a:pt x="22618" y="6388"/>
                </a:lnTo>
                <a:lnTo>
                  <a:pt x="22618" y="76"/>
                </a:lnTo>
                <a:lnTo>
                  <a:pt x="15836" y="0"/>
                </a:lnTo>
                <a:lnTo>
                  <a:pt x="13398" y="3873"/>
                </a:lnTo>
                <a:lnTo>
                  <a:pt x="11810" y="9042"/>
                </a:lnTo>
                <a:lnTo>
                  <a:pt x="11645" y="9042"/>
                </a:lnTo>
                <a:lnTo>
                  <a:pt x="11645" y="0"/>
                </a:lnTo>
                <a:lnTo>
                  <a:pt x="0" y="1828"/>
                </a:lnTo>
                <a:lnTo>
                  <a:pt x="0" y="3111"/>
                </a:lnTo>
                <a:lnTo>
                  <a:pt x="3505" y="3429"/>
                </a:lnTo>
                <a:close/>
              </a:path>
            </a:pathLst>
          </a:custGeom>
          <a:solidFill>
            <a:schemeClr val="bg1"/>
          </a:solidFill>
        </p:spPr>
        <p:txBody>
          <a:bodyPr wrap="square" lIns="0" tIns="0" rIns="0" bIns="0" rtlCol="0">
            <a:noAutofit/>
          </a:bodyPr>
          <a:lstStyle/>
          <a:p>
            <a:endParaRPr lang="pt-BR"/>
          </a:p>
        </p:txBody>
      </p:sp>
      <p:sp>
        <p:nvSpPr>
          <p:cNvPr id="42" name="object 24"/>
          <p:cNvSpPr/>
          <p:nvPr/>
        </p:nvSpPr>
        <p:spPr>
          <a:xfrm>
            <a:off x="1367681" y="704850"/>
            <a:ext cx="22860" cy="36830"/>
          </a:xfrm>
          <a:custGeom>
            <a:avLst/>
            <a:gdLst/>
            <a:ahLst/>
            <a:cxnLst/>
            <a:rect l="l" t="t" r="r" b="b"/>
            <a:pathLst>
              <a:path w="23342" h="37033">
                <a:moveTo>
                  <a:pt x="3187" y="36576"/>
                </a:moveTo>
                <a:lnTo>
                  <a:pt x="6464" y="37033"/>
                </a:lnTo>
                <a:lnTo>
                  <a:pt x="16967" y="37033"/>
                </a:lnTo>
                <a:lnTo>
                  <a:pt x="23342" y="34213"/>
                </a:lnTo>
                <a:lnTo>
                  <a:pt x="23342" y="26162"/>
                </a:lnTo>
                <a:lnTo>
                  <a:pt x="23069" y="23745"/>
                </a:lnTo>
                <a:lnTo>
                  <a:pt x="13429" y="14911"/>
                </a:lnTo>
                <a:lnTo>
                  <a:pt x="5473" y="7823"/>
                </a:lnTo>
                <a:lnTo>
                  <a:pt x="5473" y="4114"/>
                </a:lnTo>
                <a:lnTo>
                  <a:pt x="8597" y="2971"/>
                </a:lnTo>
                <a:lnTo>
                  <a:pt x="15214" y="2971"/>
                </a:lnTo>
                <a:lnTo>
                  <a:pt x="18034" y="4343"/>
                </a:lnTo>
                <a:lnTo>
                  <a:pt x="20993" y="5867"/>
                </a:lnTo>
                <a:lnTo>
                  <a:pt x="20993" y="1295"/>
                </a:lnTo>
                <a:lnTo>
                  <a:pt x="18173" y="609"/>
                </a:lnTo>
                <a:lnTo>
                  <a:pt x="15443" y="0"/>
                </a:lnTo>
                <a:lnTo>
                  <a:pt x="5791" y="0"/>
                </a:lnTo>
                <a:lnTo>
                  <a:pt x="165" y="2451"/>
                </a:lnTo>
                <a:lnTo>
                  <a:pt x="165" y="20002"/>
                </a:lnTo>
                <a:lnTo>
                  <a:pt x="18034" y="19850"/>
                </a:lnTo>
                <a:lnTo>
                  <a:pt x="18034" y="32562"/>
                </a:lnTo>
                <a:lnTo>
                  <a:pt x="14452" y="34086"/>
                </a:lnTo>
                <a:lnTo>
                  <a:pt x="6400" y="34086"/>
                </a:lnTo>
                <a:lnTo>
                  <a:pt x="3187" y="32397"/>
                </a:lnTo>
                <a:lnTo>
                  <a:pt x="0" y="30721"/>
                </a:lnTo>
                <a:lnTo>
                  <a:pt x="0" y="35521"/>
                </a:lnTo>
                <a:lnTo>
                  <a:pt x="3187" y="36576"/>
                </a:lnTo>
                <a:close/>
              </a:path>
            </a:pathLst>
          </a:custGeom>
          <a:solidFill>
            <a:schemeClr val="bg1"/>
          </a:solidFill>
        </p:spPr>
        <p:txBody>
          <a:bodyPr wrap="square" lIns="0" tIns="0" rIns="0" bIns="0" rtlCol="0">
            <a:noAutofit/>
          </a:bodyPr>
          <a:lstStyle/>
          <a:p>
            <a:endParaRPr lang="pt-BR"/>
          </a:p>
        </p:txBody>
      </p:sp>
      <p:sp>
        <p:nvSpPr>
          <p:cNvPr id="43" name="object 25"/>
          <p:cNvSpPr/>
          <p:nvPr/>
        </p:nvSpPr>
        <p:spPr>
          <a:xfrm>
            <a:off x="558056" y="495300"/>
            <a:ext cx="118110" cy="159385"/>
          </a:xfrm>
          <a:custGeom>
            <a:avLst/>
            <a:gdLst/>
            <a:ahLst/>
            <a:cxnLst/>
            <a:rect l="l" t="t" r="r" b="b"/>
            <a:pathLst>
              <a:path w="118719" h="159524">
                <a:moveTo>
                  <a:pt x="118008" y="159524"/>
                </a:moveTo>
                <a:lnTo>
                  <a:pt x="118719" y="125704"/>
                </a:lnTo>
                <a:lnTo>
                  <a:pt x="112179" y="125704"/>
                </a:lnTo>
                <a:lnTo>
                  <a:pt x="109671" y="139150"/>
                </a:lnTo>
                <a:lnTo>
                  <a:pt x="100249" y="146850"/>
                </a:lnTo>
                <a:lnTo>
                  <a:pt x="84658" y="148551"/>
                </a:lnTo>
                <a:lnTo>
                  <a:pt x="48044" y="148551"/>
                </a:lnTo>
                <a:lnTo>
                  <a:pt x="48983" y="147396"/>
                </a:lnTo>
                <a:lnTo>
                  <a:pt x="48983" y="0"/>
                </a:lnTo>
                <a:lnTo>
                  <a:pt x="0" y="5372"/>
                </a:lnTo>
                <a:lnTo>
                  <a:pt x="0" y="10502"/>
                </a:lnTo>
                <a:lnTo>
                  <a:pt x="12304" y="12190"/>
                </a:lnTo>
                <a:lnTo>
                  <a:pt x="21307" y="17504"/>
                </a:lnTo>
                <a:lnTo>
                  <a:pt x="23317" y="33350"/>
                </a:lnTo>
                <a:lnTo>
                  <a:pt x="23317" y="159524"/>
                </a:lnTo>
                <a:lnTo>
                  <a:pt x="118008" y="159524"/>
                </a:lnTo>
                <a:close/>
              </a:path>
            </a:pathLst>
          </a:custGeom>
          <a:solidFill>
            <a:schemeClr val="bg1"/>
          </a:solidFill>
          <a:ln>
            <a:noFill/>
          </a:ln>
        </p:spPr>
        <p:txBody>
          <a:bodyPr wrap="square" lIns="0" tIns="0" rIns="0" bIns="0" rtlCol="0">
            <a:noAutofit/>
          </a:bodyPr>
          <a:lstStyle/>
          <a:p>
            <a:endParaRPr lang="pt-BR"/>
          </a:p>
        </p:txBody>
      </p:sp>
      <p:sp>
        <p:nvSpPr>
          <p:cNvPr id="44" name="object 26"/>
          <p:cNvSpPr/>
          <p:nvPr/>
        </p:nvSpPr>
        <p:spPr>
          <a:xfrm>
            <a:off x="681881" y="495300"/>
            <a:ext cx="104775" cy="158750"/>
          </a:xfrm>
          <a:custGeom>
            <a:avLst/>
            <a:gdLst/>
            <a:ahLst/>
            <a:cxnLst/>
            <a:rect l="l" t="t" r="r" b="b"/>
            <a:pathLst>
              <a:path w="105041" h="158800">
                <a:moveTo>
                  <a:pt x="105041" y="158800"/>
                </a:moveTo>
                <a:lnTo>
                  <a:pt x="105041" y="119659"/>
                </a:lnTo>
                <a:lnTo>
                  <a:pt x="97459" y="119659"/>
                </a:lnTo>
                <a:lnTo>
                  <a:pt x="95528" y="130825"/>
                </a:lnTo>
                <a:lnTo>
                  <a:pt x="87708" y="140015"/>
                </a:lnTo>
                <a:lnTo>
                  <a:pt x="72199" y="142646"/>
                </a:lnTo>
                <a:lnTo>
                  <a:pt x="21209" y="142646"/>
                </a:lnTo>
                <a:lnTo>
                  <a:pt x="23436" y="140689"/>
                </a:lnTo>
                <a:lnTo>
                  <a:pt x="33252" y="132661"/>
                </a:lnTo>
                <a:lnTo>
                  <a:pt x="43180" y="124713"/>
                </a:lnTo>
                <a:lnTo>
                  <a:pt x="50376" y="118599"/>
                </a:lnTo>
                <a:lnTo>
                  <a:pt x="59948" y="110022"/>
                </a:lnTo>
                <a:lnTo>
                  <a:pt x="69810" y="100395"/>
                </a:lnTo>
                <a:lnTo>
                  <a:pt x="79321" y="89930"/>
                </a:lnTo>
                <a:lnTo>
                  <a:pt x="87837" y="78839"/>
                </a:lnTo>
                <a:lnTo>
                  <a:pt x="94716" y="67334"/>
                </a:lnTo>
                <a:lnTo>
                  <a:pt x="99314" y="55626"/>
                </a:lnTo>
                <a:lnTo>
                  <a:pt x="100990" y="43929"/>
                </a:lnTo>
                <a:lnTo>
                  <a:pt x="100716" y="37884"/>
                </a:lnTo>
                <a:lnTo>
                  <a:pt x="97007" y="23216"/>
                </a:lnTo>
                <a:lnTo>
                  <a:pt x="89420" y="12479"/>
                </a:lnTo>
                <a:lnTo>
                  <a:pt x="78539" y="5289"/>
                </a:lnTo>
                <a:lnTo>
                  <a:pt x="64950" y="1257"/>
                </a:lnTo>
                <a:lnTo>
                  <a:pt x="49237" y="0"/>
                </a:lnTo>
                <a:lnTo>
                  <a:pt x="40293" y="705"/>
                </a:lnTo>
                <a:lnTo>
                  <a:pt x="27339" y="4812"/>
                </a:lnTo>
                <a:lnTo>
                  <a:pt x="16750" y="12277"/>
                </a:lnTo>
                <a:lnTo>
                  <a:pt x="8618" y="22742"/>
                </a:lnTo>
                <a:lnTo>
                  <a:pt x="3035" y="35852"/>
                </a:lnTo>
                <a:lnTo>
                  <a:pt x="14655" y="35852"/>
                </a:lnTo>
                <a:lnTo>
                  <a:pt x="21066" y="24758"/>
                </a:lnTo>
                <a:lnTo>
                  <a:pt x="30928" y="16611"/>
                </a:lnTo>
                <a:lnTo>
                  <a:pt x="44437" y="13627"/>
                </a:lnTo>
                <a:lnTo>
                  <a:pt x="45701" y="13647"/>
                </a:lnTo>
                <a:lnTo>
                  <a:pt x="59649" y="17139"/>
                </a:lnTo>
                <a:lnTo>
                  <a:pt x="69497" y="26179"/>
                </a:lnTo>
                <a:lnTo>
                  <a:pt x="73228" y="40144"/>
                </a:lnTo>
                <a:lnTo>
                  <a:pt x="72192" y="49508"/>
                </a:lnTo>
                <a:lnTo>
                  <a:pt x="68603" y="60804"/>
                </a:lnTo>
                <a:lnTo>
                  <a:pt x="62871" y="72279"/>
                </a:lnTo>
                <a:lnTo>
                  <a:pt x="55440" y="83742"/>
                </a:lnTo>
                <a:lnTo>
                  <a:pt x="46752" y="95003"/>
                </a:lnTo>
                <a:lnTo>
                  <a:pt x="37253" y="105872"/>
                </a:lnTo>
                <a:lnTo>
                  <a:pt x="27385" y="116159"/>
                </a:lnTo>
                <a:lnTo>
                  <a:pt x="17591" y="125675"/>
                </a:lnTo>
                <a:lnTo>
                  <a:pt x="8314" y="134228"/>
                </a:lnTo>
                <a:lnTo>
                  <a:pt x="0" y="141630"/>
                </a:lnTo>
                <a:lnTo>
                  <a:pt x="0" y="158800"/>
                </a:lnTo>
                <a:lnTo>
                  <a:pt x="105041" y="158800"/>
                </a:lnTo>
                <a:close/>
              </a:path>
            </a:pathLst>
          </a:custGeom>
          <a:solidFill>
            <a:schemeClr val="bg1"/>
          </a:solidFill>
        </p:spPr>
        <p:txBody>
          <a:bodyPr wrap="square" lIns="0" tIns="0" rIns="0" bIns="0" rtlCol="0">
            <a:noAutofit/>
          </a:bodyPr>
          <a:lstStyle/>
          <a:p>
            <a:endParaRPr lang="pt-BR"/>
          </a:p>
        </p:txBody>
      </p:sp>
      <p:sp>
        <p:nvSpPr>
          <p:cNvPr id="45" name="object 28"/>
          <p:cNvSpPr/>
          <p:nvPr/>
        </p:nvSpPr>
        <p:spPr>
          <a:xfrm>
            <a:off x="1567706" y="438150"/>
            <a:ext cx="66040" cy="66040"/>
          </a:xfrm>
          <a:custGeom>
            <a:avLst/>
            <a:gdLst/>
            <a:ahLst/>
            <a:cxnLst/>
            <a:rect l="l" t="t" r="r" b="b"/>
            <a:pathLst>
              <a:path w="66433" h="66446">
                <a:moveTo>
                  <a:pt x="0" y="0"/>
                </a:moveTo>
                <a:lnTo>
                  <a:pt x="66433" y="66446"/>
                </a:lnTo>
                <a:lnTo>
                  <a:pt x="66433" y="0"/>
                </a:lnTo>
                <a:lnTo>
                  <a:pt x="0" y="0"/>
                </a:lnTo>
                <a:close/>
              </a:path>
            </a:pathLst>
          </a:custGeom>
          <a:solidFill>
            <a:srgbClr val="F79933"/>
          </a:solidFill>
        </p:spPr>
        <p:txBody>
          <a:bodyPr wrap="square" lIns="0" tIns="0" rIns="0" bIns="0" rtlCol="0">
            <a:noAutofit/>
          </a:bodyPr>
          <a:lstStyle/>
          <a:p>
            <a:endParaRPr lang="pt-BR"/>
          </a:p>
        </p:txBody>
      </p:sp>
      <p:sp>
        <p:nvSpPr>
          <p:cNvPr id="46" name="object 29"/>
          <p:cNvSpPr/>
          <p:nvPr/>
        </p:nvSpPr>
        <p:spPr>
          <a:xfrm>
            <a:off x="1424831" y="476250"/>
            <a:ext cx="173990" cy="173990"/>
          </a:xfrm>
          <a:custGeom>
            <a:avLst/>
            <a:gdLst/>
            <a:ahLst/>
            <a:cxnLst/>
            <a:rect l="l" t="t" r="r" b="b"/>
            <a:pathLst>
              <a:path w="174371" h="174358">
                <a:moveTo>
                  <a:pt x="0" y="174358"/>
                </a:moveTo>
                <a:lnTo>
                  <a:pt x="174371" y="174358"/>
                </a:lnTo>
                <a:lnTo>
                  <a:pt x="0" y="0"/>
                </a:lnTo>
                <a:lnTo>
                  <a:pt x="0" y="174358"/>
                </a:lnTo>
                <a:close/>
              </a:path>
            </a:pathLst>
          </a:custGeom>
          <a:solidFill>
            <a:schemeClr val="bg1"/>
          </a:solidFill>
        </p:spPr>
        <p:txBody>
          <a:bodyPr wrap="square" lIns="0" tIns="0" rIns="0" bIns="0" rtlCol="0">
            <a:noAutofit/>
          </a:bodyPr>
          <a:lstStyle/>
          <a:p>
            <a:endParaRPr lang="pt-BR"/>
          </a:p>
        </p:txBody>
      </p:sp>
      <p:sp>
        <p:nvSpPr>
          <p:cNvPr id="47" name="object 27"/>
          <p:cNvSpPr/>
          <p:nvPr/>
        </p:nvSpPr>
        <p:spPr>
          <a:xfrm>
            <a:off x="1424608" y="475297"/>
            <a:ext cx="173990" cy="173990"/>
          </a:xfrm>
          <a:custGeom>
            <a:avLst/>
            <a:gdLst/>
            <a:ahLst/>
            <a:cxnLst/>
            <a:rect l="l" t="t" r="r" b="b"/>
            <a:pathLst>
              <a:path w="174371" h="174358">
                <a:moveTo>
                  <a:pt x="174371" y="174358"/>
                </a:moveTo>
                <a:lnTo>
                  <a:pt x="174371" y="0"/>
                </a:lnTo>
                <a:lnTo>
                  <a:pt x="0" y="0"/>
                </a:lnTo>
                <a:lnTo>
                  <a:pt x="174371" y="174358"/>
                </a:lnTo>
                <a:close/>
              </a:path>
            </a:pathLst>
          </a:custGeom>
          <a:solidFill>
            <a:srgbClr val="ACB0B0"/>
          </a:solidFill>
        </p:spPr>
        <p:txBody>
          <a:bodyPr wrap="square" lIns="0" tIns="0" rIns="0" bIns="0" rtlCol="0">
            <a:noAutofit/>
          </a:bodyPr>
          <a:lstStyle/>
          <a:p>
            <a:endParaRPr lang="pt-BR"/>
          </a:p>
        </p:txBody>
      </p:sp>
      <p:sp>
        <p:nvSpPr>
          <p:cNvPr id="48" name="object 28"/>
          <p:cNvSpPr/>
          <p:nvPr/>
        </p:nvSpPr>
        <p:spPr>
          <a:xfrm>
            <a:off x="9546000" y="0"/>
            <a:ext cx="360000" cy="360000"/>
          </a:xfrm>
          <a:custGeom>
            <a:avLst/>
            <a:gdLst/>
            <a:ahLst/>
            <a:cxnLst/>
            <a:rect l="l" t="t" r="r" b="b"/>
            <a:pathLst>
              <a:path w="66433" h="66446">
                <a:moveTo>
                  <a:pt x="0" y="0"/>
                </a:moveTo>
                <a:lnTo>
                  <a:pt x="66433" y="66446"/>
                </a:lnTo>
                <a:lnTo>
                  <a:pt x="66433" y="0"/>
                </a:lnTo>
                <a:lnTo>
                  <a:pt x="0" y="0"/>
                </a:lnTo>
                <a:close/>
              </a:path>
            </a:pathLst>
          </a:custGeom>
          <a:solidFill>
            <a:srgbClr val="F79933"/>
          </a:solidFill>
        </p:spPr>
        <p:txBody>
          <a:bodyPr wrap="square" lIns="0" tIns="0" rIns="0" bIns="0" rtlCol="0">
            <a:noAutofit/>
          </a:bodyPr>
          <a:lstStyle/>
          <a:p>
            <a:endParaRPr lang="pt-BR"/>
          </a:p>
        </p:txBody>
      </p:sp>
      <p:cxnSp>
        <p:nvCxnSpPr>
          <p:cNvPr id="50" name="Conector reto 49"/>
          <p:cNvCxnSpPr/>
          <p:nvPr/>
        </p:nvCxnSpPr>
        <p:spPr>
          <a:xfrm>
            <a:off x="560512" y="6093296"/>
            <a:ext cx="87849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tângulo 9">
            <a:extLst>
              <a:ext uri="{FF2B5EF4-FFF2-40B4-BE49-F238E27FC236}">
                <a16:creationId xmlns:a16="http://schemas.microsoft.com/office/drawing/2014/main" id="{5FECA0DD-4AE5-0549-BE18-626B7DD93A1E}"/>
              </a:ext>
            </a:extLst>
          </p:cNvPr>
          <p:cNvSpPr/>
          <p:nvPr/>
        </p:nvSpPr>
        <p:spPr>
          <a:xfrm>
            <a:off x="8689380" y="1016732"/>
            <a:ext cx="720080" cy="267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50786F96-3333-443E-A1A6-505249DFDFF6}"/>
              </a:ext>
            </a:extLst>
          </p:cNvPr>
          <p:cNvSpPr txBox="1"/>
          <p:nvPr/>
        </p:nvSpPr>
        <p:spPr>
          <a:xfrm>
            <a:off x="1414667" y="6162675"/>
            <a:ext cx="7076667" cy="400110"/>
          </a:xfrm>
          <a:prstGeom prst="rect">
            <a:avLst/>
          </a:prstGeom>
          <a:noFill/>
        </p:spPr>
        <p:txBody>
          <a:bodyPr wrap="square">
            <a:spAutoFit/>
          </a:bodyPr>
          <a:lstStyle/>
          <a:p>
            <a:pPr algn="ctr">
              <a:tabLst>
                <a:tab pos="2700020" algn="ctr"/>
                <a:tab pos="5400040" algn="r"/>
              </a:tabLst>
            </a:pPr>
            <a:r>
              <a:rPr lang="pt-BR" sz="1000"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Rua Ministro Orozimbo Nonato, 442, Conj. 1118-1120, Vila da Serra, Nova Lima- MG, CEP: 34.006-053</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tabLst>
                <a:tab pos="2700020" algn="ctr"/>
                <a:tab pos="5400040" algn="r"/>
              </a:tabLst>
            </a:pPr>
            <a:r>
              <a:rPr lang="fr-FR" sz="1000" b="1"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t/f.</a:t>
            </a:r>
            <a:r>
              <a:rPr lang="fr-FR" sz="1000"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 +55 31 2555 4780 +55 31 2531 4790 </a:t>
            </a:r>
            <a:r>
              <a:rPr lang="fr-FR" sz="1000" b="1"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web </a:t>
            </a:r>
            <a:r>
              <a:rPr lang="fr-FR" sz="1000" u="sng" dirty="0">
                <a:solidFill>
                  <a:srgbClr val="0563C1"/>
                </a:solidFill>
                <a:effectLst/>
                <a:latin typeface="Segoe UI Light" panose="020B0502040204020203" pitchFamily="34" charset="0"/>
                <a:ea typeface="Times New Roman" panose="02020603050405020304" pitchFamily="18" charset="0"/>
                <a:cs typeface="Times New Roman" panose="02020603050405020304" pitchFamily="18" charset="0"/>
              </a:rPr>
              <a:t>www.l2capital.com.br</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tângulo 2">
            <a:extLst>
              <a:ext uri="{FF2B5EF4-FFF2-40B4-BE49-F238E27FC236}">
                <a16:creationId xmlns:a16="http://schemas.microsoft.com/office/drawing/2014/main" id="{69A5A3AB-09FA-CE26-975F-314895B9CE40}"/>
              </a:ext>
            </a:extLst>
          </p:cNvPr>
          <p:cNvSpPr/>
          <p:nvPr/>
        </p:nvSpPr>
        <p:spPr>
          <a:xfrm>
            <a:off x="273000" y="1066671"/>
            <a:ext cx="9360000" cy="1077218"/>
          </a:xfrm>
          <a:prstGeom prst="rect">
            <a:avLst/>
          </a:prstGeom>
        </p:spPr>
        <p:txBody>
          <a:bodyPr>
            <a:spAutoFit/>
          </a:bodyPr>
          <a:lstStyle/>
          <a:p>
            <a:pPr lvl="1" algn="just">
              <a:spcBef>
                <a:spcPts val="600"/>
              </a:spcBef>
            </a:pPr>
            <a:r>
              <a:rPr lang="pt-BR" sz="2400" dirty="0">
                <a:solidFill>
                  <a:schemeClr val="accent6"/>
                </a:solidFill>
              </a:rPr>
              <a:t>Demanda em alta</a:t>
            </a:r>
          </a:p>
          <a:p>
            <a:pPr algn="just">
              <a:spcBef>
                <a:spcPts val="600"/>
              </a:spcBef>
            </a:pPr>
            <a:endParaRPr lang="pt-BR" sz="1200" dirty="0">
              <a:solidFill>
                <a:schemeClr val="bg1">
                  <a:lumMod val="50000"/>
                </a:schemeClr>
              </a:solidFill>
            </a:endParaRPr>
          </a:p>
          <a:p>
            <a:pPr lvl="1" algn="just">
              <a:spcBef>
                <a:spcPts val="600"/>
              </a:spcBef>
            </a:pPr>
            <a:endParaRPr lang="pt-BR" dirty="0">
              <a:solidFill>
                <a:schemeClr val="bg1">
                  <a:lumMod val="50000"/>
                </a:schemeClr>
              </a:solidFill>
            </a:endParaRPr>
          </a:p>
        </p:txBody>
      </p:sp>
      <p:sp>
        <p:nvSpPr>
          <p:cNvPr id="6" name="TextBox 5">
            <a:extLst>
              <a:ext uri="{FF2B5EF4-FFF2-40B4-BE49-F238E27FC236}">
                <a16:creationId xmlns:a16="http://schemas.microsoft.com/office/drawing/2014/main" id="{48423949-027D-1D80-49FA-466842009EE5}"/>
              </a:ext>
            </a:extLst>
          </p:cNvPr>
          <p:cNvSpPr txBox="1"/>
          <p:nvPr/>
        </p:nvSpPr>
        <p:spPr>
          <a:xfrm>
            <a:off x="800038" y="2067813"/>
            <a:ext cx="6614268" cy="3416320"/>
          </a:xfrm>
          <a:prstGeom prst="rect">
            <a:avLst/>
          </a:prstGeom>
          <a:noFill/>
        </p:spPr>
        <p:txBody>
          <a:bodyPr wrap="square">
            <a:spAutoFit/>
          </a:bodyPr>
          <a:lstStyle/>
          <a:p>
            <a:pPr marL="285750" indent="-285750">
              <a:buFontTx/>
              <a:buChar char="-"/>
            </a:pPr>
            <a:r>
              <a:rPr lang="pt-BR" dirty="0"/>
              <a:t>440 reatores nucleares em operação</a:t>
            </a:r>
          </a:p>
          <a:p>
            <a:pPr marL="285750" indent="-285750">
              <a:buFontTx/>
              <a:buChar char="-"/>
            </a:pPr>
            <a:r>
              <a:rPr lang="pt-BR" dirty="0"/>
              <a:t>Franca estendeu 34 reatores por mais 10 anos</a:t>
            </a:r>
          </a:p>
          <a:p>
            <a:pPr marL="285750" indent="-285750">
              <a:buFontTx/>
              <a:buChar char="-"/>
            </a:pPr>
            <a:r>
              <a:rPr lang="pt-BR" dirty="0"/>
              <a:t>Espanha estendeu todos os seus reatores 2027-35</a:t>
            </a:r>
          </a:p>
          <a:p>
            <a:pPr marL="285750" indent="-285750">
              <a:buFontTx/>
              <a:buChar char="-"/>
            </a:pPr>
            <a:r>
              <a:rPr lang="pt-BR" dirty="0"/>
              <a:t>EUA está estendendo</a:t>
            </a:r>
          </a:p>
          <a:p>
            <a:pPr marL="285750" indent="-285750">
              <a:buFontTx/>
              <a:buChar char="-"/>
            </a:pPr>
            <a:r>
              <a:rPr lang="pt-BR" dirty="0"/>
              <a:t>Japão está religando</a:t>
            </a:r>
          </a:p>
          <a:p>
            <a:pPr marL="285750" indent="-285750">
              <a:buFontTx/>
              <a:buChar char="-"/>
            </a:pPr>
            <a:r>
              <a:rPr lang="pt-BR" dirty="0"/>
              <a:t>Coreia 180º </a:t>
            </a:r>
          </a:p>
          <a:p>
            <a:pPr marL="285750" indent="-285750">
              <a:buFontTx/>
              <a:buChar char="-"/>
            </a:pPr>
            <a:r>
              <a:rPr lang="pt-BR" dirty="0"/>
              <a:t>China está construindo 10 reatores/ano</a:t>
            </a:r>
          </a:p>
          <a:p>
            <a:pPr marL="285750" indent="-285750">
              <a:buFontTx/>
              <a:buChar char="-"/>
            </a:pPr>
            <a:r>
              <a:rPr lang="pt-BR" dirty="0"/>
              <a:t>Índia está construindo 6 reatores</a:t>
            </a:r>
          </a:p>
          <a:p>
            <a:pPr marL="285750" indent="-285750">
              <a:buFontTx/>
              <a:buChar char="-"/>
            </a:pPr>
            <a:r>
              <a:rPr lang="pt-BR" dirty="0"/>
              <a:t>Novos países estão estudando a implementação de reatores</a:t>
            </a:r>
          </a:p>
          <a:p>
            <a:pPr marL="285750" indent="-285750">
              <a:buFontTx/>
              <a:buChar char="-"/>
            </a:pPr>
            <a:endParaRPr lang="pt-BR" dirty="0"/>
          </a:p>
          <a:p>
            <a:pPr marL="285750" indent="-285750">
              <a:buFontTx/>
              <a:buChar char="-"/>
            </a:pPr>
            <a:endParaRPr lang="pt-BR" dirty="0"/>
          </a:p>
          <a:p>
            <a:pPr marL="285750" indent="-285750">
              <a:buFontTx/>
              <a:buChar char="-"/>
            </a:pPr>
            <a:endParaRPr lang="pt-BR" dirty="0"/>
          </a:p>
        </p:txBody>
      </p:sp>
    </p:spTree>
    <p:extLst>
      <p:ext uri="{BB962C8B-B14F-4D97-AF65-F5344CB8AC3E}">
        <p14:creationId xmlns:p14="http://schemas.microsoft.com/office/powerpoint/2010/main" val="747621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p:nvPr/>
        </p:nvPicPr>
        <p:blipFill>
          <a:blip r:embed="rId2">
            <a:extLst>
              <a:ext uri="{28A0092B-C50C-407E-A947-70E740481C1C}">
                <a14:useLocalDpi xmlns:a14="http://schemas.microsoft.com/office/drawing/2010/main" val="0"/>
              </a:ext>
            </a:extLst>
          </a:blip>
          <a:stretch>
            <a:fillRect/>
          </a:stretch>
        </p:blipFill>
        <p:spPr>
          <a:xfrm>
            <a:off x="-10269" y="0"/>
            <a:ext cx="9916269" cy="980728"/>
          </a:xfrm>
          <a:prstGeom prst="rect">
            <a:avLst/>
          </a:prstGeom>
        </p:spPr>
      </p:pic>
      <p:sp>
        <p:nvSpPr>
          <p:cNvPr id="28" name="object 9"/>
          <p:cNvSpPr/>
          <p:nvPr/>
        </p:nvSpPr>
        <p:spPr>
          <a:xfrm>
            <a:off x="815231" y="533400"/>
            <a:ext cx="88900" cy="118110"/>
          </a:xfrm>
          <a:custGeom>
            <a:avLst/>
            <a:gdLst/>
            <a:ahLst/>
            <a:cxnLst/>
            <a:rect l="l" t="t" r="r" b="b"/>
            <a:pathLst>
              <a:path w="89077" h="118211">
                <a:moveTo>
                  <a:pt x="32035" y="88017"/>
                </a:moveTo>
                <a:lnTo>
                  <a:pt x="25672" y="75645"/>
                </a:lnTo>
                <a:lnTo>
                  <a:pt x="21880" y="61818"/>
                </a:lnTo>
                <a:lnTo>
                  <a:pt x="20624" y="47320"/>
                </a:lnTo>
                <a:lnTo>
                  <a:pt x="21073" y="39079"/>
                </a:lnTo>
                <a:lnTo>
                  <a:pt x="24471" y="24971"/>
                </a:lnTo>
                <a:lnTo>
                  <a:pt x="32305" y="13925"/>
                </a:lnTo>
                <a:lnTo>
                  <a:pt x="45872" y="9461"/>
                </a:lnTo>
                <a:lnTo>
                  <a:pt x="51368" y="9970"/>
                </a:lnTo>
                <a:lnTo>
                  <a:pt x="62687" y="16937"/>
                </a:lnTo>
                <a:lnTo>
                  <a:pt x="66509" y="30822"/>
                </a:lnTo>
                <a:lnTo>
                  <a:pt x="89077" y="30822"/>
                </a:lnTo>
                <a:lnTo>
                  <a:pt x="84847" y="16628"/>
                </a:lnTo>
                <a:lnTo>
                  <a:pt x="74848" y="7289"/>
                </a:lnTo>
                <a:lnTo>
                  <a:pt x="61645" y="1797"/>
                </a:lnTo>
                <a:lnTo>
                  <a:pt x="47815" y="0"/>
                </a:lnTo>
                <a:lnTo>
                  <a:pt x="35153" y="1265"/>
                </a:lnTo>
                <a:lnTo>
                  <a:pt x="21912" y="6371"/>
                </a:lnTo>
                <a:lnTo>
                  <a:pt x="11995" y="14893"/>
                </a:lnTo>
                <a:lnTo>
                  <a:pt x="5185" y="26294"/>
                </a:lnTo>
                <a:lnTo>
                  <a:pt x="1259" y="40038"/>
                </a:lnTo>
                <a:lnTo>
                  <a:pt x="0" y="55587"/>
                </a:lnTo>
                <a:lnTo>
                  <a:pt x="631" y="67745"/>
                </a:lnTo>
                <a:lnTo>
                  <a:pt x="3577" y="82447"/>
                </a:lnTo>
                <a:lnTo>
                  <a:pt x="9034" y="94862"/>
                </a:lnTo>
                <a:lnTo>
                  <a:pt x="17115" y="104819"/>
                </a:lnTo>
                <a:lnTo>
                  <a:pt x="27936" y="112144"/>
                </a:lnTo>
                <a:lnTo>
                  <a:pt x="41611" y="116666"/>
                </a:lnTo>
                <a:lnTo>
                  <a:pt x="58254" y="118211"/>
                </a:lnTo>
                <a:lnTo>
                  <a:pt x="59114" y="118207"/>
                </a:lnTo>
                <a:lnTo>
                  <a:pt x="71850" y="117204"/>
                </a:lnTo>
                <a:lnTo>
                  <a:pt x="84226" y="114325"/>
                </a:lnTo>
                <a:lnTo>
                  <a:pt x="84226" y="107276"/>
                </a:lnTo>
                <a:lnTo>
                  <a:pt x="79857" y="108013"/>
                </a:lnTo>
                <a:lnTo>
                  <a:pt x="75234" y="108737"/>
                </a:lnTo>
                <a:lnTo>
                  <a:pt x="70866" y="108737"/>
                </a:lnTo>
                <a:lnTo>
                  <a:pt x="66905" y="108592"/>
                </a:lnTo>
                <a:lnTo>
                  <a:pt x="52616" y="105272"/>
                </a:lnTo>
                <a:lnTo>
                  <a:pt x="41005" y="98153"/>
                </a:lnTo>
                <a:lnTo>
                  <a:pt x="32035" y="88017"/>
                </a:lnTo>
                <a:close/>
              </a:path>
            </a:pathLst>
          </a:custGeom>
          <a:solidFill>
            <a:schemeClr val="bg1"/>
          </a:solidFill>
        </p:spPr>
        <p:txBody>
          <a:bodyPr wrap="square" lIns="0" tIns="0" rIns="0" bIns="0" rtlCol="0">
            <a:noAutofit/>
          </a:bodyPr>
          <a:lstStyle/>
          <a:p>
            <a:endParaRPr lang="pt-BR"/>
          </a:p>
        </p:txBody>
      </p:sp>
      <p:sp>
        <p:nvSpPr>
          <p:cNvPr id="29" name="object 10"/>
          <p:cNvSpPr/>
          <p:nvPr/>
        </p:nvSpPr>
        <p:spPr>
          <a:xfrm>
            <a:off x="910481" y="533400"/>
            <a:ext cx="81915" cy="118110"/>
          </a:xfrm>
          <a:custGeom>
            <a:avLst/>
            <a:gdLst/>
            <a:ahLst/>
            <a:cxnLst/>
            <a:rect l="l" t="t" r="r" b="b"/>
            <a:pathLst>
              <a:path w="82283" h="118198">
                <a:moveTo>
                  <a:pt x="20637" y="86398"/>
                </a:moveTo>
                <a:lnTo>
                  <a:pt x="24610" y="73873"/>
                </a:lnTo>
                <a:lnTo>
                  <a:pt x="38887" y="55551"/>
                </a:lnTo>
                <a:lnTo>
                  <a:pt x="24502" y="59138"/>
                </a:lnTo>
                <a:lnTo>
                  <a:pt x="12058" y="65458"/>
                </a:lnTo>
                <a:lnTo>
                  <a:pt x="3306" y="75327"/>
                </a:lnTo>
                <a:lnTo>
                  <a:pt x="0" y="89560"/>
                </a:lnTo>
                <a:lnTo>
                  <a:pt x="161" y="92952"/>
                </a:lnTo>
                <a:lnTo>
                  <a:pt x="4809" y="106307"/>
                </a:lnTo>
                <a:lnTo>
                  <a:pt x="14899" y="115058"/>
                </a:lnTo>
                <a:lnTo>
                  <a:pt x="29121" y="118198"/>
                </a:lnTo>
                <a:lnTo>
                  <a:pt x="30145" y="118188"/>
                </a:lnTo>
                <a:lnTo>
                  <a:pt x="43295" y="115760"/>
                </a:lnTo>
                <a:lnTo>
                  <a:pt x="54075" y="109496"/>
                </a:lnTo>
                <a:lnTo>
                  <a:pt x="63588" y="99999"/>
                </a:lnTo>
                <a:lnTo>
                  <a:pt x="63588" y="118008"/>
                </a:lnTo>
                <a:lnTo>
                  <a:pt x="82283" y="118008"/>
                </a:lnTo>
                <a:lnTo>
                  <a:pt x="63588" y="60921"/>
                </a:lnTo>
                <a:lnTo>
                  <a:pt x="63551" y="76775"/>
                </a:lnTo>
                <a:lnTo>
                  <a:pt x="60243" y="90363"/>
                </a:lnTo>
                <a:lnTo>
                  <a:pt x="51925" y="101619"/>
                </a:lnTo>
                <a:lnTo>
                  <a:pt x="39077" y="106311"/>
                </a:lnTo>
                <a:lnTo>
                  <a:pt x="36897" y="106202"/>
                </a:lnTo>
                <a:lnTo>
                  <a:pt x="24901" y="99744"/>
                </a:lnTo>
                <a:lnTo>
                  <a:pt x="20637" y="86398"/>
                </a:lnTo>
                <a:close/>
              </a:path>
              <a:path w="82283" h="118198">
                <a:moveTo>
                  <a:pt x="23050" y="30822"/>
                </a:moveTo>
                <a:lnTo>
                  <a:pt x="23609" y="25865"/>
                </a:lnTo>
                <a:lnTo>
                  <a:pt x="29501" y="13896"/>
                </a:lnTo>
                <a:lnTo>
                  <a:pt x="43192" y="9461"/>
                </a:lnTo>
                <a:lnTo>
                  <a:pt x="46767" y="9663"/>
                </a:lnTo>
                <a:lnTo>
                  <a:pt x="58799" y="16166"/>
                </a:lnTo>
                <a:lnTo>
                  <a:pt x="63062" y="28912"/>
                </a:lnTo>
                <a:lnTo>
                  <a:pt x="63588" y="43929"/>
                </a:lnTo>
                <a:lnTo>
                  <a:pt x="63588" y="53390"/>
                </a:lnTo>
                <a:lnTo>
                  <a:pt x="53461" y="53880"/>
                </a:lnTo>
                <a:lnTo>
                  <a:pt x="38887" y="55551"/>
                </a:lnTo>
                <a:lnTo>
                  <a:pt x="24610" y="73873"/>
                </a:lnTo>
                <a:lnTo>
                  <a:pt x="35474" y="65840"/>
                </a:lnTo>
                <a:lnTo>
                  <a:pt x="49664" y="62000"/>
                </a:lnTo>
                <a:lnTo>
                  <a:pt x="63588" y="60921"/>
                </a:lnTo>
                <a:lnTo>
                  <a:pt x="82283" y="118008"/>
                </a:lnTo>
                <a:lnTo>
                  <a:pt x="82283" y="39560"/>
                </a:lnTo>
                <a:lnTo>
                  <a:pt x="82097" y="33466"/>
                </a:lnTo>
                <a:lnTo>
                  <a:pt x="79190" y="18558"/>
                </a:lnTo>
                <a:lnTo>
                  <a:pt x="72275" y="8130"/>
                </a:lnTo>
                <a:lnTo>
                  <a:pt x="60729" y="2002"/>
                </a:lnTo>
                <a:lnTo>
                  <a:pt x="43929" y="0"/>
                </a:lnTo>
                <a:lnTo>
                  <a:pt x="41943" y="23"/>
                </a:lnTo>
                <a:lnTo>
                  <a:pt x="27407" y="1864"/>
                </a:lnTo>
                <a:lnTo>
                  <a:pt x="14752" y="7143"/>
                </a:lnTo>
                <a:lnTo>
                  <a:pt x="5569" y="16561"/>
                </a:lnTo>
                <a:lnTo>
                  <a:pt x="1447" y="30822"/>
                </a:lnTo>
                <a:lnTo>
                  <a:pt x="23050" y="30822"/>
                </a:lnTo>
                <a:close/>
              </a:path>
            </a:pathLst>
          </a:custGeom>
          <a:solidFill>
            <a:schemeClr val="bg1"/>
          </a:solidFill>
        </p:spPr>
        <p:txBody>
          <a:bodyPr wrap="square" lIns="0" tIns="0" rIns="0" bIns="0" rtlCol="0">
            <a:noAutofit/>
          </a:bodyPr>
          <a:lstStyle/>
          <a:p>
            <a:endParaRPr lang="pt-BR"/>
          </a:p>
        </p:txBody>
      </p:sp>
      <p:sp>
        <p:nvSpPr>
          <p:cNvPr id="30" name="object 11"/>
          <p:cNvSpPr/>
          <p:nvPr/>
        </p:nvSpPr>
        <p:spPr>
          <a:xfrm>
            <a:off x="1005731" y="533400"/>
            <a:ext cx="111760" cy="168910"/>
          </a:xfrm>
          <a:custGeom>
            <a:avLst/>
            <a:gdLst/>
            <a:ahLst/>
            <a:cxnLst/>
            <a:rect l="l" t="t" r="r" b="b"/>
            <a:pathLst>
              <a:path w="112153" h="169379">
                <a:moveTo>
                  <a:pt x="38760" y="38789"/>
                </a:moveTo>
                <a:lnTo>
                  <a:pt x="43269" y="24982"/>
                </a:lnTo>
                <a:lnTo>
                  <a:pt x="51795" y="13963"/>
                </a:lnTo>
                <a:lnTo>
                  <a:pt x="64566" y="9461"/>
                </a:lnTo>
                <a:lnTo>
                  <a:pt x="70889" y="10448"/>
                </a:lnTo>
                <a:lnTo>
                  <a:pt x="81247" y="18322"/>
                </a:lnTo>
                <a:lnTo>
                  <a:pt x="87545" y="31305"/>
                </a:lnTo>
                <a:lnTo>
                  <a:pt x="90671" y="46056"/>
                </a:lnTo>
                <a:lnTo>
                  <a:pt x="91516" y="59232"/>
                </a:lnTo>
                <a:lnTo>
                  <a:pt x="91420" y="64352"/>
                </a:lnTo>
                <a:lnTo>
                  <a:pt x="89996" y="78735"/>
                </a:lnTo>
                <a:lnTo>
                  <a:pt x="85949" y="93169"/>
                </a:lnTo>
                <a:lnTo>
                  <a:pt x="78107" y="104294"/>
                </a:lnTo>
                <a:lnTo>
                  <a:pt x="65303" y="108750"/>
                </a:lnTo>
                <a:lnTo>
                  <a:pt x="64824" y="108745"/>
                </a:lnTo>
                <a:lnTo>
                  <a:pt x="68935" y="118211"/>
                </a:lnTo>
                <a:lnTo>
                  <a:pt x="81342" y="116554"/>
                </a:lnTo>
                <a:lnTo>
                  <a:pt x="93595" y="110257"/>
                </a:lnTo>
                <a:lnTo>
                  <a:pt x="102367" y="100260"/>
                </a:lnTo>
                <a:lnTo>
                  <a:pt x="108094" y="87630"/>
                </a:lnTo>
                <a:lnTo>
                  <a:pt x="111211" y="73434"/>
                </a:lnTo>
                <a:lnTo>
                  <a:pt x="112153" y="58737"/>
                </a:lnTo>
                <a:lnTo>
                  <a:pt x="111496" y="46602"/>
                </a:lnTo>
                <a:lnTo>
                  <a:pt x="108661" y="32278"/>
                </a:lnTo>
                <a:lnTo>
                  <a:pt x="103229" y="19536"/>
                </a:lnTo>
                <a:lnTo>
                  <a:pt x="94813" y="9296"/>
                </a:lnTo>
                <a:lnTo>
                  <a:pt x="83028" y="2477"/>
                </a:lnTo>
                <a:lnTo>
                  <a:pt x="67487" y="0"/>
                </a:lnTo>
                <a:lnTo>
                  <a:pt x="58096" y="1451"/>
                </a:lnTo>
                <a:lnTo>
                  <a:pt x="46273" y="7856"/>
                </a:lnTo>
                <a:lnTo>
                  <a:pt x="38353" y="18440"/>
                </a:lnTo>
                <a:lnTo>
                  <a:pt x="37871" y="18440"/>
                </a:lnTo>
                <a:lnTo>
                  <a:pt x="37871" y="0"/>
                </a:lnTo>
                <a:lnTo>
                  <a:pt x="0" y="5587"/>
                </a:lnTo>
                <a:lnTo>
                  <a:pt x="0" y="9715"/>
                </a:lnTo>
                <a:lnTo>
                  <a:pt x="10934" y="10680"/>
                </a:lnTo>
                <a:lnTo>
                  <a:pt x="19176" y="12865"/>
                </a:lnTo>
                <a:lnTo>
                  <a:pt x="19176" y="169379"/>
                </a:lnTo>
                <a:lnTo>
                  <a:pt x="37871" y="169379"/>
                </a:lnTo>
                <a:lnTo>
                  <a:pt x="37871" y="99034"/>
                </a:lnTo>
                <a:lnTo>
                  <a:pt x="38353" y="99034"/>
                </a:lnTo>
                <a:lnTo>
                  <a:pt x="44616" y="108433"/>
                </a:lnTo>
                <a:lnTo>
                  <a:pt x="39166" y="79241"/>
                </a:lnTo>
                <a:lnTo>
                  <a:pt x="37871" y="65531"/>
                </a:lnTo>
                <a:lnTo>
                  <a:pt x="37871" y="48056"/>
                </a:lnTo>
                <a:lnTo>
                  <a:pt x="38760" y="38789"/>
                </a:lnTo>
                <a:close/>
              </a:path>
              <a:path w="112153" h="169379">
                <a:moveTo>
                  <a:pt x="68935" y="118211"/>
                </a:moveTo>
                <a:lnTo>
                  <a:pt x="64824" y="108745"/>
                </a:lnTo>
                <a:lnTo>
                  <a:pt x="51864" y="104163"/>
                </a:lnTo>
                <a:lnTo>
                  <a:pt x="43571" y="93223"/>
                </a:lnTo>
                <a:lnTo>
                  <a:pt x="39166" y="79241"/>
                </a:lnTo>
                <a:lnTo>
                  <a:pt x="44616" y="108433"/>
                </a:lnTo>
                <a:lnTo>
                  <a:pt x="55818" y="115682"/>
                </a:lnTo>
                <a:lnTo>
                  <a:pt x="68935" y="118211"/>
                </a:lnTo>
                <a:close/>
              </a:path>
            </a:pathLst>
          </a:custGeom>
          <a:solidFill>
            <a:schemeClr val="bg1"/>
          </a:solidFill>
        </p:spPr>
        <p:txBody>
          <a:bodyPr wrap="square" lIns="0" tIns="0" rIns="0" bIns="0" rtlCol="0">
            <a:noAutofit/>
          </a:bodyPr>
          <a:lstStyle/>
          <a:p>
            <a:endParaRPr lang="pt-BR"/>
          </a:p>
        </p:txBody>
      </p:sp>
      <p:sp>
        <p:nvSpPr>
          <p:cNvPr id="31" name="object 13"/>
          <p:cNvSpPr/>
          <p:nvPr/>
        </p:nvSpPr>
        <p:spPr>
          <a:xfrm>
            <a:off x="1120031" y="533400"/>
            <a:ext cx="36830" cy="118110"/>
          </a:xfrm>
          <a:custGeom>
            <a:avLst/>
            <a:gdLst/>
            <a:ahLst/>
            <a:cxnLst/>
            <a:rect l="l" t="t" r="r" b="b"/>
            <a:pathLst>
              <a:path w="36893" h="118173">
                <a:moveTo>
                  <a:pt x="0" y="5829"/>
                </a:moveTo>
                <a:lnTo>
                  <a:pt x="0" y="9944"/>
                </a:lnTo>
                <a:lnTo>
                  <a:pt x="10452" y="10922"/>
                </a:lnTo>
                <a:lnTo>
                  <a:pt x="18211" y="13589"/>
                </a:lnTo>
                <a:lnTo>
                  <a:pt x="18211" y="118173"/>
                </a:lnTo>
                <a:lnTo>
                  <a:pt x="36893" y="118173"/>
                </a:lnTo>
                <a:lnTo>
                  <a:pt x="36893" y="0"/>
                </a:lnTo>
                <a:lnTo>
                  <a:pt x="0" y="5829"/>
                </a:lnTo>
                <a:close/>
              </a:path>
            </a:pathLst>
          </a:custGeom>
          <a:solidFill>
            <a:schemeClr val="bg1"/>
          </a:solidFill>
        </p:spPr>
        <p:txBody>
          <a:bodyPr wrap="square" lIns="0" tIns="0" rIns="0" bIns="0" rtlCol="0">
            <a:noAutofit/>
          </a:bodyPr>
          <a:lstStyle/>
          <a:p>
            <a:endParaRPr lang="pt-BR"/>
          </a:p>
        </p:txBody>
      </p:sp>
      <p:sp>
        <p:nvSpPr>
          <p:cNvPr id="32" name="object 14"/>
          <p:cNvSpPr/>
          <p:nvPr/>
        </p:nvSpPr>
        <p:spPr>
          <a:xfrm>
            <a:off x="1177181" y="504825"/>
            <a:ext cx="66675" cy="152400"/>
          </a:xfrm>
          <a:custGeom>
            <a:avLst/>
            <a:gdLst/>
            <a:ahLst/>
            <a:cxnLst/>
            <a:rect l="l" t="t" r="r" b="b"/>
            <a:pathLst>
              <a:path w="67233" h="152425">
                <a:moveTo>
                  <a:pt x="64084" y="142481"/>
                </a:moveTo>
                <a:lnTo>
                  <a:pt x="61163" y="142963"/>
                </a:lnTo>
                <a:lnTo>
                  <a:pt x="55582" y="142914"/>
                </a:lnTo>
                <a:lnTo>
                  <a:pt x="42281" y="138827"/>
                </a:lnTo>
                <a:lnTo>
                  <a:pt x="37388" y="125247"/>
                </a:lnTo>
                <a:lnTo>
                  <a:pt x="37388" y="45135"/>
                </a:lnTo>
                <a:lnTo>
                  <a:pt x="67233" y="45135"/>
                </a:lnTo>
                <a:lnTo>
                  <a:pt x="67233" y="36893"/>
                </a:lnTo>
                <a:lnTo>
                  <a:pt x="37134" y="36893"/>
                </a:lnTo>
                <a:lnTo>
                  <a:pt x="37134" y="0"/>
                </a:lnTo>
                <a:lnTo>
                  <a:pt x="18694" y="16243"/>
                </a:lnTo>
                <a:lnTo>
                  <a:pt x="18694" y="36893"/>
                </a:lnTo>
                <a:lnTo>
                  <a:pt x="0" y="36893"/>
                </a:lnTo>
                <a:lnTo>
                  <a:pt x="0" y="45135"/>
                </a:lnTo>
                <a:lnTo>
                  <a:pt x="18694" y="45135"/>
                </a:lnTo>
                <a:lnTo>
                  <a:pt x="18694" y="118198"/>
                </a:lnTo>
                <a:lnTo>
                  <a:pt x="19761" y="133266"/>
                </a:lnTo>
                <a:lnTo>
                  <a:pt x="24770" y="144838"/>
                </a:lnTo>
                <a:lnTo>
                  <a:pt x="35426" y="150760"/>
                </a:lnTo>
                <a:lnTo>
                  <a:pt x="53403" y="152425"/>
                </a:lnTo>
                <a:lnTo>
                  <a:pt x="58013" y="152425"/>
                </a:lnTo>
                <a:lnTo>
                  <a:pt x="62636" y="151942"/>
                </a:lnTo>
                <a:lnTo>
                  <a:pt x="67233" y="150964"/>
                </a:lnTo>
                <a:lnTo>
                  <a:pt x="67233" y="141998"/>
                </a:lnTo>
                <a:lnTo>
                  <a:pt x="64084" y="142481"/>
                </a:lnTo>
                <a:close/>
              </a:path>
            </a:pathLst>
          </a:custGeom>
          <a:solidFill>
            <a:schemeClr val="bg1"/>
          </a:solidFill>
        </p:spPr>
        <p:txBody>
          <a:bodyPr wrap="square" lIns="0" tIns="0" rIns="0" bIns="0" rtlCol="0">
            <a:noAutofit/>
          </a:bodyPr>
          <a:lstStyle/>
          <a:p>
            <a:endParaRPr lang="pt-BR"/>
          </a:p>
        </p:txBody>
      </p:sp>
      <p:sp>
        <p:nvSpPr>
          <p:cNvPr id="33" name="object 15"/>
          <p:cNvSpPr/>
          <p:nvPr/>
        </p:nvSpPr>
        <p:spPr>
          <a:xfrm>
            <a:off x="1262906" y="533400"/>
            <a:ext cx="81915" cy="118110"/>
          </a:xfrm>
          <a:custGeom>
            <a:avLst/>
            <a:gdLst/>
            <a:ahLst/>
            <a:cxnLst/>
            <a:rect l="l" t="t" r="r" b="b"/>
            <a:pathLst>
              <a:path w="82283" h="118211">
                <a:moveTo>
                  <a:pt x="20637" y="86410"/>
                </a:moveTo>
                <a:lnTo>
                  <a:pt x="24615" y="73876"/>
                </a:lnTo>
                <a:lnTo>
                  <a:pt x="38887" y="55551"/>
                </a:lnTo>
                <a:lnTo>
                  <a:pt x="24502" y="59138"/>
                </a:lnTo>
                <a:lnTo>
                  <a:pt x="12058" y="65458"/>
                </a:lnTo>
                <a:lnTo>
                  <a:pt x="3306" y="75327"/>
                </a:lnTo>
                <a:lnTo>
                  <a:pt x="0" y="89560"/>
                </a:lnTo>
                <a:lnTo>
                  <a:pt x="163" y="92962"/>
                </a:lnTo>
                <a:lnTo>
                  <a:pt x="4816" y="106316"/>
                </a:lnTo>
                <a:lnTo>
                  <a:pt x="14907" y="115069"/>
                </a:lnTo>
                <a:lnTo>
                  <a:pt x="29121" y="118211"/>
                </a:lnTo>
                <a:lnTo>
                  <a:pt x="30151" y="118200"/>
                </a:lnTo>
                <a:lnTo>
                  <a:pt x="43299" y="115768"/>
                </a:lnTo>
                <a:lnTo>
                  <a:pt x="54076" y="109498"/>
                </a:lnTo>
                <a:lnTo>
                  <a:pt x="63588" y="99999"/>
                </a:lnTo>
                <a:lnTo>
                  <a:pt x="63588" y="118173"/>
                </a:lnTo>
                <a:lnTo>
                  <a:pt x="82283" y="118173"/>
                </a:lnTo>
                <a:lnTo>
                  <a:pt x="63588" y="60921"/>
                </a:lnTo>
                <a:lnTo>
                  <a:pt x="63551" y="76775"/>
                </a:lnTo>
                <a:lnTo>
                  <a:pt x="60243" y="90363"/>
                </a:lnTo>
                <a:lnTo>
                  <a:pt x="51925" y="101619"/>
                </a:lnTo>
                <a:lnTo>
                  <a:pt x="39077" y="106311"/>
                </a:lnTo>
                <a:lnTo>
                  <a:pt x="36908" y="106203"/>
                </a:lnTo>
                <a:lnTo>
                  <a:pt x="24904" y="99749"/>
                </a:lnTo>
                <a:lnTo>
                  <a:pt x="20637" y="86410"/>
                </a:lnTo>
                <a:close/>
              </a:path>
              <a:path w="82283" h="118211">
                <a:moveTo>
                  <a:pt x="23050" y="30822"/>
                </a:moveTo>
                <a:lnTo>
                  <a:pt x="23611" y="25856"/>
                </a:lnTo>
                <a:lnTo>
                  <a:pt x="29506" y="13894"/>
                </a:lnTo>
                <a:lnTo>
                  <a:pt x="43205" y="9461"/>
                </a:lnTo>
                <a:lnTo>
                  <a:pt x="46769" y="9662"/>
                </a:lnTo>
                <a:lnTo>
                  <a:pt x="58799" y="16166"/>
                </a:lnTo>
                <a:lnTo>
                  <a:pt x="63063" y="28915"/>
                </a:lnTo>
                <a:lnTo>
                  <a:pt x="63588" y="43929"/>
                </a:lnTo>
                <a:lnTo>
                  <a:pt x="63588" y="53390"/>
                </a:lnTo>
                <a:lnTo>
                  <a:pt x="53461" y="53880"/>
                </a:lnTo>
                <a:lnTo>
                  <a:pt x="38887" y="55551"/>
                </a:lnTo>
                <a:lnTo>
                  <a:pt x="24615" y="73876"/>
                </a:lnTo>
                <a:lnTo>
                  <a:pt x="35483" y="65845"/>
                </a:lnTo>
                <a:lnTo>
                  <a:pt x="49671" y="62005"/>
                </a:lnTo>
                <a:lnTo>
                  <a:pt x="63588" y="60921"/>
                </a:lnTo>
                <a:lnTo>
                  <a:pt x="82283" y="118173"/>
                </a:lnTo>
                <a:lnTo>
                  <a:pt x="82283" y="39560"/>
                </a:lnTo>
                <a:lnTo>
                  <a:pt x="82097" y="33466"/>
                </a:lnTo>
                <a:lnTo>
                  <a:pt x="79190" y="18558"/>
                </a:lnTo>
                <a:lnTo>
                  <a:pt x="72275" y="8130"/>
                </a:lnTo>
                <a:lnTo>
                  <a:pt x="60729" y="2002"/>
                </a:lnTo>
                <a:lnTo>
                  <a:pt x="43929" y="0"/>
                </a:lnTo>
                <a:lnTo>
                  <a:pt x="41943" y="23"/>
                </a:lnTo>
                <a:lnTo>
                  <a:pt x="27407" y="1866"/>
                </a:lnTo>
                <a:lnTo>
                  <a:pt x="14752" y="7147"/>
                </a:lnTo>
                <a:lnTo>
                  <a:pt x="5569" y="16566"/>
                </a:lnTo>
                <a:lnTo>
                  <a:pt x="1447" y="30822"/>
                </a:lnTo>
                <a:lnTo>
                  <a:pt x="23050" y="30822"/>
                </a:lnTo>
                <a:close/>
              </a:path>
            </a:pathLst>
          </a:custGeom>
          <a:solidFill>
            <a:schemeClr val="bg1"/>
          </a:solidFill>
        </p:spPr>
        <p:txBody>
          <a:bodyPr wrap="square" lIns="0" tIns="0" rIns="0" bIns="0" rtlCol="0">
            <a:noAutofit/>
          </a:bodyPr>
          <a:lstStyle/>
          <a:p>
            <a:endParaRPr lang="pt-BR"/>
          </a:p>
        </p:txBody>
      </p:sp>
      <p:sp>
        <p:nvSpPr>
          <p:cNvPr id="34" name="object 16"/>
          <p:cNvSpPr/>
          <p:nvPr/>
        </p:nvSpPr>
        <p:spPr>
          <a:xfrm>
            <a:off x="1348631" y="476250"/>
            <a:ext cx="37465" cy="172085"/>
          </a:xfrm>
          <a:custGeom>
            <a:avLst/>
            <a:gdLst/>
            <a:ahLst/>
            <a:cxnLst/>
            <a:rect l="l" t="t" r="r" b="b"/>
            <a:pathLst>
              <a:path w="37617" h="172554">
                <a:moveTo>
                  <a:pt x="0" y="5346"/>
                </a:moveTo>
                <a:lnTo>
                  <a:pt x="0" y="9474"/>
                </a:lnTo>
                <a:lnTo>
                  <a:pt x="10680" y="10198"/>
                </a:lnTo>
                <a:lnTo>
                  <a:pt x="18923" y="12636"/>
                </a:lnTo>
                <a:lnTo>
                  <a:pt x="18923" y="172554"/>
                </a:lnTo>
                <a:lnTo>
                  <a:pt x="37617" y="172554"/>
                </a:lnTo>
                <a:lnTo>
                  <a:pt x="37617" y="0"/>
                </a:lnTo>
                <a:lnTo>
                  <a:pt x="0" y="5346"/>
                </a:lnTo>
                <a:close/>
              </a:path>
            </a:pathLst>
          </a:custGeom>
          <a:solidFill>
            <a:schemeClr val="bg1"/>
          </a:solidFill>
        </p:spPr>
        <p:txBody>
          <a:bodyPr wrap="square" lIns="0" tIns="0" rIns="0" bIns="0" rtlCol="0">
            <a:noAutofit/>
          </a:bodyPr>
          <a:lstStyle/>
          <a:p>
            <a:endParaRPr lang="pt-BR"/>
          </a:p>
        </p:txBody>
      </p:sp>
      <p:sp>
        <p:nvSpPr>
          <p:cNvPr id="35" name="object 17"/>
          <p:cNvSpPr/>
          <p:nvPr/>
        </p:nvSpPr>
        <p:spPr>
          <a:xfrm>
            <a:off x="1072406" y="704850"/>
            <a:ext cx="34925" cy="52070"/>
          </a:xfrm>
          <a:custGeom>
            <a:avLst/>
            <a:gdLst/>
            <a:ahLst/>
            <a:cxnLst/>
            <a:rect l="l" t="t" r="r" b="b"/>
            <a:pathLst>
              <a:path w="35128" h="52387">
                <a:moveTo>
                  <a:pt x="11861" y="0"/>
                </a:moveTo>
                <a:lnTo>
                  <a:pt x="0" y="1752"/>
                </a:lnTo>
                <a:lnTo>
                  <a:pt x="0" y="3048"/>
                </a:lnTo>
                <a:lnTo>
                  <a:pt x="3416" y="3352"/>
                </a:lnTo>
                <a:lnTo>
                  <a:pt x="5994" y="4038"/>
                </a:lnTo>
                <a:lnTo>
                  <a:pt x="5994" y="52387"/>
                </a:lnTo>
                <a:lnTo>
                  <a:pt x="11861" y="52387"/>
                </a:lnTo>
                <a:lnTo>
                  <a:pt x="11861" y="31038"/>
                </a:lnTo>
                <a:lnTo>
                  <a:pt x="12001" y="31038"/>
                </a:lnTo>
                <a:lnTo>
                  <a:pt x="13842" y="34086"/>
                </a:lnTo>
                <a:lnTo>
                  <a:pt x="11861" y="25793"/>
                </a:lnTo>
                <a:lnTo>
                  <a:pt x="11861" y="10274"/>
                </a:lnTo>
                <a:lnTo>
                  <a:pt x="14452" y="2971"/>
                </a:lnTo>
                <a:lnTo>
                  <a:pt x="12001" y="5778"/>
                </a:lnTo>
                <a:lnTo>
                  <a:pt x="11861" y="5778"/>
                </a:lnTo>
                <a:lnTo>
                  <a:pt x="11861" y="0"/>
                </a:lnTo>
                <a:close/>
              </a:path>
              <a:path w="35128" h="52387">
                <a:moveTo>
                  <a:pt x="28651" y="18554"/>
                </a:moveTo>
                <a:lnTo>
                  <a:pt x="28651" y="23876"/>
                </a:lnTo>
                <a:lnTo>
                  <a:pt x="27673" y="34086"/>
                </a:lnTo>
                <a:lnTo>
                  <a:pt x="13842" y="34086"/>
                </a:lnTo>
                <a:lnTo>
                  <a:pt x="12001" y="31038"/>
                </a:lnTo>
                <a:lnTo>
                  <a:pt x="13525" y="34836"/>
                </a:lnTo>
                <a:lnTo>
                  <a:pt x="17640" y="37033"/>
                </a:lnTo>
                <a:lnTo>
                  <a:pt x="32080" y="37033"/>
                </a:lnTo>
                <a:lnTo>
                  <a:pt x="35128" y="27228"/>
                </a:lnTo>
                <a:lnTo>
                  <a:pt x="35128" y="9283"/>
                </a:lnTo>
                <a:lnTo>
                  <a:pt x="31775" y="0"/>
                </a:lnTo>
                <a:lnTo>
                  <a:pt x="17411" y="0"/>
                </a:lnTo>
                <a:lnTo>
                  <a:pt x="13461" y="2286"/>
                </a:lnTo>
                <a:lnTo>
                  <a:pt x="12001" y="5778"/>
                </a:lnTo>
                <a:lnTo>
                  <a:pt x="14452" y="2971"/>
                </a:lnTo>
                <a:lnTo>
                  <a:pt x="27203" y="2971"/>
                </a:lnTo>
                <a:lnTo>
                  <a:pt x="28651" y="13309"/>
                </a:lnTo>
                <a:lnTo>
                  <a:pt x="28651" y="18554"/>
                </a:lnTo>
                <a:close/>
              </a:path>
            </a:pathLst>
          </a:custGeom>
          <a:solidFill>
            <a:schemeClr val="bg1"/>
          </a:solidFill>
        </p:spPr>
        <p:txBody>
          <a:bodyPr wrap="square" lIns="0" tIns="0" rIns="0" bIns="0" rtlCol="0">
            <a:noAutofit/>
          </a:bodyPr>
          <a:lstStyle/>
          <a:p>
            <a:endParaRPr lang="pt-BR"/>
          </a:p>
        </p:txBody>
      </p:sp>
      <p:sp>
        <p:nvSpPr>
          <p:cNvPr id="36" name="object 18"/>
          <p:cNvSpPr/>
          <p:nvPr/>
        </p:nvSpPr>
        <p:spPr>
          <a:xfrm>
            <a:off x="1129556" y="704850"/>
            <a:ext cx="25400" cy="36830"/>
          </a:xfrm>
          <a:custGeom>
            <a:avLst/>
            <a:gdLst/>
            <a:ahLst/>
            <a:cxnLst/>
            <a:rect l="l" t="t" r="r" b="b"/>
            <a:pathLst>
              <a:path w="25768" h="37020">
                <a:moveTo>
                  <a:pt x="19938" y="19075"/>
                </a:moveTo>
                <a:lnTo>
                  <a:pt x="19938" y="27825"/>
                </a:lnTo>
                <a:lnTo>
                  <a:pt x="17119" y="33312"/>
                </a:lnTo>
                <a:lnTo>
                  <a:pt x="8597" y="33312"/>
                </a:lnTo>
                <a:lnTo>
                  <a:pt x="9131" y="37020"/>
                </a:lnTo>
                <a:lnTo>
                  <a:pt x="13919" y="37020"/>
                </a:lnTo>
                <a:lnTo>
                  <a:pt x="16967" y="34836"/>
                </a:lnTo>
                <a:lnTo>
                  <a:pt x="19938" y="31330"/>
                </a:lnTo>
                <a:lnTo>
                  <a:pt x="19938" y="36182"/>
                </a:lnTo>
                <a:lnTo>
                  <a:pt x="25768" y="36182"/>
                </a:lnTo>
                <a:lnTo>
                  <a:pt x="25768" y="3873"/>
                </a:lnTo>
                <a:lnTo>
                  <a:pt x="22656" y="0"/>
                </a:lnTo>
                <a:lnTo>
                  <a:pt x="7327" y="0"/>
                </a:lnTo>
                <a:lnTo>
                  <a:pt x="927" y="2362"/>
                </a:lnTo>
                <a:lnTo>
                  <a:pt x="482" y="9652"/>
                </a:lnTo>
                <a:lnTo>
                  <a:pt x="7238" y="9652"/>
                </a:lnTo>
                <a:lnTo>
                  <a:pt x="7467" y="5626"/>
                </a:lnTo>
                <a:lnTo>
                  <a:pt x="9131" y="2971"/>
                </a:lnTo>
                <a:lnTo>
                  <a:pt x="20078" y="2971"/>
                </a:lnTo>
                <a:lnTo>
                  <a:pt x="19938" y="8813"/>
                </a:lnTo>
                <a:lnTo>
                  <a:pt x="19938" y="16725"/>
                </a:lnTo>
                <a:lnTo>
                  <a:pt x="12471" y="16954"/>
                </a:lnTo>
                <a:lnTo>
                  <a:pt x="14757" y="19151"/>
                </a:lnTo>
                <a:lnTo>
                  <a:pt x="19938" y="19075"/>
                </a:lnTo>
                <a:close/>
              </a:path>
              <a:path w="25768" h="37020">
                <a:moveTo>
                  <a:pt x="12471" y="16954"/>
                </a:moveTo>
                <a:lnTo>
                  <a:pt x="0" y="18021"/>
                </a:lnTo>
                <a:lnTo>
                  <a:pt x="0" y="33451"/>
                </a:lnTo>
                <a:lnTo>
                  <a:pt x="3822" y="37020"/>
                </a:lnTo>
                <a:lnTo>
                  <a:pt x="9131" y="37020"/>
                </a:lnTo>
                <a:lnTo>
                  <a:pt x="8597" y="33312"/>
                </a:lnTo>
                <a:lnTo>
                  <a:pt x="6476" y="30492"/>
                </a:lnTo>
                <a:lnTo>
                  <a:pt x="6476" y="20294"/>
                </a:lnTo>
                <a:lnTo>
                  <a:pt x="14757" y="19151"/>
                </a:lnTo>
                <a:lnTo>
                  <a:pt x="12471" y="16954"/>
                </a:lnTo>
                <a:close/>
              </a:path>
            </a:pathLst>
          </a:custGeom>
          <a:solidFill>
            <a:schemeClr val="bg1"/>
          </a:solidFill>
        </p:spPr>
        <p:txBody>
          <a:bodyPr wrap="square" lIns="0" tIns="0" rIns="0" bIns="0" rtlCol="0">
            <a:noAutofit/>
          </a:bodyPr>
          <a:lstStyle/>
          <a:p>
            <a:endParaRPr lang="pt-BR"/>
          </a:p>
        </p:txBody>
      </p:sp>
      <p:sp>
        <p:nvSpPr>
          <p:cNvPr id="37" name="object 19"/>
          <p:cNvSpPr/>
          <p:nvPr/>
        </p:nvSpPr>
        <p:spPr>
          <a:xfrm>
            <a:off x="1167656" y="704850"/>
            <a:ext cx="22225" cy="35560"/>
          </a:xfrm>
          <a:custGeom>
            <a:avLst/>
            <a:gdLst/>
            <a:ahLst/>
            <a:cxnLst/>
            <a:rect l="l" t="t" r="r" b="b"/>
            <a:pathLst>
              <a:path w="22593" h="36182">
                <a:moveTo>
                  <a:pt x="3492" y="3429"/>
                </a:moveTo>
                <a:lnTo>
                  <a:pt x="5765" y="4343"/>
                </a:lnTo>
                <a:lnTo>
                  <a:pt x="5765" y="36182"/>
                </a:lnTo>
                <a:lnTo>
                  <a:pt x="11633" y="36182"/>
                </a:lnTo>
                <a:lnTo>
                  <a:pt x="11633" y="12319"/>
                </a:lnTo>
                <a:lnTo>
                  <a:pt x="13220" y="5854"/>
                </a:lnTo>
                <a:lnTo>
                  <a:pt x="20065" y="5854"/>
                </a:lnTo>
                <a:lnTo>
                  <a:pt x="22593" y="6388"/>
                </a:lnTo>
                <a:lnTo>
                  <a:pt x="22593" y="76"/>
                </a:lnTo>
                <a:lnTo>
                  <a:pt x="15811" y="0"/>
                </a:lnTo>
                <a:lnTo>
                  <a:pt x="13398" y="3873"/>
                </a:lnTo>
                <a:lnTo>
                  <a:pt x="11785" y="9042"/>
                </a:lnTo>
                <a:lnTo>
                  <a:pt x="11633" y="9042"/>
                </a:lnTo>
                <a:lnTo>
                  <a:pt x="11633" y="0"/>
                </a:lnTo>
                <a:lnTo>
                  <a:pt x="0" y="1828"/>
                </a:lnTo>
                <a:lnTo>
                  <a:pt x="0" y="3111"/>
                </a:lnTo>
                <a:lnTo>
                  <a:pt x="3492" y="3429"/>
                </a:lnTo>
                <a:close/>
              </a:path>
            </a:pathLst>
          </a:custGeom>
          <a:solidFill>
            <a:schemeClr val="bg1"/>
          </a:solidFill>
        </p:spPr>
        <p:txBody>
          <a:bodyPr wrap="square" lIns="0" tIns="0" rIns="0" bIns="0" rtlCol="0">
            <a:noAutofit/>
          </a:bodyPr>
          <a:lstStyle/>
          <a:p>
            <a:endParaRPr lang="pt-BR"/>
          </a:p>
        </p:txBody>
      </p:sp>
      <p:sp>
        <p:nvSpPr>
          <p:cNvPr id="38" name="object 20"/>
          <p:cNvSpPr/>
          <p:nvPr/>
        </p:nvSpPr>
        <p:spPr>
          <a:xfrm>
            <a:off x="1205756" y="695325"/>
            <a:ext cx="20955" cy="47625"/>
          </a:xfrm>
          <a:custGeom>
            <a:avLst/>
            <a:gdLst/>
            <a:ahLst/>
            <a:cxnLst/>
            <a:rect l="l" t="t" r="r" b="b"/>
            <a:pathLst>
              <a:path w="21069" h="47751">
                <a:moveTo>
                  <a:pt x="11722" y="14160"/>
                </a:moveTo>
                <a:lnTo>
                  <a:pt x="21069" y="14160"/>
                </a:lnTo>
                <a:lnTo>
                  <a:pt x="21069" y="11556"/>
                </a:lnTo>
                <a:lnTo>
                  <a:pt x="11645" y="11556"/>
                </a:lnTo>
                <a:lnTo>
                  <a:pt x="11645" y="0"/>
                </a:lnTo>
                <a:lnTo>
                  <a:pt x="5867" y="5105"/>
                </a:lnTo>
                <a:lnTo>
                  <a:pt x="5867" y="11556"/>
                </a:lnTo>
                <a:lnTo>
                  <a:pt x="0" y="11556"/>
                </a:lnTo>
                <a:lnTo>
                  <a:pt x="0" y="14160"/>
                </a:lnTo>
                <a:lnTo>
                  <a:pt x="5867" y="14160"/>
                </a:lnTo>
                <a:lnTo>
                  <a:pt x="5867" y="45554"/>
                </a:lnTo>
                <a:lnTo>
                  <a:pt x="7835" y="47751"/>
                </a:lnTo>
                <a:lnTo>
                  <a:pt x="18173" y="47751"/>
                </a:lnTo>
                <a:lnTo>
                  <a:pt x="21069" y="47294"/>
                </a:lnTo>
                <a:lnTo>
                  <a:pt x="21069" y="44488"/>
                </a:lnTo>
                <a:lnTo>
                  <a:pt x="18173" y="44805"/>
                </a:lnTo>
                <a:lnTo>
                  <a:pt x="14224" y="44805"/>
                </a:lnTo>
                <a:lnTo>
                  <a:pt x="11722" y="43637"/>
                </a:lnTo>
                <a:lnTo>
                  <a:pt x="11722" y="14160"/>
                </a:lnTo>
                <a:close/>
              </a:path>
            </a:pathLst>
          </a:custGeom>
          <a:solidFill>
            <a:schemeClr val="bg1"/>
          </a:solidFill>
        </p:spPr>
        <p:txBody>
          <a:bodyPr wrap="square" lIns="0" tIns="0" rIns="0" bIns="0" rtlCol="0">
            <a:noAutofit/>
          </a:bodyPr>
          <a:lstStyle/>
          <a:p>
            <a:endParaRPr lang="pt-BR"/>
          </a:p>
        </p:txBody>
      </p:sp>
      <p:sp>
        <p:nvSpPr>
          <p:cNvPr id="39" name="object 21"/>
          <p:cNvSpPr/>
          <p:nvPr/>
        </p:nvSpPr>
        <p:spPr>
          <a:xfrm>
            <a:off x="1234331" y="704850"/>
            <a:ext cx="33020" cy="35560"/>
          </a:xfrm>
          <a:custGeom>
            <a:avLst/>
            <a:gdLst/>
            <a:ahLst/>
            <a:cxnLst/>
            <a:rect l="l" t="t" r="r" b="b"/>
            <a:pathLst>
              <a:path w="33515" h="36182">
                <a:moveTo>
                  <a:pt x="33515" y="9105"/>
                </a:moveTo>
                <a:lnTo>
                  <a:pt x="33515" y="2730"/>
                </a:lnTo>
                <a:lnTo>
                  <a:pt x="31000" y="0"/>
                </a:lnTo>
                <a:lnTo>
                  <a:pt x="18465" y="0"/>
                </a:lnTo>
                <a:lnTo>
                  <a:pt x="13830" y="4787"/>
                </a:lnTo>
                <a:lnTo>
                  <a:pt x="11760" y="10109"/>
                </a:lnTo>
                <a:lnTo>
                  <a:pt x="11595" y="10109"/>
                </a:lnTo>
                <a:lnTo>
                  <a:pt x="11595" y="0"/>
                </a:lnTo>
                <a:lnTo>
                  <a:pt x="0" y="1828"/>
                </a:lnTo>
                <a:lnTo>
                  <a:pt x="0" y="3111"/>
                </a:lnTo>
                <a:lnTo>
                  <a:pt x="3340" y="3429"/>
                </a:lnTo>
                <a:lnTo>
                  <a:pt x="5765" y="4254"/>
                </a:lnTo>
                <a:lnTo>
                  <a:pt x="5765" y="36182"/>
                </a:lnTo>
                <a:lnTo>
                  <a:pt x="11595" y="36182"/>
                </a:lnTo>
                <a:lnTo>
                  <a:pt x="11595" y="13157"/>
                </a:lnTo>
                <a:lnTo>
                  <a:pt x="16713" y="3733"/>
                </a:lnTo>
                <a:lnTo>
                  <a:pt x="27660" y="3733"/>
                </a:lnTo>
                <a:lnTo>
                  <a:pt x="27660" y="36182"/>
                </a:lnTo>
                <a:lnTo>
                  <a:pt x="33515" y="36182"/>
                </a:lnTo>
                <a:lnTo>
                  <a:pt x="33515" y="9105"/>
                </a:lnTo>
                <a:close/>
              </a:path>
            </a:pathLst>
          </a:custGeom>
          <a:solidFill>
            <a:schemeClr val="bg1"/>
          </a:solidFill>
        </p:spPr>
        <p:txBody>
          <a:bodyPr wrap="square" lIns="0" tIns="0" rIns="0" bIns="0" rtlCol="0">
            <a:noAutofit/>
          </a:bodyPr>
          <a:lstStyle/>
          <a:p>
            <a:endParaRPr lang="pt-BR"/>
          </a:p>
        </p:txBody>
      </p:sp>
      <p:sp>
        <p:nvSpPr>
          <p:cNvPr id="40" name="object 22"/>
          <p:cNvSpPr/>
          <p:nvPr/>
        </p:nvSpPr>
        <p:spPr>
          <a:xfrm>
            <a:off x="1291481" y="704850"/>
            <a:ext cx="27940" cy="36830"/>
          </a:xfrm>
          <a:custGeom>
            <a:avLst/>
            <a:gdLst/>
            <a:ahLst/>
            <a:cxnLst/>
            <a:rect l="l" t="t" r="r" b="b"/>
            <a:pathLst>
              <a:path w="28041" h="37033">
                <a:moveTo>
                  <a:pt x="25" y="18743"/>
                </a:moveTo>
                <a:lnTo>
                  <a:pt x="4635" y="31953"/>
                </a:lnTo>
                <a:lnTo>
                  <a:pt x="17703" y="37033"/>
                </a:lnTo>
                <a:lnTo>
                  <a:pt x="20370" y="37033"/>
                </a:lnTo>
                <a:lnTo>
                  <a:pt x="24637" y="36664"/>
                </a:lnTo>
                <a:lnTo>
                  <a:pt x="25399" y="33616"/>
                </a:lnTo>
                <a:lnTo>
                  <a:pt x="21742" y="34086"/>
                </a:lnTo>
                <a:lnTo>
                  <a:pt x="12318" y="34086"/>
                </a:lnTo>
                <a:lnTo>
                  <a:pt x="5841" y="24790"/>
                </a:lnTo>
                <a:lnTo>
                  <a:pt x="5841" y="14376"/>
                </a:lnTo>
                <a:lnTo>
                  <a:pt x="28041" y="14376"/>
                </a:lnTo>
                <a:lnTo>
                  <a:pt x="28041" y="5181"/>
                </a:lnTo>
                <a:lnTo>
                  <a:pt x="23418" y="0"/>
                </a:lnTo>
                <a:lnTo>
                  <a:pt x="15265" y="0"/>
                </a:lnTo>
                <a:lnTo>
                  <a:pt x="8877" y="2971"/>
                </a:lnTo>
                <a:lnTo>
                  <a:pt x="18846" y="2971"/>
                </a:lnTo>
                <a:lnTo>
                  <a:pt x="21424" y="6845"/>
                </a:lnTo>
                <a:lnTo>
                  <a:pt x="21424" y="11785"/>
                </a:lnTo>
                <a:lnTo>
                  <a:pt x="5930" y="11785"/>
                </a:lnTo>
                <a:lnTo>
                  <a:pt x="6375" y="6845"/>
                </a:lnTo>
                <a:lnTo>
                  <a:pt x="3860" y="0"/>
                </a:lnTo>
                <a:lnTo>
                  <a:pt x="0" y="6845"/>
                </a:lnTo>
                <a:lnTo>
                  <a:pt x="25" y="18743"/>
                </a:lnTo>
                <a:close/>
              </a:path>
              <a:path w="28041" h="37033">
                <a:moveTo>
                  <a:pt x="3860" y="0"/>
                </a:moveTo>
                <a:lnTo>
                  <a:pt x="6375" y="6845"/>
                </a:lnTo>
                <a:lnTo>
                  <a:pt x="8877" y="2971"/>
                </a:lnTo>
                <a:lnTo>
                  <a:pt x="15265" y="0"/>
                </a:lnTo>
                <a:lnTo>
                  <a:pt x="3860" y="0"/>
                </a:lnTo>
                <a:close/>
              </a:path>
            </a:pathLst>
          </a:custGeom>
          <a:solidFill>
            <a:schemeClr val="bg1"/>
          </a:solidFill>
        </p:spPr>
        <p:txBody>
          <a:bodyPr wrap="square" lIns="0" tIns="0" rIns="0" bIns="0" rtlCol="0">
            <a:noAutofit/>
          </a:bodyPr>
          <a:lstStyle/>
          <a:p>
            <a:endParaRPr lang="pt-BR"/>
          </a:p>
        </p:txBody>
      </p:sp>
      <p:sp>
        <p:nvSpPr>
          <p:cNvPr id="41" name="object 23"/>
          <p:cNvSpPr/>
          <p:nvPr/>
        </p:nvSpPr>
        <p:spPr>
          <a:xfrm>
            <a:off x="1329581" y="704850"/>
            <a:ext cx="22225" cy="35560"/>
          </a:xfrm>
          <a:custGeom>
            <a:avLst/>
            <a:gdLst/>
            <a:ahLst/>
            <a:cxnLst/>
            <a:rect l="l" t="t" r="r" b="b"/>
            <a:pathLst>
              <a:path w="22618" h="36182">
                <a:moveTo>
                  <a:pt x="3505" y="3429"/>
                </a:moveTo>
                <a:lnTo>
                  <a:pt x="5791" y="4343"/>
                </a:lnTo>
                <a:lnTo>
                  <a:pt x="5791" y="36182"/>
                </a:lnTo>
                <a:lnTo>
                  <a:pt x="11645" y="36182"/>
                </a:lnTo>
                <a:lnTo>
                  <a:pt x="11645" y="12319"/>
                </a:lnTo>
                <a:lnTo>
                  <a:pt x="13233" y="5854"/>
                </a:lnTo>
                <a:lnTo>
                  <a:pt x="20104" y="5854"/>
                </a:lnTo>
                <a:lnTo>
                  <a:pt x="22618" y="6388"/>
                </a:lnTo>
                <a:lnTo>
                  <a:pt x="22618" y="76"/>
                </a:lnTo>
                <a:lnTo>
                  <a:pt x="15836" y="0"/>
                </a:lnTo>
                <a:lnTo>
                  <a:pt x="13398" y="3873"/>
                </a:lnTo>
                <a:lnTo>
                  <a:pt x="11810" y="9042"/>
                </a:lnTo>
                <a:lnTo>
                  <a:pt x="11645" y="9042"/>
                </a:lnTo>
                <a:lnTo>
                  <a:pt x="11645" y="0"/>
                </a:lnTo>
                <a:lnTo>
                  <a:pt x="0" y="1828"/>
                </a:lnTo>
                <a:lnTo>
                  <a:pt x="0" y="3111"/>
                </a:lnTo>
                <a:lnTo>
                  <a:pt x="3505" y="3429"/>
                </a:lnTo>
                <a:close/>
              </a:path>
            </a:pathLst>
          </a:custGeom>
          <a:solidFill>
            <a:schemeClr val="bg1"/>
          </a:solidFill>
        </p:spPr>
        <p:txBody>
          <a:bodyPr wrap="square" lIns="0" tIns="0" rIns="0" bIns="0" rtlCol="0">
            <a:noAutofit/>
          </a:bodyPr>
          <a:lstStyle/>
          <a:p>
            <a:endParaRPr lang="pt-BR"/>
          </a:p>
        </p:txBody>
      </p:sp>
      <p:sp>
        <p:nvSpPr>
          <p:cNvPr id="42" name="object 24"/>
          <p:cNvSpPr/>
          <p:nvPr/>
        </p:nvSpPr>
        <p:spPr>
          <a:xfrm>
            <a:off x="1367681" y="704850"/>
            <a:ext cx="22860" cy="36830"/>
          </a:xfrm>
          <a:custGeom>
            <a:avLst/>
            <a:gdLst/>
            <a:ahLst/>
            <a:cxnLst/>
            <a:rect l="l" t="t" r="r" b="b"/>
            <a:pathLst>
              <a:path w="23342" h="37033">
                <a:moveTo>
                  <a:pt x="3187" y="36576"/>
                </a:moveTo>
                <a:lnTo>
                  <a:pt x="6464" y="37033"/>
                </a:lnTo>
                <a:lnTo>
                  <a:pt x="16967" y="37033"/>
                </a:lnTo>
                <a:lnTo>
                  <a:pt x="23342" y="34213"/>
                </a:lnTo>
                <a:lnTo>
                  <a:pt x="23342" y="26162"/>
                </a:lnTo>
                <a:lnTo>
                  <a:pt x="23069" y="23745"/>
                </a:lnTo>
                <a:lnTo>
                  <a:pt x="13429" y="14911"/>
                </a:lnTo>
                <a:lnTo>
                  <a:pt x="5473" y="7823"/>
                </a:lnTo>
                <a:lnTo>
                  <a:pt x="5473" y="4114"/>
                </a:lnTo>
                <a:lnTo>
                  <a:pt x="8597" y="2971"/>
                </a:lnTo>
                <a:lnTo>
                  <a:pt x="15214" y="2971"/>
                </a:lnTo>
                <a:lnTo>
                  <a:pt x="18034" y="4343"/>
                </a:lnTo>
                <a:lnTo>
                  <a:pt x="20993" y="5867"/>
                </a:lnTo>
                <a:lnTo>
                  <a:pt x="20993" y="1295"/>
                </a:lnTo>
                <a:lnTo>
                  <a:pt x="18173" y="609"/>
                </a:lnTo>
                <a:lnTo>
                  <a:pt x="15443" y="0"/>
                </a:lnTo>
                <a:lnTo>
                  <a:pt x="5791" y="0"/>
                </a:lnTo>
                <a:lnTo>
                  <a:pt x="165" y="2451"/>
                </a:lnTo>
                <a:lnTo>
                  <a:pt x="165" y="20002"/>
                </a:lnTo>
                <a:lnTo>
                  <a:pt x="18034" y="19850"/>
                </a:lnTo>
                <a:lnTo>
                  <a:pt x="18034" y="32562"/>
                </a:lnTo>
                <a:lnTo>
                  <a:pt x="14452" y="34086"/>
                </a:lnTo>
                <a:lnTo>
                  <a:pt x="6400" y="34086"/>
                </a:lnTo>
                <a:lnTo>
                  <a:pt x="3187" y="32397"/>
                </a:lnTo>
                <a:lnTo>
                  <a:pt x="0" y="30721"/>
                </a:lnTo>
                <a:lnTo>
                  <a:pt x="0" y="35521"/>
                </a:lnTo>
                <a:lnTo>
                  <a:pt x="3187" y="36576"/>
                </a:lnTo>
                <a:close/>
              </a:path>
            </a:pathLst>
          </a:custGeom>
          <a:solidFill>
            <a:schemeClr val="bg1"/>
          </a:solidFill>
        </p:spPr>
        <p:txBody>
          <a:bodyPr wrap="square" lIns="0" tIns="0" rIns="0" bIns="0" rtlCol="0">
            <a:noAutofit/>
          </a:bodyPr>
          <a:lstStyle/>
          <a:p>
            <a:endParaRPr lang="pt-BR"/>
          </a:p>
        </p:txBody>
      </p:sp>
      <p:sp>
        <p:nvSpPr>
          <p:cNvPr id="43" name="object 25"/>
          <p:cNvSpPr/>
          <p:nvPr/>
        </p:nvSpPr>
        <p:spPr>
          <a:xfrm>
            <a:off x="558056" y="495300"/>
            <a:ext cx="118110" cy="159385"/>
          </a:xfrm>
          <a:custGeom>
            <a:avLst/>
            <a:gdLst/>
            <a:ahLst/>
            <a:cxnLst/>
            <a:rect l="l" t="t" r="r" b="b"/>
            <a:pathLst>
              <a:path w="118719" h="159524">
                <a:moveTo>
                  <a:pt x="118008" y="159524"/>
                </a:moveTo>
                <a:lnTo>
                  <a:pt x="118719" y="125704"/>
                </a:lnTo>
                <a:lnTo>
                  <a:pt x="112179" y="125704"/>
                </a:lnTo>
                <a:lnTo>
                  <a:pt x="109671" y="139150"/>
                </a:lnTo>
                <a:lnTo>
                  <a:pt x="100249" y="146850"/>
                </a:lnTo>
                <a:lnTo>
                  <a:pt x="84658" y="148551"/>
                </a:lnTo>
                <a:lnTo>
                  <a:pt x="48044" y="148551"/>
                </a:lnTo>
                <a:lnTo>
                  <a:pt x="48983" y="147396"/>
                </a:lnTo>
                <a:lnTo>
                  <a:pt x="48983" y="0"/>
                </a:lnTo>
                <a:lnTo>
                  <a:pt x="0" y="5372"/>
                </a:lnTo>
                <a:lnTo>
                  <a:pt x="0" y="10502"/>
                </a:lnTo>
                <a:lnTo>
                  <a:pt x="12304" y="12190"/>
                </a:lnTo>
                <a:lnTo>
                  <a:pt x="21307" y="17504"/>
                </a:lnTo>
                <a:lnTo>
                  <a:pt x="23317" y="33350"/>
                </a:lnTo>
                <a:lnTo>
                  <a:pt x="23317" y="159524"/>
                </a:lnTo>
                <a:lnTo>
                  <a:pt x="118008" y="159524"/>
                </a:lnTo>
                <a:close/>
              </a:path>
            </a:pathLst>
          </a:custGeom>
          <a:solidFill>
            <a:schemeClr val="bg1"/>
          </a:solidFill>
          <a:ln>
            <a:noFill/>
          </a:ln>
        </p:spPr>
        <p:txBody>
          <a:bodyPr wrap="square" lIns="0" tIns="0" rIns="0" bIns="0" rtlCol="0">
            <a:noAutofit/>
          </a:bodyPr>
          <a:lstStyle/>
          <a:p>
            <a:endParaRPr lang="pt-BR"/>
          </a:p>
        </p:txBody>
      </p:sp>
      <p:sp>
        <p:nvSpPr>
          <p:cNvPr id="44" name="object 26"/>
          <p:cNvSpPr/>
          <p:nvPr/>
        </p:nvSpPr>
        <p:spPr>
          <a:xfrm>
            <a:off x="681881" y="495300"/>
            <a:ext cx="104775" cy="158750"/>
          </a:xfrm>
          <a:custGeom>
            <a:avLst/>
            <a:gdLst/>
            <a:ahLst/>
            <a:cxnLst/>
            <a:rect l="l" t="t" r="r" b="b"/>
            <a:pathLst>
              <a:path w="105041" h="158800">
                <a:moveTo>
                  <a:pt x="105041" y="158800"/>
                </a:moveTo>
                <a:lnTo>
                  <a:pt x="105041" y="119659"/>
                </a:lnTo>
                <a:lnTo>
                  <a:pt x="97459" y="119659"/>
                </a:lnTo>
                <a:lnTo>
                  <a:pt x="95528" y="130825"/>
                </a:lnTo>
                <a:lnTo>
                  <a:pt x="87708" y="140015"/>
                </a:lnTo>
                <a:lnTo>
                  <a:pt x="72199" y="142646"/>
                </a:lnTo>
                <a:lnTo>
                  <a:pt x="21209" y="142646"/>
                </a:lnTo>
                <a:lnTo>
                  <a:pt x="23436" y="140689"/>
                </a:lnTo>
                <a:lnTo>
                  <a:pt x="33252" y="132661"/>
                </a:lnTo>
                <a:lnTo>
                  <a:pt x="43180" y="124713"/>
                </a:lnTo>
                <a:lnTo>
                  <a:pt x="50376" y="118599"/>
                </a:lnTo>
                <a:lnTo>
                  <a:pt x="59948" y="110022"/>
                </a:lnTo>
                <a:lnTo>
                  <a:pt x="69810" y="100395"/>
                </a:lnTo>
                <a:lnTo>
                  <a:pt x="79321" y="89930"/>
                </a:lnTo>
                <a:lnTo>
                  <a:pt x="87837" y="78839"/>
                </a:lnTo>
                <a:lnTo>
                  <a:pt x="94716" y="67334"/>
                </a:lnTo>
                <a:lnTo>
                  <a:pt x="99314" y="55626"/>
                </a:lnTo>
                <a:lnTo>
                  <a:pt x="100990" y="43929"/>
                </a:lnTo>
                <a:lnTo>
                  <a:pt x="100716" y="37884"/>
                </a:lnTo>
                <a:lnTo>
                  <a:pt x="97007" y="23216"/>
                </a:lnTo>
                <a:lnTo>
                  <a:pt x="89420" y="12479"/>
                </a:lnTo>
                <a:lnTo>
                  <a:pt x="78539" y="5289"/>
                </a:lnTo>
                <a:lnTo>
                  <a:pt x="64950" y="1257"/>
                </a:lnTo>
                <a:lnTo>
                  <a:pt x="49237" y="0"/>
                </a:lnTo>
                <a:lnTo>
                  <a:pt x="40293" y="705"/>
                </a:lnTo>
                <a:lnTo>
                  <a:pt x="27339" y="4812"/>
                </a:lnTo>
                <a:lnTo>
                  <a:pt x="16750" y="12277"/>
                </a:lnTo>
                <a:lnTo>
                  <a:pt x="8618" y="22742"/>
                </a:lnTo>
                <a:lnTo>
                  <a:pt x="3035" y="35852"/>
                </a:lnTo>
                <a:lnTo>
                  <a:pt x="14655" y="35852"/>
                </a:lnTo>
                <a:lnTo>
                  <a:pt x="21066" y="24758"/>
                </a:lnTo>
                <a:lnTo>
                  <a:pt x="30928" y="16611"/>
                </a:lnTo>
                <a:lnTo>
                  <a:pt x="44437" y="13627"/>
                </a:lnTo>
                <a:lnTo>
                  <a:pt x="45701" y="13647"/>
                </a:lnTo>
                <a:lnTo>
                  <a:pt x="59649" y="17139"/>
                </a:lnTo>
                <a:lnTo>
                  <a:pt x="69497" y="26179"/>
                </a:lnTo>
                <a:lnTo>
                  <a:pt x="73228" y="40144"/>
                </a:lnTo>
                <a:lnTo>
                  <a:pt x="72192" y="49508"/>
                </a:lnTo>
                <a:lnTo>
                  <a:pt x="68603" y="60804"/>
                </a:lnTo>
                <a:lnTo>
                  <a:pt x="62871" y="72279"/>
                </a:lnTo>
                <a:lnTo>
                  <a:pt x="55440" y="83742"/>
                </a:lnTo>
                <a:lnTo>
                  <a:pt x="46752" y="95003"/>
                </a:lnTo>
                <a:lnTo>
                  <a:pt x="37253" y="105872"/>
                </a:lnTo>
                <a:lnTo>
                  <a:pt x="27385" y="116159"/>
                </a:lnTo>
                <a:lnTo>
                  <a:pt x="17591" y="125675"/>
                </a:lnTo>
                <a:lnTo>
                  <a:pt x="8314" y="134228"/>
                </a:lnTo>
                <a:lnTo>
                  <a:pt x="0" y="141630"/>
                </a:lnTo>
                <a:lnTo>
                  <a:pt x="0" y="158800"/>
                </a:lnTo>
                <a:lnTo>
                  <a:pt x="105041" y="158800"/>
                </a:lnTo>
                <a:close/>
              </a:path>
            </a:pathLst>
          </a:custGeom>
          <a:solidFill>
            <a:schemeClr val="bg1"/>
          </a:solidFill>
        </p:spPr>
        <p:txBody>
          <a:bodyPr wrap="square" lIns="0" tIns="0" rIns="0" bIns="0" rtlCol="0">
            <a:noAutofit/>
          </a:bodyPr>
          <a:lstStyle/>
          <a:p>
            <a:endParaRPr lang="pt-BR"/>
          </a:p>
        </p:txBody>
      </p:sp>
      <p:sp>
        <p:nvSpPr>
          <p:cNvPr id="45" name="object 28"/>
          <p:cNvSpPr/>
          <p:nvPr/>
        </p:nvSpPr>
        <p:spPr>
          <a:xfrm>
            <a:off x="1567706" y="438150"/>
            <a:ext cx="66040" cy="66040"/>
          </a:xfrm>
          <a:custGeom>
            <a:avLst/>
            <a:gdLst/>
            <a:ahLst/>
            <a:cxnLst/>
            <a:rect l="l" t="t" r="r" b="b"/>
            <a:pathLst>
              <a:path w="66433" h="66446">
                <a:moveTo>
                  <a:pt x="0" y="0"/>
                </a:moveTo>
                <a:lnTo>
                  <a:pt x="66433" y="66446"/>
                </a:lnTo>
                <a:lnTo>
                  <a:pt x="66433" y="0"/>
                </a:lnTo>
                <a:lnTo>
                  <a:pt x="0" y="0"/>
                </a:lnTo>
                <a:close/>
              </a:path>
            </a:pathLst>
          </a:custGeom>
          <a:solidFill>
            <a:srgbClr val="F79933"/>
          </a:solidFill>
        </p:spPr>
        <p:txBody>
          <a:bodyPr wrap="square" lIns="0" tIns="0" rIns="0" bIns="0" rtlCol="0">
            <a:noAutofit/>
          </a:bodyPr>
          <a:lstStyle/>
          <a:p>
            <a:endParaRPr lang="pt-BR"/>
          </a:p>
        </p:txBody>
      </p:sp>
      <p:sp>
        <p:nvSpPr>
          <p:cNvPr id="46" name="object 29"/>
          <p:cNvSpPr/>
          <p:nvPr/>
        </p:nvSpPr>
        <p:spPr>
          <a:xfrm>
            <a:off x="1424831" y="476250"/>
            <a:ext cx="173990" cy="173990"/>
          </a:xfrm>
          <a:custGeom>
            <a:avLst/>
            <a:gdLst/>
            <a:ahLst/>
            <a:cxnLst/>
            <a:rect l="l" t="t" r="r" b="b"/>
            <a:pathLst>
              <a:path w="174371" h="174358">
                <a:moveTo>
                  <a:pt x="0" y="174358"/>
                </a:moveTo>
                <a:lnTo>
                  <a:pt x="174371" y="174358"/>
                </a:lnTo>
                <a:lnTo>
                  <a:pt x="0" y="0"/>
                </a:lnTo>
                <a:lnTo>
                  <a:pt x="0" y="174358"/>
                </a:lnTo>
                <a:close/>
              </a:path>
            </a:pathLst>
          </a:custGeom>
          <a:solidFill>
            <a:schemeClr val="bg1"/>
          </a:solidFill>
        </p:spPr>
        <p:txBody>
          <a:bodyPr wrap="square" lIns="0" tIns="0" rIns="0" bIns="0" rtlCol="0">
            <a:noAutofit/>
          </a:bodyPr>
          <a:lstStyle/>
          <a:p>
            <a:endParaRPr lang="pt-BR"/>
          </a:p>
        </p:txBody>
      </p:sp>
      <p:sp>
        <p:nvSpPr>
          <p:cNvPr id="47" name="object 27"/>
          <p:cNvSpPr/>
          <p:nvPr/>
        </p:nvSpPr>
        <p:spPr>
          <a:xfrm>
            <a:off x="1424608" y="475297"/>
            <a:ext cx="173990" cy="173990"/>
          </a:xfrm>
          <a:custGeom>
            <a:avLst/>
            <a:gdLst/>
            <a:ahLst/>
            <a:cxnLst/>
            <a:rect l="l" t="t" r="r" b="b"/>
            <a:pathLst>
              <a:path w="174371" h="174358">
                <a:moveTo>
                  <a:pt x="174371" y="174358"/>
                </a:moveTo>
                <a:lnTo>
                  <a:pt x="174371" y="0"/>
                </a:lnTo>
                <a:lnTo>
                  <a:pt x="0" y="0"/>
                </a:lnTo>
                <a:lnTo>
                  <a:pt x="174371" y="174358"/>
                </a:lnTo>
                <a:close/>
              </a:path>
            </a:pathLst>
          </a:custGeom>
          <a:solidFill>
            <a:srgbClr val="ACB0B0"/>
          </a:solidFill>
        </p:spPr>
        <p:txBody>
          <a:bodyPr wrap="square" lIns="0" tIns="0" rIns="0" bIns="0" rtlCol="0">
            <a:noAutofit/>
          </a:bodyPr>
          <a:lstStyle/>
          <a:p>
            <a:endParaRPr lang="pt-BR"/>
          </a:p>
        </p:txBody>
      </p:sp>
      <p:sp>
        <p:nvSpPr>
          <p:cNvPr id="48" name="object 28"/>
          <p:cNvSpPr/>
          <p:nvPr/>
        </p:nvSpPr>
        <p:spPr>
          <a:xfrm>
            <a:off x="9546000" y="0"/>
            <a:ext cx="360000" cy="360000"/>
          </a:xfrm>
          <a:custGeom>
            <a:avLst/>
            <a:gdLst/>
            <a:ahLst/>
            <a:cxnLst/>
            <a:rect l="l" t="t" r="r" b="b"/>
            <a:pathLst>
              <a:path w="66433" h="66446">
                <a:moveTo>
                  <a:pt x="0" y="0"/>
                </a:moveTo>
                <a:lnTo>
                  <a:pt x="66433" y="66446"/>
                </a:lnTo>
                <a:lnTo>
                  <a:pt x="66433" y="0"/>
                </a:lnTo>
                <a:lnTo>
                  <a:pt x="0" y="0"/>
                </a:lnTo>
                <a:close/>
              </a:path>
            </a:pathLst>
          </a:custGeom>
          <a:solidFill>
            <a:srgbClr val="F79933"/>
          </a:solidFill>
        </p:spPr>
        <p:txBody>
          <a:bodyPr wrap="square" lIns="0" tIns="0" rIns="0" bIns="0" rtlCol="0">
            <a:noAutofit/>
          </a:bodyPr>
          <a:lstStyle/>
          <a:p>
            <a:endParaRPr lang="pt-BR"/>
          </a:p>
        </p:txBody>
      </p:sp>
      <p:cxnSp>
        <p:nvCxnSpPr>
          <p:cNvPr id="50" name="Conector reto 49"/>
          <p:cNvCxnSpPr/>
          <p:nvPr/>
        </p:nvCxnSpPr>
        <p:spPr>
          <a:xfrm>
            <a:off x="560512" y="6093296"/>
            <a:ext cx="87849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6A420D4C-2C2A-66A3-E543-325F3F9556F4}"/>
              </a:ext>
            </a:extLst>
          </p:cNvPr>
          <p:cNvSpPr txBox="1"/>
          <p:nvPr/>
        </p:nvSpPr>
        <p:spPr>
          <a:xfrm>
            <a:off x="1414667" y="6162675"/>
            <a:ext cx="7076667" cy="400110"/>
          </a:xfrm>
          <a:prstGeom prst="rect">
            <a:avLst/>
          </a:prstGeom>
          <a:noFill/>
        </p:spPr>
        <p:txBody>
          <a:bodyPr wrap="square">
            <a:spAutoFit/>
          </a:bodyPr>
          <a:lstStyle/>
          <a:p>
            <a:pPr algn="ctr">
              <a:tabLst>
                <a:tab pos="2700020" algn="ctr"/>
                <a:tab pos="5400040" algn="r"/>
              </a:tabLst>
            </a:pPr>
            <a:r>
              <a:rPr lang="pt-BR" sz="1000"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Rua Ministro Orozimbo Nonato, 442, Conj. 1118-1120, Vila da Serra, Nova Lima- MG, CEP: 34.006-053</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tabLst>
                <a:tab pos="2700020" algn="ctr"/>
                <a:tab pos="5400040" algn="r"/>
              </a:tabLst>
            </a:pPr>
            <a:r>
              <a:rPr lang="fr-FR" sz="1000" b="1"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t/f.</a:t>
            </a:r>
            <a:r>
              <a:rPr lang="fr-FR" sz="1000"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 +55 31 2555 4780 +55 31 2531 4790 </a:t>
            </a:r>
            <a:r>
              <a:rPr lang="fr-FR" sz="1000" b="1"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web </a:t>
            </a:r>
            <a:r>
              <a:rPr lang="fr-FR" sz="1000" u="sng" dirty="0">
                <a:solidFill>
                  <a:srgbClr val="0563C1"/>
                </a:solidFill>
                <a:effectLst/>
                <a:latin typeface="Segoe UI Light" panose="020B0502040204020203" pitchFamily="34" charset="0"/>
                <a:ea typeface="Times New Roman" panose="02020603050405020304" pitchFamily="18" charset="0"/>
                <a:cs typeface="Times New Roman" panose="02020603050405020304" pitchFamily="18" charset="0"/>
              </a:rPr>
              <a:t>www.l2capital.com.br</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tângulo 2">
            <a:extLst>
              <a:ext uri="{FF2B5EF4-FFF2-40B4-BE49-F238E27FC236}">
                <a16:creationId xmlns:a16="http://schemas.microsoft.com/office/drawing/2014/main" id="{E1CCD50D-8D22-A651-A37A-05874305C139}"/>
              </a:ext>
            </a:extLst>
          </p:cNvPr>
          <p:cNvSpPr/>
          <p:nvPr/>
        </p:nvSpPr>
        <p:spPr>
          <a:xfrm>
            <a:off x="273000" y="1066671"/>
            <a:ext cx="9360000" cy="1077218"/>
          </a:xfrm>
          <a:prstGeom prst="rect">
            <a:avLst/>
          </a:prstGeom>
        </p:spPr>
        <p:txBody>
          <a:bodyPr>
            <a:spAutoFit/>
          </a:bodyPr>
          <a:lstStyle/>
          <a:p>
            <a:pPr lvl="1" algn="just">
              <a:spcBef>
                <a:spcPts val="600"/>
              </a:spcBef>
            </a:pPr>
            <a:r>
              <a:rPr lang="pt-BR" sz="2400" dirty="0">
                <a:solidFill>
                  <a:schemeClr val="accent6"/>
                </a:solidFill>
              </a:rPr>
              <a:t>Produção</a:t>
            </a:r>
          </a:p>
          <a:p>
            <a:pPr algn="just">
              <a:spcBef>
                <a:spcPts val="600"/>
              </a:spcBef>
            </a:pPr>
            <a:endParaRPr lang="pt-BR" sz="1200" dirty="0">
              <a:solidFill>
                <a:schemeClr val="bg1">
                  <a:lumMod val="50000"/>
                </a:schemeClr>
              </a:solidFill>
            </a:endParaRPr>
          </a:p>
          <a:p>
            <a:pPr marL="628650" lvl="1" indent="-171450" algn="just">
              <a:spcBef>
                <a:spcPts val="600"/>
              </a:spcBef>
              <a:buFont typeface="Arial" panose="020B0604020202020204" pitchFamily="34" charset="0"/>
              <a:buChar char="•"/>
            </a:pPr>
            <a:endParaRPr lang="en-US" dirty="0">
              <a:solidFill>
                <a:schemeClr val="bg1">
                  <a:lumMod val="50000"/>
                </a:schemeClr>
              </a:solidFill>
            </a:endParaRPr>
          </a:p>
        </p:txBody>
      </p:sp>
      <p:sp>
        <p:nvSpPr>
          <p:cNvPr id="6" name="TextBox 5">
            <a:extLst>
              <a:ext uri="{FF2B5EF4-FFF2-40B4-BE49-F238E27FC236}">
                <a16:creationId xmlns:a16="http://schemas.microsoft.com/office/drawing/2014/main" id="{4BD100E7-7C30-F34A-41F5-05100BC29F5C}"/>
              </a:ext>
            </a:extLst>
          </p:cNvPr>
          <p:cNvSpPr txBox="1"/>
          <p:nvPr/>
        </p:nvSpPr>
        <p:spPr>
          <a:xfrm>
            <a:off x="676166" y="2060848"/>
            <a:ext cx="4959220" cy="1477328"/>
          </a:xfrm>
          <a:prstGeom prst="rect">
            <a:avLst/>
          </a:prstGeom>
          <a:noFill/>
        </p:spPr>
        <p:txBody>
          <a:bodyPr wrap="square">
            <a:spAutoFit/>
          </a:bodyPr>
          <a:lstStyle/>
          <a:p>
            <a:r>
              <a:rPr lang="pt-BR" dirty="0" err="1"/>
              <a:t>Cominak</a:t>
            </a:r>
            <a:r>
              <a:rPr lang="pt-BR" dirty="0"/>
              <a:t> e Ranger</a:t>
            </a:r>
          </a:p>
          <a:p>
            <a:r>
              <a:rPr lang="pt-BR" dirty="0" err="1"/>
              <a:t>Rossing</a:t>
            </a:r>
            <a:r>
              <a:rPr lang="pt-BR" dirty="0"/>
              <a:t> e </a:t>
            </a:r>
            <a:r>
              <a:rPr lang="pt-BR" dirty="0" err="1"/>
              <a:t>Cigar</a:t>
            </a:r>
            <a:r>
              <a:rPr lang="pt-BR" dirty="0"/>
              <a:t> Lake</a:t>
            </a:r>
          </a:p>
          <a:p>
            <a:r>
              <a:rPr lang="pt-BR" dirty="0"/>
              <a:t>Pequenas minas</a:t>
            </a:r>
          </a:p>
          <a:p>
            <a:r>
              <a:rPr lang="pt-BR" dirty="0" err="1"/>
              <a:t>Kazatomprom</a:t>
            </a:r>
            <a:r>
              <a:rPr lang="pt-BR" dirty="0"/>
              <a:t>: custos mais altos</a:t>
            </a:r>
          </a:p>
          <a:p>
            <a:r>
              <a:rPr lang="pt-BR" dirty="0"/>
              <a:t>Poucas minas estarão aptas a produzir</a:t>
            </a:r>
          </a:p>
        </p:txBody>
      </p:sp>
    </p:spTree>
    <p:extLst>
      <p:ext uri="{BB962C8B-B14F-4D97-AF65-F5344CB8AC3E}">
        <p14:creationId xmlns:p14="http://schemas.microsoft.com/office/powerpoint/2010/main" val="62862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p:nvPr/>
        </p:nvPicPr>
        <p:blipFill>
          <a:blip r:embed="rId2">
            <a:extLst>
              <a:ext uri="{28A0092B-C50C-407E-A947-70E740481C1C}">
                <a14:useLocalDpi xmlns:a14="http://schemas.microsoft.com/office/drawing/2010/main" val="0"/>
              </a:ext>
            </a:extLst>
          </a:blip>
          <a:stretch>
            <a:fillRect/>
          </a:stretch>
        </p:blipFill>
        <p:spPr>
          <a:xfrm>
            <a:off x="-10269" y="0"/>
            <a:ext cx="9916269" cy="980728"/>
          </a:xfrm>
          <a:prstGeom prst="rect">
            <a:avLst/>
          </a:prstGeom>
        </p:spPr>
      </p:pic>
      <p:sp>
        <p:nvSpPr>
          <p:cNvPr id="28" name="object 9"/>
          <p:cNvSpPr/>
          <p:nvPr/>
        </p:nvSpPr>
        <p:spPr>
          <a:xfrm>
            <a:off x="815231" y="533400"/>
            <a:ext cx="88900" cy="118110"/>
          </a:xfrm>
          <a:custGeom>
            <a:avLst/>
            <a:gdLst/>
            <a:ahLst/>
            <a:cxnLst/>
            <a:rect l="l" t="t" r="r" b="b"/>
            <a:pathLst>
              <a:path w="89077" h="118211">
                <a:moveTo>
                  <a:pt x="32035" y="88017"/>
                </a:moveTo>
                <a:lnTo>
                  <a:pt x="25672" y="75645"/>
                </a:lnTo>
                <a:lnTo>
                  <a:pt x="21880" y="61818"/>
                </a:lnTo>
                <a:lnTo>
                  <a:pt x="20624" y="47320"/>
                </a:lnTo>
                <a:lnTo>
                  <a:pt x="21073" y="39079"/>
                </a:lnTo>
                <a:lnTo>
                  <a:pt x="24471" y="24971"/>
                </a:lnTo>
                <a:lnTo>
                  <a:pt x="32305" y="13925"/>
                </a:lnTo>
                <a:lnTo>
                  <a:pt x="45872" y="9461"/>
                </a:lnTo>
                <a:lnTo>
                  <a:pt x="51368" y="9970"/>
                </a:lnTo>
                <a:lnTo>
                  <a:pt x="62687" y="16937"/>
                </a:lnTo>
                <a:lnTo>
                  <a:pt x="66509" y="30822"/>
                </a:lnTo>
                <a:lnTo>
                  <a:pt x="89077" y="30822"/>
                </a:lnTo>
                <a:lnTo>
                  <a:pt x="84847" y="16628"/>
                </a:lnTo>
                <a:lnTo>
                  <a:pt x="74848" y="7289"/>
                </a:lnTo>
                <a:lnTo>
                  <a:pt x="61645" y="1797"/>
                </a:lnTo>
                <a:lnTo>
                  <a:pt x="47815" y="0"/>
                </a:lnTo>
                <a:lnTo>
                  <a:pt x="35153" y="1265"/>
                </a:lnTo>
                <a:lnTo>
                  <a:pt x="21912" y="6371"/>
                </a:lnTo>
                <a:lnTo>
                  <a:pt x="11995" y="14893"/>
                </a:lnTo>
                <a:lnTo>
                  <a:pt x="5185" y="26294"/>
                </a:lnTo>
                <a:lnTo>
                  <a:pt x="1259" y="40038"/>
                </a:lnTo>
                <a:lnTo>
                  <a:pt x="0" y="55587"/>
                </a:lnTo>
                <a:lnTo>
                  <a:pt x="631" y="67745"/>
                </a:lnTo>
                <a:lnTo>
                  <a:pt x="3577" y="82447"/>
                </a:lnTo>
                <a:lnTo>
                  <a:pt x="9034" y="94862"/>
                </a:lnTo>
                <a:lnTo>
                  <a:pt x="17115" y="104819"/>
                </a:lnTo>
                <a:lnTo>
                  <a:pt x="27936" y="112144"/>
                </a:lnTo>
                <a:lnTo>
                  <a:pt x="41611" y="116666"/>
                </a:lnTo>
                <a:lnTo>
                  <a:pt x="58254" y="118211"/>
                </a:lnTo>
                <a:lnTo>
                  <a:pt x="59114" y="118207"/>
                </a:lnTo>
                <a:lnTo>
                  <a:pt x="71850" y="117204"/>
                </a:lnTo>
                <a:lnTo>
                  <a:pt x="84226" y="114325"/>
                </a:lnTo>
                <a:lnTo>
                  <a:pt x="84226" y="107276"/>
                </a:lnTo>
                <a:lnTo>
                  <a:pt x="79857" y="108013"/>
                </a:lnTo>
                <a:lnTo>
                  <a:pt x="75234" y="108737"/>
                </a:lnTo>
                <a:lnTo>
                  <a:pt x="70866" y="108737"/>
                </a:lnTo>
                <a:lnTo>
                  <a:pt x="66905" y="108592"/>
                </a:lnTo>
                <a:lnTo>
                  <a:pt x="52616" y="105272"/>
                </a:lnTo>
                <a:lnTo>
                  <a:pt x="41005" y="98153"/>
                </a:lnTo>
                <a:lnTo>
                  <a:pt x="32035" y="88017"/>
                </a:lnTo>
                <a:close/>
              </a:path>
            </a:pathLst>
          </a:custGeom>
          <a:solidFill>
            <a:schemeClr val="bg1"/>
          </a:solidFill>
        </p:spPr>
        <p:txBody>
          <a:bodyPr wrap="square" lIns="0" tIns="0" rIns="0" bIns="0" rtlCol="0">
            <a:noAutofit/>
          </a:bodyPr>
          <a:lstStyle/>
          <a:p>
            <a:endParaRPr lang="pt-BR"/>
          </a:p>
        </p:txBody>
      </p:sp>
      <p:sp>
        <p:nvSpPr>
          <p:cNvPr id="29" name="object 10"/>
          <p:cNvSpPr/>
          <p:nvPr/>
        </p:nvSpPr>
        <p:spPr>
          <a:xfrm>
            <a:off x="910481" y="533400"/>
            <a:ext cx="81915" cy="118110"/>
          </a:xfrm>
          <a:custGeom>
            <a:avLst/>
            <a:gdLst/>
            <a:ahLst/>
            <a:cxnLst/>
            <a:rect l="l" t="t" r="r" b="b"/>
            <a:pathLst>
              <a:path w="82283" h="118198">
                <a:moveTo>
                  <a:pt x="20637" y="86398"/>
                </a:moveTo>
                <a:lnTo>
                  <a:pt x="24610" y="73873"/>
                </a:lnTo>
                <a:lnTo>
                  <a:pt x="38887" y="55551"/>
                </a:lnTo>
                <a:lnTo>
                  <a:pt x="24502" y="59138"/>
                </a:lnTo>
                <a:lnTo>
                  <a:pt x="12058" y="65458"/>
                </a:lnTo>
                <a:lnTo>
                  <a:pt x="3306" y="75327"/>
                </a:lnTo>
                <a:lnTo>
                  <a:pt x="0" y="89560"/>
                </a:lnTo>
                <a:lnTo>
                  <a:pt x="161" y="92952"/>
                </a:lnTo>
                <a:lnTo>
                  <a:pt x="4809" y="106307"/>
                </a:lnTo>
                <a:lnTo>
                  <a:pt x="14899" y="115058"/>
                </a:lnTo>
                <a:lnTo>
                  <a:pt x="29121" y="118198"/>
                </a:lnTo>
                <a:lnTo>
                  <a:pt x="30145" y="118188"/>
                </a:lnTo>
                <a:lnTo>
                  <a:pt x="43295" y="115760"/>
                </a:lnTo>
                <a:lnTo>
                  <a:pt x="54075" y="109496"/>
                </a:lnTo>
                <a:lnTo>
                  <a:pt x="63588" y="99999"/>
                </a:lnTo>
                <a:lnTo>
                  <a:pt x="63588" y="118008"/>
                </a:lnTo>
                <a:lnTo>
                  <a:pt x="82283" y="118008"/>
                </a:lnTo>
                <a:lnTo>
                  <a:pt x="63588" y="60921"/>
                </a:lnTo>
                <a:lnTo>
                  <a:pt x="63551" y="76775"/>
                </a:lnTo>
                <a:lnTo>
                  <a:pt x="60243" y="90363"/>
                </a:lnTo>
                <a:lnTo>
                  <a:pt x="51925" y="101619"/>
                </a:lnTo>
                <a:lnTo>
                  <a:pt x="39077" y="106311"/>
                </a:lnTo>
                <a:lnTo>
                  <a:pt x="36897" y="106202"/>
                </a:lnTo>
                <a:lnTo>
                  <a:pt x="24901" y="99744"/>
                </a:lnTo>
                <a:lnTo>
                  <a:pt x="20637" y="86398"/>
                </a:lnTo>
                <a:close/>
              </a:path>
              <a:path w="82283" h="118198">
                <a:moveTo>
                  <a:pt x="23050" y="30822"/>
                </a:moveTo>
                <a:lnTo>
                  <a:pt x="23609" y="25865"/>
                </a:lnTo>
                <a:lnTo>
                  <a:pt x="29501" y="13896"/>
                </a:lnTo>
                <a:lnTo>
                  <a:pt x="43192" y="9461"/>
                </a:lnTo>
                <a:lnTo>
                  <a:pt x="46767" y="9663"/>
                </a:lnTo>
                <a:lnTo>
                  <a:pt x="58799" y="16166"/>
                </a:lnTo>
                <a:lnTo>
                  <a:pt x="63062" y="28912"/>
                </a:lnTo>
                <a:lnTo>
                  <a:pt x="63588" y="43929"/>
                </a:lnTo>
                <a:lnTo>
                  <a:pt x="63588" y="53390"/>
                </a:lnTo>
                <a:lnTo>
                  <a:pt x="53461" y="53880"/>
                </a:lnTo>
                <a:lnTo>
                  <a:pt x="38887" y="55551"/>
                </a:lnTo>
                <a:lnTo>
                  <a:pt x="24610" y="73873"/>
                </a:lnTo>
                <a:lnTo>
                  <a:pt x="35474" y="65840"/>
                </a:lnTo>
                <a:lnTo>
                  <a:pt x="49664" y="62000"/>
                </a:lnTo>
                <a:lnTo>
                  <a:pt x="63588" y="60921"/>
                </a:lnTo>
                <a:lnTo>
                  <a:pt x="82283" y="118008"/>
                </a:lnTo>
                <a:lnTo>
                  <a:pt x="82283" y="39560"/>
                </a:lnTo>
                <a:lnTo>
                  <a:pt x="82097" y="33466"/>
                </a:lnTo>
                <a:lnTo>
                  <a:pt x="79190" y="18558"/>
                </a:lnTo>
                <a:lnTo>
                  <a:pt x="72275" y="8130"/>
                </a:lnTo>
                <a:lnTo>
                  <a:pt x="60729" y="2002"/>
                </a:lnTo>
                <a:lnTo>
                  <a:pt x="43929" y="0"/>
                </a:lnTo>
                <a:lnTo>
                  <a:pt x="41943" y="23"/>
                </a:lnTo>
                <a:lnTo>
                  <a:pt x="27407" y="1864"/>
                </a:lnTo>
                <a:lnTo>
                  <a:pt x="14752" y="7143"/>
                </a:lnTo>
                <a:lnTo>
                  <a:pt x="5569" y="16561"/>
                </a:lnTo>
                <a:lnTo>
                  <a:pt x="1447" y="30822"/>
                </a:lnTo>
                <a:lnTo>
                  <a:pt x="23050" y="30822"/>
                </a:lnTo>
                <a:close/>
              </a:path>
            </a:pathLst>
          </a:custGeom>
          <a:solidFill>
            <a:schemeClr val="bg1"/>
          </a:solidFill>
        </p:spPr>
        <p:txBody>
          <a:bodyPr wrap="square" lIns="0" tIns="0" rIns="0" bIns="0" rtlCol="0">
            <a:noAutofit/>
          </a:bodyPr>
          <a:lstStyle/>
          <a:p>
            <a:endParaRPr lang="pt-BR"/>
          </a:p>
        </p:txBody>
      </p:sp>
      <p:sp>
        <p:nvSpPr>
          <p:cNvPr id="30" name="object 11"/>
          <p:cNvSpPr/>
          <p:nvPr/>
        </p:nvSpPr>
        <p:spPr>
          <a:xfrm>
            <a:off x="1005731" y="533400"/>
            <a:ext cx="111760" cy="168910"/>
          </a:xfrm>
          <a:custGeom>
            <a:avLst/>
            <a:gdLst/>
            <a:ahLst/>
            <a:cxnLst/>
            <a:rect l="l" t="t" r="r" b="b"/>
            <a:pathLst>
              <a:path w="112153" h="169379">
                <a:moveTo>
                  <a:pt x="38760" y="38789"/>
                </a:moveTo>
                <a:lnTo>
                  <a:pt x="43269" y="24982"/>
                </a:lnTo>
                <a:lnTo>
                  <a:pt x="51795" y="13963"/>
                </a:lnTo>
                <a:lnTo>
                  <a:pt x="64566" y="9461"/>
                </a:lnTo>
                <a:lnTo>
                  <a:pt x="70889" y="10448"/>
                </a:lnTo>
                <a:lnTo>
                  <a:pt x="81247" y="18322"/>
                </a:lnTo>
                <a:lnTo>
                  <a:pt x="87545" y="31305"/>
                </a:lnTo>
                <a:lnTo>
                  <a:pt x="90671" y="46056"/>
                </a:lnTo>
                <a:lnTo>
                  <a:pt x="91516" y="59232"/>
                </a:lnTo>
                <a:lnTo>
                  <a:pt x="91420" y="64352"/>
                </a:lnTo>
                <a:lnTo>
                  <a:pt x="89996" y="78735"/>
                </a:lnTo>
                <a:lnTo>
                  <a:pt x="85949" y="93169"/>
                </a:lnTo>
                <a:lnTo>
                  <a:pt x="78107" y="104294"/>
                </a:lnTo>
                <a:lnTo>
                  <a:pt x="65303" y="108750"/>
                </a:lnTo>
                <a:lnTo>
                  <a:pt x="64824" y="108745"/>
                </a:lnTo>
                <a:lnTo>
                  <a:pt x="68935" y="118211"/>
                </a:lnTo>
                <a:lnTo>
                  <a:pt x="81342" y="116554"/>
                </a:lnTo>
                <a:lnTo>
                  <a:pt x="93595" y="110257"/>
                </a:lnTo>
                <a:lnTo>
                  <a:pt x="102367" y="100260"/>
                </a:lnTo>
                <a:lnTo>
                  <a:pt x="108094" y="87630"/>
                </a:lnTo>
                <a:lnTo>
                  <a:pt x="111211" y="73434"/>
                </a:lnTo>
                <a:lnTo>
                  <a:pt x="112153" y="58737"/>
                </a:lnTo>
                <a:lnTo>
                  <a:pt x="111496" y="46602"/>
                </a:lnTo>
                <a:lnTo>
                  <a:pt x="108661" y="32278"/>
                </a:lnTo>
                <a:lnTo>
                  <a:pt x="103229" y="19536"/>
                </a:lnTo>
                <a:lnTo>
                  <a:pt x="94813" y="9296"/>
                </a:lnTo>
                <a:lnTo>
                  <a:pt x="83028" y="2477"/>
                </a:lnTo>
                <a:lnTo>
                  <a:pt x="67487" y="0"/>
                </a:lnTo>
                <a:lnTo>
                  <a:pt x="58096" y="1451"/>
                </a:lnTo>
                <a:lnTo>
                  <a:pt x="46273" y="7856"/>
                </a:lnTo>
                <a:lnTo>
                  <a:pt x="38353" y="18440"/>
                </a:lnTo>
                <a:lnTo>
                  <a:pt x="37871" y="18440"/>
                </a:lnTo>
                <a:lnTo>
                  <a:pt x="37871" y="0"/>
                </a:lnTo>
                <a:lnTo>
                  <a:pt x="0" y="5587"/>
                </a:lnTo>
                <a:lnTo>
                  <a:pt x="0" y="9715"/>
                </a:lnTo>
                <a:lnTo>
                  <a:pt x="10934" y="10680"/>
                </a:lnTo>
                <a:lnTo>
                  <a:pt x="19176" y="12865"/>
                </a:lnTo>
                <a:lnTo>
                  <a:pt x="19176" y="169379"/>
                </a:lnTo>
                <a:lnTo>
                  <a:pt x="37871" y="169379"/>
                </a:lnTo>
                <a:lnTo>
                  <a:pt x="37871" y="99034"/>
                </a:lnTo>
                <a:lnTo>
                  <a:pt x="38353" y="99034"/>
                </a:lnTo>
                <a:lnTo>
                  <a:pt x="44616" y="108433"/>
                </a:lnTo>
                <a:lnTo>
                  <a:pt x="39166" y="79241"/>
                </a:lnTo>
                <a:lnTo>
                  <a:pt x="37871" y="65531"/>
                </a:lnTo>
                <a:lnTo>
                  <a:pt x="37871" y="48056"/>
                </a:lnTo>
                <a:lnTo>
                  <a:pt x="38760" y="38789"/>
                </a:lnTo>
                <a:close/>
              </a:path>
              <a:path w="112153" h="169379">
                <a:moveTo>
                  <a:pt x="68935" y="118211"/>
                </a:moveTo>
                <a:lnTo>
                  <a:pt x="64824" y="108745"/>
                </a:lnTo>
                <a:lnTo>
                  <a:pt x="51864" y="104163"/>
                </a:lnTo>
                <a:lnTo>
                  <a:pt x="43571" y="93223"/>
                </a:lnTo>
                <a:lnTo>
                  <a:pt x="39166" y="79241"/>
                </a:lnTo>
                <a:lnTo>
                  <a:pt x="44616" y="108433"/>
                </a:lnTo>
                <a:lnTo>
                  <a:pt x="55818" y="115682"/>
                </a:lnTo>
                <a:lnTo>
                  <a:pt x="68935" y="118211"/>
                </a:lnTo>
                <a:close/>
              </a:path>
            </a:pathLst>
          </a:custGeom>
          <a:solidFill>
            <a:schemeClr val="bg1"/>
          </a:solidFill>
        </p:spPr>
        <p:txBody>
          <a:bodyPr wrap="square" lIns="0" tIns="0" rIns="0" bIns="0" rtlCol="0">
            <a:noAutofit/>
          </a:bodyPr>
          <a:lstStyle/>
          <a:p>
            <a:endParaRPr lang="pt-BR"/>
          </a:p>
        </p:txBody>
      </p:sp>
      <p:sp>
        <p:nvSpPr>
          <p:cNvPr id="31" name="object 13"/>
          <p:cNvSpPr/>
          <p:nvPr/>
        </p:nvSpPr>
        <p:spPr>
          <a:xfrm>
            <a:off x="1120031" y="533400"/>
            <a:ext cx="36830" cy="118110"/>
          </a:xfrm>
          <a:custGeom>
            <a:avLst/>
            <a:gdLst/>
            <a:ahLst/>
            <a:cxnLst/>
            <a:rect l="l" t="t" r="r" b="b"/>
            <a:pathLst>
              <a:path w="36893" h="118173">
                <a:moveTo>
                  <a:pt x="0" y="5829"/>
                </a:moveTo>
                <a:lnTo>
                  <a:pt x="0" y="9944"/>
                </a:lnTo>
                <a:lnTo>
                  <a:pt x="10452" y="10922"/>
                </a:lnTo>
                <a:lnTo>
                  <a:pt x="18211" y="13589"/>
                </a:lnTo>
                <a:lnTo>
                  <a:pt x="18211" y="118173"/>
                </a:lnTo>
                <a:lnTo>
                  <a:pt x="36893" y="118173"/>
                </a:lnTo>
                <a:lnTo>
                  <a:pt x="36893" y="0"/>
                </a:lnTo>
                <a:lnTo>
                  <a:pt x="0" y="5829"/>
                </a:lnTo>
                <a:close/>
              </a:path>
            </a:pathLst>
          </a:custGeom>
          <a:solidFill>
            <a:schemeClr val="bg1"/>
          </a:solidFill>
        </p:spPr>
        <p:txBody>
          <a:bodyPr wrap="square" lIns="0" tIns="0" rIns="0" bIns="0" rtlCol="0">
            <a:noAutofit/>
          </a:bodyPr>
          <a:lstStyle/>
          <a:p>
            <a:endParaRPr lang="pt-BR"/>
          </a:p>
        </p:txBody>
      </p:sp>
      <p:sp>
        <p:nvSpPr>
          <p:cNvPr id="32" name="object 14"/>
          <p:cNvSpPr/>
          <p:nvPr/>
        </p:nvSpPr>
        <p:spPr>
          <a:xfrm>
            <a:off x="1177181" y="504825"/>
            <a:ext cx="66675" cy="152400"/>
          </a:xfrm>
          <a:custGeom>
            <a:avLst/>
            <a:gdLst/>
            <a:ahLst/>
            <a:cxnLst/>
            <a:rect l="l" t="t" r="r" b="b"/>
            <a:pathLst>
              <a:path w="67233" h="152425">
                <a:moveTo>
                  <a:pt x="64084" y="142481"/>
                </a:moveTo>
                <a:lnTo>
                  <a:pt x="61163" y="142963"/>
                </a:lnTo>
                <a:lnTo>
                  <a:pt x="55582" y="142914"/>
                </a:lnTo>
                <a:lnTo>
                  <a:pt x="42281" y="138827"/>
                </a:lnTo>
                <a:lnTo>
                  <a:pt x="37388" y="125247"/>
                </a:lnTo>
                <a:lnTo>
                  <a:pt x="37388" y="45135"/>
                </a:lnTo>
                <a:lnTo>
                  <a:pt x="67233" y="45135"/>
                </a:lnTo>
                <a:lnTo>
                  <a:pt x="67233" y="36893"/>
                </a:lnTo>
                <a:lnTo>
                  <a:pt x="37134" y="36893"/>
                </a:lnTo>
                <a:lnTo>
                  <a:pt x="37134" y="0"/>
                </a:lnTo>
                <a:lnTo>
                  <a:pt x="18694" y="16243"/>
                </a:lnTo>
                <a:lnTo>
                  <a:pt x="18694" y="36893"/>
                </a:lnTo>
                <a:lnTo>
                  <a:pt x="0" y="36893"/>
                </a:lnTo>
                <a:lnTo>
                  <a:pt x="0" y="45135"/>
                </a:lnTo>
                <a:lnTo>
                  <a:pt x="18694" y="45135"/>
                </a:lnTo>
                <a:lnTo>
                  <a:pt x="18694" y="118198"/>
                </a:lnTo>
                <a:lnTo>
                  <a:pt x="19761" y="133266"/>
                </a:lnTo>
                <a:lnTo>
                  <a:pt x="24770" y="144838"/>
                </a:lnTo>
                <a:lnTo>
                  <a:pt x="35426" y="150760"/>
                </a:lnTo>
                <a:lnTo>
                  <a:pt x="53403" y="152425"/>
                </a:lnTo>
                <a:lnTo>
                  <a:pt x="58013" y="152425"/>
                </a:lnTo>
                <a:lnTo>
                  <a:pt x="62636" y="151942"/>
                </a:lnTo>
                <a:lnTo>
                  <a:pt x="67233" y="150964"/>
                </a:lnTo>
                <a:lnTo>
                  <a:pt x="67233" y="141998"/>
                </a:lnTo>
                <a:lnTo>
                  <a:pt x="64084" y="142481"/>
                </a:lnTo>
                <a:close/>
              </a:path>
            </a:pathLst>
          </a:custGeom>
          <a:solidFill>
            <a:schemeClr val="bg1"/>
          </a:solidFill>
        </p:spPr>
        <p:txBody>
          <a:bodyPr wrap="square" lIns="0" tIns="0" rIns="0" bIns="0" rtlCol="0">
            <a:noAutofit/>
          </a:bodyPr>
          <a:lstStyle/>
          <a:p>
            <a:endParaRPr lang="pt-BR"/>
          </a:p>
        </p:txBody>
      </p:sp>
      <p:sp>
        <p:nvSpPr>
          <p:cNvPr id="33" name="object 15"/>
          <p:cNvSpPr/>
          <p:nvPr/>
        </p:nvSpPr>
        <p:spPr>
          <a:xfrm>
            <a:off x="1262906" y="533400"/>
            <a:ext cx="81915" cy="118110"/>
          </a:xfrm>
          <a:custGeom>
            <a:avLst/>
            <a:gdLst/>
            <a:ahLst/>
            <a:cxnLst/>
            <a:rect l="l" t="t" r="r" b="b"/>
            <a:pathLst>
              <a:path w="82283" h="118211">
                <a:moveTo>
                  <a:pt x="20637" y="86410"/>
                </a:moveTo>
                <a:lnTo>
                  <a:pt x="24615" y="73876"/>
                </a:lnTo>
                <a:lnTo>
                  <a:pt x="38887" y="55551"/>
                </a:lnTo>
                <a:lnTo>
                  <a:pt x="24502" y="59138"/>
                </a:lnTo>
                <a:lnTo>
                  <a:pt x="12058" y="65458"/>
                </a:lnTo>
                <a:lnTo>
                  <a:pt x="3306" y="75327"/>
                </a:lnTo>
                <a:lnTo>
                  <a:pt x="0" y="89560"/>
                </a:lnTo>
                <a:lnTo>
                  <a:pt x="163" y="92962"/>
                </a:lnTo>
                <a:lnTo>
                  <a:pt x="4816" y="106316"/>
                </a:lnTo>
                <a:lnTo>
                  <a:pt x="14907" y="115069"/>
                </a:lnTo>
                <a:lnTo>
                  <a:pt x="29121" y="118211"/>
                </a:lnTo>
                <a:lnTo>
                  <a:pt x="30151" y="118200"/>
                </a:lnTo>
                <a:lnTo>
                  <a:pt x="43299" y="115768"/>
                </a:lnTo>
                <a:lnTo>
                  <a:pt x="54076" y="109498"/>
                </a:lnTo>
                <a:lnTo>
                  <a:pt x="63588" y="99999"/>
                </a:lnTo>
                <a:lnTo>
                  <a:pt x="63588" y="118173"/>
                </a:lnTo>
                <a:lnTo>
                  <a:pt x="82283" y="118173"/>
                </a:lnTo>
                <a:lnTo>
                  <a:pt x="63588" y="60921"/>
                </a:lnTo>
                <a:lnTo>
                  <a:pt x="63551" y="76775"/>
                </a:lnTo>
                <a:lnTo>
                  <a:pt x="60243" y="90363"/>
                </a:lnTo>
                <a:lnTo>
                  <a:pt x="51925" y="101619"/>
                </a:lnTo>
                <a:lnTo>
                  <a:pt x="39077" y="106311"/>
                </a:lnTo>
                <a:lnTo>
                  <a:pt x="36908" y="106203"/>
                </a:lnTo>
                <a:lnTo>
                  <a:pt x="24904" y="99749"/>
                </a:lnTo>
                <a:lnTo>
                  <a:pt x="20637" y="86410"/>
                </a:lnTo>
                <a:close/>
              </a:path>
              <a:path w="82283" h="118211">
                <a:moveTo>
                  <a:pt x="23050" y="30822"/>
                </a:moveTo>
                <a:lnTo>
                  <a:pt x="23611" y="25856"/>
                </a:lnTo>
                <a:lnTo>
                  <a:pt x="29506" y="13894"/>
                </a:lnTo>
                <a:lnTo>
                  <a:pt x="43205" y="9461"/>
                </a:lnTo>
                <a:lnTo>
                  <a:pt x="46769" y="9662"/>
                </a:lnTo>
                <a:lnTo>
                  <a:pt x="58799" y="16166"/>
                </a:lnTo>
                <a:lnTo>
                  <a:pt x="63063" y="28915"/>
                </a:lnTo>
                <a:lnTo>
                  <a:pt x="63588" y="43929"/>
                </a:lnTo>
                <a:lnTo>
                  <a:pt x="63588" y="53390"/>
                </a:lnTo>
                <a:lnTo>
                  <a:pt x="53461" y="53880"/>
                </a:lnTo>
                <a:lnTo>
                  <a:pt x="38887" y="55551"/>
                </a:lnTo>
                <a:lnTo>
                  <a:pt x="24615" y="73876"/>
                </a:lnTo>
                <a:lnTo>
                  <a:pt x="35483" y="65845"/>
                </a:lnTo>
                <a:lnTo>
                  <a:pt x="49671" y="62005"/>
                </a:lnTo>
                <a:lnTo>
                  <a:pt x="63588" y="60921"/>
                </a:lnTo>
                <a:lnTo>
                  <a:pt x="82283" y="118173"/>
                </a:lnTo>
                <a:lnTo>
                  <a:pt x="82283" y="39560"/>
                </a:lnTo>
                <a:lnTo>
                  <a:pt x="82097" y="33466"/>
                </a:lnTo>
                <a:lnTo>
                  <a:pt x="79190" y="18558"/>
                </a:lnTo>
                <a:lnTo>
                  <a:pt x="72275" y="8130"/>
                </a:lnTo>
                <a:lnTo>
                  <a:pt x="60729" y="2002"/>
                </a:lnTo>
                <a:lnTo>
                  <a:pt x="43929" y="0"/>
                </a:lnTo>
                <a:lnTo>
                  <a:pt x="41943" y="23"/>
                </a:lnTo>
                <a:lnTo>
                  <a:pt x="27407" y="1866"/>
                </a:lnTo>
                <a:lnTo>
                  <a:pt x="14752" y="7147"/>
                </a:lnTo>
                <a:lnTo>
                  <a:pt x="5569" y="16566"/>
                </a:lnTo>
                <a:lnTo>
                  <a:pt x="1447" y="30822"/>
                </a:lnTo>
                <a:lnTo>
                  <a:pt x="23050" y="30822"/>
                </a:lnTo>
                <a:close/>
              </a:path>
            </a:pathLst>
          </a:custGeom>
          <a:solidFill>
            <a:schemeClr val="bg1"/>
          </a:solidFill>
        </p:spPr>
        <p:txBody>
          <a:bodyPr wrap="square" lIns="0" tIns="0" rIns="0" bIns="0" rtlCol="0">
            <a:noAutofit/>
          </a:bodyPr>
          <a:lstStyle/>
          <a:p>
            <a:endParaRPr lang="pt-BR"/>
          </a:p>
        </p:txBody>
      </p:sp>
      <p:sp>
        <p:nvSpPr>
          <p:cNvPr id="34" name="object 16"/>
          <p:cNvSpPr/>
          <p:nvPr/>
        </p:nvSpPr>
        <p:spPr>
          <a:xfrm>
            <a:off x="1348631" y="476250"/>
            <a:ext cx="37465" cy="172085"/>
          </a:xfrm>
          <a:custGeom>
            <a:avLst/>
            <a:gdLst/>
            <a:ahLst/>
            <a:cxnLst/>
            <a:rect l="l" t="t" r="r" b="b"/>
            <a:pathLst>
              <a:path w="37617" h="172554">
                <a:moveTo>
                  <a:pt x="0" y="5346"/>
                </a:moveTo>
                <a:lnTo>
                  <a:pt x="0" y="9474"/>
                </a:lnTo>
                <a:lnTo>
                  <a:pt x="10680" y="10198"/>
                </a:lnTo>
                <a:lnTo>
                  <a:pt x="18923" y="12636"/>
                </a:lnTo>
                <a:lnTo>
                  <a:pt x="18923" y="172554"/>
                </a:lnTo>
                <a:lnTo>
                  <a:pt x="37617" y="172554"/>
                </a:lnTo>
                <a:lnTo>
                  <a:pt x="37617" y="0"/>
                </a:lnTo>
                <a:lnTo>
                  <a:pt x="0" y="5346"/>
                </a:lnTo>
                <a:close/>
              </a:path>
            </a:pathLst>
          </a:custGeom>
          <a:solidFill>
            <a:schemeClr val="bg1"/>
          </a:solidFill>
        </p:spPr>
        <p:txBody>
          <a:bodyPr wrap="square" lIns="0" tIns="0" rIns="0" bIns="0" rtlCol="0">
            <a:noAutofit/>
          </a:bodyPr>
          <a:lstStyle/>
          <a:p>
            <a:endParaRPr lang="pt-BR"/>
          </a:p>
        </p:txBody>
      </p:sp>
      <p:sp>
        <p:nvSpPr>
          <p:cNvPr id="35" name="object 17"/>
          <p:cNvSpPr/>
          <p:nvPr/>
        </p:nvSpPr>
        <p:spPr>
          <a:xfrm>
            <a:off x="1072406" y="704850"/>
            <a:ext cx="34925" cy="52070"/>
          </a:xfrm>
          <a:custGeom>
            <a:avLst/>
            <a:gdLst/>
            <a:ahLst/>
            <a:cxnLst/>
            <a:rect l="l" t="t" r="r" b="b"/>
            <a:pathLst>
              <a:path w="35128" h="52387">
                <a:moveTo>
                  <a:pt x="11861" y="0"/>
                </a:moveTo>
                <a:lnTo>
                  <a:pt x="0" y="1752"/>
                </a:lnTo>
                <a:lnTo>
                  <a:pt x="0" y="3048"/>
                </a:lnTo>
                <a:lnTo>
                  <a:pt x="3416" y="3352"/>
                </a:lnTo>
                <a:lnTo>
                  <a:pt x="5994" y="4038"/>
                </a:lnTo>
                <a:lnTo>
                  <a:pt x="5994" y="52387"/>
                </a:lnTo>
                <a:lnTo>
                  <a:pt x="11861" y="52387"/>
                </a:lnTo>
                <a:lnTo>
                  <a:pt x="11861" y="31038"/>
                </a:lnTo>
                <a:lnTo>
                  <a:pt x="12001" y="31038"/>
                </a:lnTo>
                <a:lnTo>
                  <a:pt x="13842" y="34086"/>
                </a:lnTo>
                <a:lnTo>
                  <a:pt x="11861" y="25793"/>
                </a:lnTo>
                <a:lnTo>
                  <a:pt x="11861" y="10274"/>
                </a:lnTo>
                <a:lnTo>
                  <a:pt x="14452" y="2971"/>
                </a:lnTo>
                <a:lnTo>
                  <a:pt x="12001" y="5778"/>
                </a:lnTo>
                <a:lnTo>
                  <a:pt x="11861" y="5778"/>
                </a:lnTo>
                <a:lnTo>
                  <a:pt x="11861" y="0"/>
                </a:lnTo>
                <a:close/>
              </a:path>
              <a:path w="35128" h="52387">
                <a:moveTo>
                  <a:pt x="28651" y="18554"/>
                </a:moveTo>
                <a:lnTo>
                  <a:pt x="28651" y="23876"/>
                </a:lnTo>
                <a:lnTo>
                  <a:pt x="27673" y="34086"/>
                </a:lnTo>
                <a:lnTo>
                  <a:pt x="13842" y="34086"/>
                </a:lnTo>
                <a:lnTo>
                  <a:pt x="12001" y="31038"/>
                </a:lnTo>
                <a:lnTo>
                  <a:pt x="13525" y="34836"/>
                </a:lnTo>
                <a:lnTo>
                  <a:pt x="17640" y="37033"/>
                </a:lnTo>
                <a:lnTo>
                  <a:pt x="32080" y="37033"/>
                </a:lnTo>
                <a:lnTo>
                  <a:pt x="35128" y="27228"/>
                </a:lnTo>
                <a:lnTo>
                  <a:pt x="35128" y="9283"/>
                </a:lnTo>
                <a:lnTo>
                  <a:pt x="31775" y="0"/>
                </a:lnTo>
                <a:lnTo>
                  <a:pt x="17411" y="0"/>
                </a:lnTo>
                <a:lnTo>
                  <a:pt x="13461" y="2286"/>
                </a:lnTo>
                <a:lnTo>
                  <a:pt x="12001" y="5778"/>
                </a:lnTo>
                <a:lnTo>
                  <a:pt x="14452" y="2971"/>
                </a:lnTo>
                <a:lnTo>
                  <a:pt x="27203" y="2971"/>
                </a:lnTo>
                <a:lnTo>
                  <a:pt x="28651" y="13309"/>
                </a:lnTo>
                <a:lnTo>
                  <a:pt x="28651" y="18554"/>
                </a:lnTo>
                <a:close/>
              </a:path>
            </a:pathLst>
          </a:custGeom>
          <a:solidFill>
            <a:schemeClr val="bg1"/>
          </a:solidFill>
        </p:spPr>
        <p:txBody>
          <a:bodyPr wrap="square" lIns="0" tIns="0" rIns="0" bIns="0" rtlCol="0">
            <a:noAutofit/>
          </a:bodyPr>
          <a:lstStyle/>
          <a:p>
            <a:endParaRPr lang="pt-BR"/>
          </a:p>
        </p:txBody>
      </p:sp>
      <p:sp>
        <p:nvSpPr>
          <p:cNvPr id="36" name="object 18"/>
          <p:cNvSpPr/>
          <p:nvPr/>
        </p:nvSpPr>
        <p:spPr>
          <a:xfrm>
            <a:off x="1129556" y="704850"/>
            <a:ext cx="25400" cy="36830"/>
          </a:xfrm>
          <a:custGeom>
            <a:avLst/>
            <a:gdLst/>
            <a:ahLst/>
            <a:cxnLst/>
            <a:rect l="l" t="t" r="r" b="b"/>
            <a:pathLst>
              <a:path w="25768" h="37020">
                <a:moveTo>
                  <a:pt x="19938" y="19075"/>
                </a:moveTo>
                <a:lnTo>
                  <a:pt x="19938" y="27825"/>
                </a:lnTo>
                <a:lnTo>
                  <a:pt x="17119" y="33312"/>
                </a:lnTo>
                <a:lnTo>
                  <a:pt x="8597" y="33312"/>
                </a:lnTo>
                <a:lnTo>
                  <a:pt x="9131" y="37020"/>
                </a:lnTo>
                <a:lnTo>
                  <a:pt x="13919" y="37020"/>
                </a:lnTo>
                <a:lnTo>
                  <a:pt x="16967" y="34836"/>
                </a:lnTo>
                <a:lnTo>
                  <a:pt x="19938" y="31330"/>
                </a:lnTo>
                <a:lnTo>
                  <a:pt x="19938" y="36182"/>
                </a:lnTo>
                <a:lnTo>
                  <a:pt x="25768" y="36182"/>
                </a:lnTo>
                <a:lnTo>
                  <a:pt x="25768" y="3873"/>
                </a:lnTo>
                <a:lnTo>
                  <a:pt x="22656" y="0"/>
                </a:lnTo>
                <a:lnTo>
                  <a:pt x="7327" y="0"/>
                </a:lnTo>
                <a:lnTo>
                  <a:pt x="927" y="2362"/>
                </a:lnTo>
                <a:lnTo>
                  <a:pt x="482" y="9652"/>
                </a:lnTo>
                <a:lnTo>
                  <a:pt x="7238" y="9652"/>
                </a:lnTo>
                <a:lnTo>
                  <a:pt x="7467" y="5626"/>
                </a:lnTo>
                <a:lnTo>
                  <a:pt x="9131" y="2971"/>
                </a:lnTo>
                <a:lnTo>
                  <a:pt x="20078" y="2971"/>
                </a:lnTo>
                <a:lnTo>
                  <a:pt x="19938" y="8813"/>
                </a:lnTo>
                <a:lnTo>
                  <a:pt x="19938" y="16725"/>
                </a:lnTo>
                <a:lnTo>
                  <a:pt x="12471" y="16954"/>
                </a:lnTo>
                <a:lnTo>
                  <a:pt x="14757" y="19151"/>
                </a:lnTo>
                <a:lnTo>
                  <a:pt x="19938" y="19075"/>
                </a:lnTo>
                <a:close/>
              </a:path>
              <a:path w="25768" h="37020">
                <a:moveTo>
                  <a:pt x="12471" y="16954"/>
                </a:moveTo>
                <a:lnTo>
                  <a:pt x="0" y="18021"/>
                </a:lnTo>
                <a:lnTo>
                  <a:pt x="0" y="33451"/>
                </a:lnTo>
                <a:lnTo>
                  <a:pt x="3822" y="37020"/>
                </a:lnTo>
                <a:lnTo>
                  <a:pt x="9131" y="37020"/>
                </a:lnTo>
                <a:lnTo>
                  <a:pt x="8597" y="33312"/>
                </a:lnTo>
                <a:lnTo>
                  <a:pt x="6476" y="30492"/>
                </a:lnTo>
                <a:lnTo>
                  <a:pt x="6476" y="20294"/>
                </a:lnTo>
                <a:lnTo>
                  <a:pt x="14757" y="19151"/>
                </a:lnTo>
                <a:lnTo>
                  <a:pt x="12471" y="16954"/>
                </a:lnTo>
                <a:close/>
              </a:path>
            </a:pathLst>
          </a:custGeom>
          <a:solidFill>
            <a:schemeClr val="bg1"/>
          </a:solidFill>
        </p:spPr>
        <p:txBody>
          <a:bodyPr wrap="square" lIns="0" tIns="0" rIns="0" bIns="0" rtlCol="0">
            <a:noAutofit/>
          </a:bodyPr>
          <a:lstStyle/>
          <a:p>
            <a:endParaRPr lang="pt-BR"/>
          </a:p>
        </p:txBody>
      </p:sp>
      <p:sp>
        <p:nvSpPr>
          <p:cNvPr id="37" name="object 19"/>
          <p:cNvSpPr/>
          <p:nvPr/>
        </p:nvSpPr>
        <p:spPr>
          <a:xfrm>
            <a:off x="1167656" y="704850"/>
            <a:ext cx="22225" cy="35560"/>
          </a:xfrm>
          <a:custGeom>
            <a:avLst/>
            <a:gdLst/>
            <a:ahLst/>
            <a:cxnLst/>
            <a:rect l="l" t="t" r="r" b="b"/>
            <a:pathLst>
              <a:path w="22593" h="36182">
                <a:moveTo>
                  <a:pt x="3492" y="3429"/>
                </a:moveTo>
                <a:lnTo>
                  <a:pt x="5765" y="4343"/>
                </a:lnTo>
                <a:lnTo>
                  <a:pt x="5765" y="36182"/>
                </a:lnTo>
                <a:lnTo>
                  <a:pt x="11633" y="36182"/>
                </a:lnTo>
                <a:lnTo>
                  <a:pt x="11633" y="12319"/>
                </a:lnTo>
                <a:lnTo>
                  <a:pt x="13220" y="5854"/>
                </a:lnTo>
                <a:lnTo>
                  <a:pt x="20065" y="5854"/>
                </a:lnTo>
                <a:lnTo>
                  <a:pt x="22593" y="6388"/>
                </a:lnTo>
                <a:lnTo>
                  <a:pt x="22593" y="76"/>
                </a:lnTo>
                <a:lnTo>
                  <a:pt x="15811" y="0"/>
                </a:lnTo>
                <a:lnTo>
                  <a:pt x="13398" y="3873"/>
                </a:lnTo>
                <a:lnTo>
                  <a:pt x="11785" y="9042"/>
                </a:lnTo>
                <a:lnTo>
                  <a:pt x="11633" y="9042"/>
                </a:lnTo>
                <a:lnTo>
                  <a:pt x="11633" y="0"/>
                </a:lnTo>
                <a:lnTo>
                  <a:pt x="0" y="1828"/>
                </a:lnTo>
                <a:lnTo>
                  <a:pt x="0" y="3111"/>
                </a:lnTo>
                <a:lnTo>
                  <a:pt x="3492" y="3429"/>
                </a:lnTo>
                <a:close/>
              </a:path>
            </a:pathLst>
          </a:custGeom>
          <a:solidFill>
            <a:schemeClr val="bg1"/>
          </a:solidFill>
        </p:spPr>
        <p:txBody>
          <a:bodyPr wrap="square" lIns="0" tIns="0" rIns="0" bIns="0" rtlCol="0">
            <a:noAutofit/>
          </a:bodyPr>
          <a:lstStyle/>
          <a:p>
            <a:endParaRPr lang="pt-BR"/>
          </a:p>
        </p:txBody>
      </p:sp>
      <p:sp>
        <p:nvSpPr>
          <p:cNvPr id="38" name="object 20"/>
          <p:cNvSpPr/>
          <p:nvPr/>
        </p:nvSpPr>
        <p:spPr>
          <a:xfrm>
            <a:off x="1205756" y="695325"/>
            <a:ext cx="20955" cy="47625"/>
          </a:xfrm>
          <a:custGeom>
            <a:avLst/>
            <a:gdLst/>
            <a:ahLst/>
            <a:cxnLst/>
            <a:rect l="l" t="t" r="r" b="b"/>
            <a:pathLst>
              <a:path w="21069" h="47751">
                <a:moveTo>
                  <a:pt x="11722" y="14160"/>
                </a:moveTo>
                <a:lnTo>
                  <a:pt x="21069" y="14160"/>
                </a:lnTo>
                <a:lnTo>
                  <a:pt x="21069" y="11556"/>
                </a:lnTo>
                <a:lnTo>
                  <a:pt x="11645" y="11556"/>
                </a:lnTo>
                <a:lnTo>
                  <a:pt x="11645" y="0"/>
                </a:lnTo>
                <a:lnTo>
                  <a:pt x="5867" y="5105"/>
                </a:lnTo>
                <a:lnTo>
                  <a:pt x="5867" y="11556"/>
                </a:lnTo>
                <a:lnTo>
                  <a:pt x="0" y="11556"/>
                </a:lnTo>
                <a:lnTo>
                  <a:pt x="0" y="14160"/>
                </a:lnTo>
                <a:lnTo>
                  <a:pt x="5867" y="14160"/>
                </a:lnTo>
                <a:lnTo>
                  <a:pt x="5867" y="45554"/>
                </a:lnTo>
                <a:lnTo>
                  <a:pt x="7835" y="47751"/>
                </a:lnTo>
                <a:lnTo>
                  <a:pt x="18173" y="47751"/>
                </a:lnTo>
                <a:lnTo>
                  <a:pt x="21069" y="47294"/>
                </a:lnTo>
                <a:lnTo>
                  <a:pt x="21069" y="44488"/>
                </a:lnTo>
                <a:lnTo>
                  <a:pt x="18173" y="44805"/>
                </a:lnTo>
                <a:lnTo>
                  <a:pt x="14224" y="44805"/>
                </a:lnTo>
                <a:lnTo>
                  <a:pt x="11722" y="43637"/>
                </a:lnTo>
                <a:lnTo>
                  <a:pt x="11722" y="14160"/>
                </a:lnTo>
                <a:close/>
              </a:path>
            </a:pathLst>
          </a:custGeom>
          <a:solidFill>
            <a:schemeClr val="bg1"/>
          </a:solidFill>
        </p:spPr>
        <p:txBody>
          <a:bodyPr wrap="square" lIns="0" tIns="0" rIns="0" bIns="0" rtlCol="0">
            <a:noAutofit/>
          </a:bodyPr>
          <a:lstStyle/>
          <a:p>
            <a:endParaRPr lang="pt-BR"/>
          </a:p>
        </p:txBody>
      </p:sp>
      <p:sp>
        <p:nvSpPr>
          <p:cNvPr id="39" name="object 21"/>
          <p:cNvSpPr/>
          <p:nvPr/>
        </p:nvSpPr>
        <p:spPr>
          <a:xfrm>
            <a:off x="1234331" y="704850"/>
            <a:ext cx="33020" cy="35560"/>
          </a:xfrm>
          <a:custGeom>
            <a:avLst/>
            <a:gdLst/>
            <a:ahLst/>
            <a:cxnLst/>
            <a:rect l="l" t="t" r="r" b="b"/>
            <a:pathLst>
              <a:path w="33515" h="36182">
                <a:moveTo>
                  <a:pt x="33515" y="9105"/>
                </a:moveTo>
                <a:lnTo>
                  <a:pt x="33515" y="2730"/>
                </a:lnTo>
                <a:lnTo>
                  <a:pt x="31000" y="0"/>
                </a:lnTo>
                <a:lnTo>
                  <a:pt x="18465" y="0"/>
                </a:lnTo>
                <a:lnTo>
                  <a:pt x="13830" y="4787"/>
                </a:lnTo>
                <a:lnTo>
                  <a:pt x="11760" y="10109"/>
                </a:lnTo>
                <a:lnTo>
                  <a:pt x="11595" y="10109"/>
                </a:lnTo>
                <a:lnTo>
                  <a:pt x="11595" y="0"/>
                </a:lnTo>
                <a:lnTo>
                  <a:pt x="0" y="1828"/>
                </a:lnTo>
                <a:lnTo>
                  <a:pt x="0" y="3111"/>
                </a:lnTo>
                <a:lnTo>
                  <a:pt x="3340" y="3429"/>
                </a:lnTo>
                <a:lnTo>
                  <a:pt x="5765" y="4254"/>
                </a:lnTo>
                <a:lnTo>
                  <a:pt x="5765" y="36182"/>
                </a:lnTo>
                <a:lnTo>
                  <a:pt x="11595" y="36182"/>
                </a:lnTo>
                <a:lnTo>
                  <a:pt x="11595" y="13157"/>
                </a:lnTo>
                <a:lnTo>
                  <a:pt x="16713" y="3733"/>
                </a:lnTo>
                <a:lnTo>
                  <a:pt x="27660" y="3733"/>
                </a:lnTo>
                <a:lnTo>
                  <a:pt x="27660" y="36182"/>
                </a:lnTo>
                <a:lnTo>
                  <a:pt x="33515" y="36182"/>
                </a:lnTo>
                <a:lnTo>
                  <a:pt x="33515" y="9105"/>
                </a:lnTo>
                <a:close/>
              </a:path>
            </a:pathLst>
          </a:custGeom>
          <a:solidFill>
            <a:schemeClr val="bg1"/>
          </a:solidFill>
        </p:spPr>
        <p:txBody>
          <a:bodyPr wrap="square" lIns="0" tIns="0" rIns="0" bIns="0" rtlCol="0">
            <a:noAutofit/>
          </a:bodyPr>
          <a:lstStyle/>
          <a:p>
            <a:endParaRPr lang="pt-BR"/>
          </a:p>
        </p:txBody>
      </p:sp>
      <p:sp>
        <p:nvSpPr>
          <p:cNvPr id="40" name="object 22"/>
          <p:cNvSpPr/>
          <p:nvPr/>
        </p:nvSpPr>
        <p:spPr>
          <a:xfrm>
            <a:off x="1291481" y="704850"/>
            <a:ext cx="27940" cy="36830"/>
          </a:xfrm>
          <a:custGeom>
            <a:avLst/>
            <a:gdLst/>
            <a:ahLst/>
            <a:cxnLst/>
            <a:rect l="l" t="t" r="r" b="b"/>
            <a:pathLst>
              <a:path w="28041" h="37033">
                <a:moveTo>
                  <a:pt x="25" y="18743"/>
                </a:moveTo>
                <a:lnTo>
                  <a:pt x="4635" y="31953"/>
                </a:lnTo>
                <a:lnTo>
                  <a:pt x="17703" y="37033"/>
                </a:lnTo>
                <a:lnTo>
                  <a:pt x="20370" y="37033"/>
                </a:lnTo>
                <a:lnTo>
                  <a:pt x="24637" y="36664"/>
                </a:lnTo>
                <a:lnTo>
                  <a:pt x="25399" y="33616"/>
                </a:lnTo>
                <a:lnTo>
                  <a:pt x="21742" y="34086"/>
                </a:lnTo>
                <a:lnTo>
                  <a:pt x="12318" y="34086"/>
                </a:lnTo>
                <a:lnTo>
                  <a:pt x="5841" y="24790"/>
                </a:lnTo>
                <a:lnTo>
                  <a:pt x="5841" y="14376"/>
                </a:lnTo>
                <a:lnTo>
                  <a:pt x="28041" y="14376"/>
                </a:lnTo>
                <a:lnTo>
                  <a:pt x="28041" y="5181"/>
                </a:lnTo>
                <a:lnTo>
                  <a:pt x="23418" y="0"/>
                </a:lnTo>
                <a:lnTo>
                  <a:pt x="15265" y="0"/>
                </a:lnTo>
                <a:lnTo>
                  <a:pt x="8877" y="2971"/>
                </a:lnTo>
                <a:lnTo>
                  <a:pt x="18846" y="2971"/>
                </a:lnTo>
                <a:lnTo>
                  <a:pt x="21424" y="6845"/>
                </a:lnTo>
                <a:lnTo>
                  <a:pt x="21424" y="11785"/>
                </a:lnTo>
                <a:lnTo>
                  <a:pt x="5930" y="11785"/>
                </a:lnTo>
                <a:lnTo>
                  <a:pt x="6375" y="6845"/>
                </a:lnTo>
                <a:lnTo>
                  <a:pt x="3860" y="0"/>
                </a:lnTo>
                <a:lnTo>
                  <a:pt x="0" y="6845"/>
                </a:lnTo>
                <a:lnTo>
                  <a:pt x="25" y="18743"/>
                </a:lnTo>
                <a:close/>
              </a:path>
              <a:path w="28041" h="37033">
                <a:moveTo>
                  <a:pt x="3860" y="0"/>
                </a:moveTo>
                <a:lnTo>
                  <a:pt x="6375" y="6845"/>
                </a:lnTo>
                <a:lnTo>
                  <a:pt x="8877" y="2971"/>
                </a:lnTo>
                <a:lnTo>
                  <a:pt x="15265" y="0"/>
                </a:lnTo>
                <a:lnTo>
                  <a:pt x="3860" y="0"/>
                </a:lnTo>
                <a:close/>
              </a:path>
            </a:pathLst>
          </a:custGeom>
          <a:solidFill>
            <a:schemeClr val="bg1"/>
          </a:solidFill>
        </p:spPr>
        <p:txBody>
          <a:bodyPr wrap="square" lIns="0" tIns="0" rIns="0" bIns="0" rtlCol="0">
            <a:noAutofit/>
          </a:bodyPr>
          <a:lstStyle/>
          <a:p>
            <a:endParaRPr lang="pt-BR"/>
          </a:p>
        </p:txBody>
      </p:sp>
      <p:sp>
        <p:nvSpPr>
          <p:cNvPr id="41" name="object 23"/>
          <p:cNvSpPr/>
          <p:nvPr/>
        </p:nvSpPr>
        <p:spPr>
          <a:xfrm>
            <a:off x="1329581" y="704850"/>
            <a:ext cx="22225" cy="35560"/>
          </a:xfrm>
          <a:custGeom>
            <a:avLst/>
            <a:gdLst/>
            <a:ahLst/>
            <a:cxnLst/>
            <a:rect l="l" t="t" r="r" b="b"/>
            <a:pathLst>
              <a:path w="22618" h="36182">
                <a:moveTo>
                  <a:pt x="3505" y="3429"/>
                </a:moveTo>
                <a:lnTo>
                  <a:pt x="5791" y="4343"/>
                </a:lnTo>
                <a:lnTo>
                  <a:pt x="5791" y="36182"/>
                </a:lnTo>
                <a:lnTo>
                  <a:pt x="11645" y="36182"/>
                </a:lnTo>
                <a:lnTo>
                  <a:pt x="11645" y="12319"/>
                </a:lnTo>
                <a:lnTo>
                  <a:pt x="13233" y="5854"/>
                </a:lnTo>
                <a:lnTo>
                  <a:pt x="20104" y="5854"/>
                </a:lnTo>
                <a:lnTo>
                  <a:pt x="22618" y="6388"/>
                </a:lnTo>
                <a:lnTo>
                  <a:pt x="22618" y="76"/>
                </a:lnTo>
                <a:lnTo>
                  <a:pt x="15836" y="0"/>
                </a:lnTo>
                <a:lnTo>
                  <a:pt x="13398" y="3873"/>
                </a:lnTo>
                <a:lnTo>
                  <a:pt x="11810" y="9042"/>
                </a:lnTo>
                <a:lnTo>
                  <a:pt x="11645" y="9042"/>
                </a:lnTo>
                <a:lnTo>
                  <a:pt x="11645" y="0"/>
                </a:lnTo>
                <a:lnTo>
                  <a:pt x="0" y="1828"/>
                </a:lnTo>
                <a:lnTo>
                  <a:pt x="0" y="3111"/>
                </a:lnTo>
                <a:lnTo>
                  <a:pt x="3505" y="3429"/>
                </a:lnTo>
                <a:close/>
              </a:path>
            </a:pathLst>
          </a:custGeom>
          <a:solidFill>
            <a:schemeClr val="bg1"/>
          </a:solidFill>
        </p:spPr>
        <p:txBody>
          <a:bodyPr wrap="square" lIns="0" tIns="0" rIns="0" bIns="0" rtlCol="0">
            <a:noAutofit/>
          </a:bodyPr>
          <a:lstStyle/>
          <a:p>
            <a:endParaRPr lang="pt-BR"/>
          </a:p>
        </p:txBody>
      </p:sp>
      <p:sp>
        <p:nvSpPr>
          <p:cNvPr id="42" name="object 24"/>
          <p:cNvSpPr/>
          <p:nvPr/>
        </p:nvSpPr>
        <p:spPr>
          <a:xfrm>
            <a:off x="1367681" y="704850"/>
            <a:ext cx="22860" cy="36830"/>
          </a:xfrm>
          <a:custGeom>
            <a:avLst/>
            <a:gdLst/>
            <a:ahLst/>
            <a:cxnLst/>
            <a:rect l="l" t="t" r="r" b="b"/>
            <a:pathLst>
              <a:path w="23342" h="37033">
                <a:moveTo>
                  <a:pt x="3187" y="36576"/>
                </a:moveTo>
                <a:lnTo>
                  <a:pt x="6464" y="37033"/>
                </a:lnTo>
                <a:lnTo>
                  <a:pt x="16967" y="37033"/>
                </a:lnTo>
                <a:lnTo>
                  <a:pt x="23342" y="34213"/>
                </a:lnTo>
                <a:lnTo>
                  <a:pt x="23342" y="26162"/>
                </a:lnTo>
                <a:lnTo>
                  <a:pt x="23069" y="23745"/>
                </a:lnTo>
                <a:lnTo>
                  <a:pt x="13429" y="14911"/>
                </a:lnTo>
                <a:lnTo>
                  <a:pt x="5473" y="7823"/>
                </a:lnTo>
                <a:lnTo>
                  <a:pt x="5473" y="4114"/>
                </a:lnTo>
                <a:lnTo>
                  <a:pt x="8597" y="2971"/>
                </a:lnTo>
                <a:lnTo>
                  <a:pt x="15214" y="2971"/>
                </a:lnTo>
                <a:lnTo>
                  <a:pt x="18034" y="4343"/>
                </a:lnTo>
                <a:lnTo>
                  <a:pt x="20993" y="5867"/>
                </a:lnTo>
                <a:lnTo>
                  <a:pt x="20993" y="1295"/>
                </a:lnTo>
                <a:lnTo>
                  <a:pt x="18173" y="609"/>
                </a:lnTo>
                <a:lnTo>
                  <a:pt x="15443" y="0"/>
                </a:lnTo>
                <a:lnTo>
                  <a:pt x="5791" y="0"/>
                </a:lnTo>
                <a:lnTo>
                  <a:pt x="165" y="2451"/>
                </a:lnTo>
                <a:lnTo>
                  <a:pt x="165" y="20002"/>
                </a:lnTo>
                <a:lnTo>
                  <a:pt x="18034" y="19850"/>
                </a:lnTo>
                <a:lnTo>
                  <a:pt x="18034" y="32562"/>
                </a:lnTo>
                <a:lnTo>
                  <a:pt x="14452" y="34086"/>
                </a:lnTo>
                <a:lnTo>
                  <a:pt x="6400" y="34086"/>
                </a:lnTo>
                <a:lnTo>
                  <a:pt x="3187" y="32397"/>
                </a:lnTo>
                <a:lnTo>
                  <a:pt x="0" y="30721"/>
                </a:lnTo>
                <a:lnTo>
                  <a:pt x="0" y="35521"/>
                </a:lnTo>
                <a:lnTo>
                  <a:pt x="3187" y="36576"/>
                </a:lnTo>
                <a:close/>
              </a:path>
            </a:pathLst>
          </a:custGeom>
          <a:solidFill>
            <a:schemeClr val="bg1"/>
          </a:solidFill>
        </p:spPr>
        <p:txBody>
          <a:bodyPr wrap="square" lIns="0" tIns="0" rIns="0" bIns="0" rtlCol="0">
            <a:noAutofit/>
          </a:bodyPr>
          <a:lstStyle/>
          <a:p>
            <a:endParaRPr lang="pt-BR"/>
          </a:p>
        </p:txBody>
      </p:sp>
      <p:sp>
        <p:nvSpPr>
          <p:cNvPr id="43" name="object 25"/>
          <p:cNvSpPr/>
          <p:nvPr/>
        </p:nvSpPr>
        <p:spPr>
          <a:xfrm>
            <a:off x="558056" y="495300"/>
            <a:ext cx="118110" cy="159385"/>
          </a:xfrm>
          <a:custGeom>
            <a:avLst/>
            <a:gdLst/>
            <a:ahLst/>
            <a:cxnLst/>
            <a:rect l="l" t="t" r="r" b="b"/>
            <a:pathLst>
              <a:path w="118719" h="159524">
                <a:moveTo>
                  <a:pt x="118008" y="159524"/>
                </a:moveTo>
                <a:lnTo>
                  <a:pt x="118719" y="125704"/>
                </a:lnTo>
                <a:lnTo>
                  <a:pt x="112179" y="125704"/>
                </a:lnTo>
                <a:lnTo>
                  <a:pt x="109671" y="139150"/>
                </a:lnTo>
                <a:lnTo>
                  <a:pt x="100249" y="146850"/>
                </a:lnTo>
                <a:lnTo>
                  <a:pt x="84658" y="148551"/>
                </a:lnTo>
                <a:lnTo>
                  <a:pt x="48044" y="148551"/>
                </a:lnTo>
                <a:lnTo>
                  <a:pt x="48983" y="147396"/>
                </a:lnTo>
                <a:lnTo>
                  <a:pt x="48983" y="0"/>
                </a:lnTo>
                <a:lnTo>
                  <a:pt x="0" y="5372"/>
                </a:lnTo>
                <a:lnTo>
                  <a:pt x="0" y="10502"/>
                </a:lnTo>
                <a:lnTo>
                  <a:pt x="12304" y="12190"/>
                </a:lnTo>
                <a:lnTo>
                  <a:pt x="21307" y="17504"/>
                </a:lnTo>
                <a:lnTo>
                  <a:pt x="23317" y="33350"/>
                </a:lnTo>
                <a:lnTo>
                  <a:pt x="23317" y="159524"/>
                </a:lnTo>
                <a:lnTo>
                  <a:pt x="118008" y="159524"/>
                </a:lnTo>
                <a:close/>
              </a:path>
            </a:pathLst>
          </a:custGeom>
          <a:solidFill>
            <a:schemeClr val="bg1"/>
          </a:solidFill>
          <a:ln>
            <a:noFill/>
          </a:ln>
        </p:spPr>
        <p:txBody>
          <a:bodyPr wrap="square" lIns="0" tIns="0" rIns="0" bIns="0" rtlCol="0">
            <a:noAutofit/>
          </a:bodyPr>
          <a:lstStyle/>
          <a:p>
            <a:endParaRPr lang="pt-BR"/>
          </a:p>
        </p:txBody>
      </p:sp>
      <p:sp>
        <p:nvSpPr>
          <p:cNvPr id="44" name="object 26"/>
          <p:cNvSpPr/>
          <p:nvPr/>
        </p:nvSpPr>
        <p:spPr>
          <a:xfrm>
            <a:off x="681881" y="495300"/>
            <a:ext cx="104775" cy="158750"/>
          </a:xfrm>
          <a:custGeom>
            <a:avLst/>
            <a:gdLst/>
            <a:ahLst/>
            <a:cxnLst/>
            <a:rect l="l" t="t" r="r" b="b"/>
            <a:pathLst>
              <a:path w="105041" h="158800">
                <a:moveTo>
                  <a:pt x="105041" y="158800"/>
                </a:moveTo>
                <a:lnTo>
                  <a:pt x="105041" y="119659"/>
                </a:lnTo>
                <a:lnTo>
                  <a:pt x="97459" y="119659"/>
                </a:lnTo>
                <a:lnTo>
                  <a:pt x="95528" y="130825"/>
                </a:lnTo>
                <a:lnTo>
                  <a:pt x="87708" y="140015"/>
                </a:lnTo>
                <a:lnTo>
                  <a:pt x="72199" y="142646"/>
                </a:lnTo>
                <a:lnTo>
                  <a:pt x="21209" y="142646"/>
                </a:lnTo>
                <a:lnTo>
                  <a:pt x="23436" y="140689"/>
                </a:lnTo>
                <a:lnTo>
                  <a:pt x="33252" y="132661"/>
                </a:lnTo>
                <a:lnTo>
                  <a:pt x="43180" y="124713"/>
                </a:lnTo>
                <a:lnTo>
                  <a:pt x="50376" y="118599"/>
                </a:lnTo>
                <a:lnTo>
                  <a:pt x="59948" y="110022"/>
                </a:lnTo>
                <a:lnTo>
                  <a:pt x="69810" y="100395"/>
                </a:lnTo>
                <a:lnTo>
                  <a:pt x="79321" y="89930"/>
                </a:lnTo>
                <a:lnTo>
                  <a:pt x="87837" y="78839"/>
                </a:lnTo>
                <a:lnTo>
                  <a:pt x="94716" y="67334"/>
                </a:lnTo>
                <a:lnTo>
                  <a:pt x="99314" y="55626"/>
                </a:lnTo>
                <a:lnTo>
                  <a:pt x="100990" y="43929"/>
                </a:lnTo>
                <a:lnTo>
                  <a:pt x="100716" y="37884"/>
                </a:lnTo>
                <a:lnTo>
                  <a:pt x="97007" y="23216"/>
                </a:lnTo>
                <a:lnTo>
                  <a:pt x="89420" y="12479"/>
                </a:lnTo>
                <a:lnTo>
                  <a:pt x="78539" y="5289"/>
                </a:lnTo>
                <a:lnTo>
                  <a:pt x="64950" y="1257"/>
                </a:lnTo>
                <a:lnTo>
                  <a:pt x="49237" y="0"/>
                </a:lnTo>
                <a:lnTo>
                  <a:pt x="40293" y="705"/>
                </a:lnTo>
                <a:lnTo>
                  <a:pt x="27339" y="4812"/>
                </a:lnTo>
                <a:lnTo>
                  <a:pt x="16750" y="12277"/>
                </a:lnTo>
                <a:lnTo>
                  <a:pt x="8618" y="22742"/>
                </a:lnTo>
                <a:lnTo>
                  <a:pt x="3035" y="35852"/>
                </a:lnTo>
                <a:lnTo>
                  <a:pt x="14655" y="35852"/>
                </a:lnTo>
                <a:lnTo>
                  <a:pt x="21066" y="24758"/>
                </a:lnTo>
                <a:lnTo>
                  <a:pt x="30928" y="16611"/>
                </a:lnTo>
                <a:lnTo>
                  <a:pt x="44437" y="13627"/>
                </a:lnTo>
                <a:lnTo>
                  <a:pt x="45701" y="13647"/>
                </a:lnTo>
                <a:lnTo>
                  <a:pt x="59649" y="17139"/>
                </a:lnTo>
                <a:lnTo>
                  <a:pt x="69497" y="26179"/>
                </a:lnTo>
                <a:lnTo>
                  <a:pt x="73228" y="40144"/>
                </a:lnTo>
                <a:lnTo>
                  <a:pt x="72192" y="49508"/>
                </a:lnTo>
                <a:lnTo>
                  <a:pt x="68603" y="60804"/>
                </a:lnTo>
                <a:lnTo>
                  <a:pt x="62871" y="72279"/>
                </a:lnTo>
                <a:lnTo>
                  <a:pt x="55440" y="83742"/>
                </a:lnTo>
                <a:lnTo>
                  <a:pt x="46752" y="95003"/>
                </a:lnTo>
                <a:lnTo>
                  <a:pt x="37253" y="105872"/>
                </a:lnTo>
                <a:lnTo>
                  <a:pt x="27385" y="116159"/>
                </a:lnTo>
                <a:lnTo>
                  <a:pt x="17591" y="125675"/>
                </a:lnTo>
                <a:lnTo>
                  <a:pt x="8314" y="134228"/>
                </a:lnTo>
                <a:lnTo>
                  <a:pt x="0" y="141630"/>
                </a:lnTo>
                <a:lnTo>
                  <a:pt x="0" y="158800"/>
                </a:lnTo>
                <a:lnTo>
                  <a:pt x="105041" y="158800"/>
                </a:lnTo>
                <a:close/>
              </a:path>
            </a:pathLst>
          </a:custGeom>
          <a:solidFill>
            <a:schemeClr val="bg1"/>
          </a:solidFill>
        </p:spPr>
        <p:txBody>
          <a:bodyPr wrap="square" lIns="0" tIns="0" rIns="0" bIns="0" rtlCol="0">
            <a:noAutofit/>
          </a:bodyPr>
          <a:lstStyle/>
          <a:p>
            <a:endParaRPr lang="pt-BR"/>
          </a:p>
        </p:txBody>
      </p:sp>
      <p:sp>
        <p:nvSpPr>
          <p:cNvPr id="45" name="object 28"/>
          <p:cNvSpPr/>
          <p:nvPr/>
        </p:nvSpPr>
        <p:spPr>
          <a:xfrm>
            <a:off x="1567706" y="438150"/>
            <a:ext cx="66040" cy="66040"/>
          </a:xfrm>
          <a:custGeom>
            <a:avLst/>
            <a:gdLst/>
            <a:ahLst/>
            <a:cxnLst/>
            <a:rect l="l" t="t" r="r" b="b"/>
            <a:pathLst>
              <a:path w="66433" h="66446">
                <a:moveTo>
                  <a:pt x="0" y="0"/>
                </a:moveTo>
                <a:lnTo>
                  <a:pt x="66433" y="66446"/>
                </a:lnTo>
                <a:lnTo>
                  <a:pt x="66433" y="0"/>
                </a:lnTo>
                <a:lnTo>
                  <a:pt x="0" y="0"/>
                </a:lnTo>
                <a:close/>
              </a:path>
            </a:pathLst>
          </a:custGeom>
          <a:solidFill>
            <a:srgbClr val="F79933"/>
          </a:solidFill>
        </p:spPr>
        <p:txBody>
          <a:bodyPr wrap="square" lIns="0" tIns="0" rIns="0" bIns="0" rtlCol="0">
            <a:noAutofit/>
          </a:bodyPr>
          <a:lstStyle/>
          <a:p>
            <a:endParaRPr lang="pt-BR"/>
          </a:p>
        </p:txBody>
      </p:sp>
      <p:sp>
        <p:nvSpPr>
          <p:cNvPr id="46" name="object 29"/>
          <p:cNvSpPr/>
          <p:nvPr/>
        </p:nvSpPr>
        <p:spPr>
          <a:xfrm>
            <a:off x="1424831" y="476250"/>
            <a:ext cx="173990" cy="173990"/>
          </a:xfrm>
          <a:custGeom>
            <a:avLst/>
            <a:gdLst/>
            <a:ahLst/>
            <a:cxnLst/>
            <a:rect l="l" t="t" r="r" b="b"/>
            <a:pathLst>
              <a:path w="174371" h="174358">
                <a:moveTo>
                  <a:pt x="0" y="174358"/>
                </a:moveTo>
                <a:lnTo>
                  <a:pt x="174371" y="174358"/>
                </a:lnTo>
                <a:lnTo>
                  <a:pt x="0" y="0"/>
                </a:lnTo>
                <a:lnTo>
                  <a:pt x="0" y="174358"/>
                </a:lnTo>
                <a:close/>
              </a:path>
            </a:pathLst>
          </a:custGeom>
          <a:solidFill>
            <a:schemeClr val="bg1"/>
          </a:solidFill>
        </p:spPr>
        <p:txBody>
          <a:bodyPr wrap="square" lIns="0" tIns="0" rIns="0" bIns="0" rtlCol="0">
            <a:noAutofit/>
          </a:bodyPr>
          <a:lstStyle/>
          <a:p>
            <a:endParaRPr lang="pt-BR"/>
          </a:p>
        </p:txBody>
      </p:sp>
      <p:sp>
        <p:nvSpPr>
          <p:cNvPr id="47" name="object 27"/>
          <p:cNvSpPr/>
          <p:nvPr/>
        </p:nvSpPr>
        <p:spPr>
          <a:xfrm>
            <a:off x="1424608" y="475297"/>
            <a:ext cx="173990" cy="173990"/>
          </a:xfrm>
          <a:custGeom>
            <a:avLst/>
            <a:gdLst/>
            <a:ahLst/>
            <a:cxnLst/>
            <a:rect l="l" t="t" r="r" b="b"/>
            <a:pathLst>
              <a:path w="174371" h="174358">
                <a:moveTo>
                  <a:pt x="174371" y="174358"/>
                </a:moveTo>
                <a:lnTo>
                  <a:pt x="174371" y="0"/>
                </a:lnTo>
                <a:lnTo>
                  <a:pt x="0" y="0"/>
                </a:lnTo>
                <a:lnTo>
                  <a:pt x="174371" y="174358"/>
                </a:lnTo>
                <a:close/>
              </a:path>
            </a:pathLst>
          </a:custGeom>
          <a:solidFill>
            <a:srgbClr val="ACB0B0"/>
          </a:solidFill>
        </p:spPr>
        <p:txBody>
          <a:bodyPr wrap="square" lIns="0" tIns="0" rIns="0" bIns="0" rtlCol="0">
            <a:noAutofit/>
          </a:bodyPr>
          <a:lstStyle/>
          <a:p>
            <a:endParaRPr lang="pt-BR"/>
          </a:p>
        </p:txBody>
      </p:sp>
      <p:sp>
        <p:nvSpPr>
          <p:cNvPr id="48" name="object 28"/>
          <p:cNvSpPr/>
          <p:nvPr/>
        </p:nvSpPr>
        <p:spPr>
          <a:xfrm>
            <a:off x="9546000" y="0"/>
            <a:ext cx="360000" cy="360000"/>
          </a:xfrm>
          <a:custGeom>
            <a:avLst/>
            <a:gdLst/>
            <a:ahLst/>
            <a:cxnLst/>
            <a:rect l="l" t="t" r="r" b="b"/>
            <a:pathLst>
              <a:path w="66433" h="66446">
                <a:moveTo>
                  <a:pt x="0" y="0"/>
                </a:moveTo>
                <a:lnTo>
                  <a:pt x="66433" y="66446"/>
                </a:lnTo>
                <a:lnTo>
                  <a:pt x="66433" y="0"/>
                </a:lnTo>
                <a:lnTo>
                  <a:pt x="0" y="0"/>
                </a:lnTo>
                <a:close/>
              </a:path>
            </a:pathLst>
          </a:custGeom>
          <a:solidFill>
            <a:srgbClr val="F79933"/>
          </a:solidFill>
        </p:spPr>
        <p:txBody>
          <a:bodyPr wrap="square" lIns="0" tIns="0" rIns="0" bIns="0" rtlCol="0">
            <a:noAutofit/>
          </a:bodyPr>
          <a:lstStyle/>
          <a:p>
            <a:endParaRPr lang="pt-BR"/>
          </a:p>
        </p:txBody>
      </p:sp>
      <p:cxnSp>
        <p:nvCxnSpPr>
          <p:cNvPr id="50" name="Conector reto 49"/>
          <p:cNvCxnSpPr/>
          <p:nvPr/>
        </p:nvCxnSpPr>
        <p:spPr>
          <a:xfrm>
            <a:off x="560512" y="6093296"/>
            <a:ext cx="87849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6A420D4C-2C2A-66A3-E543-325F3F9556F4}"/>
              </a:ext>
            </a:extLst>
          </p:cNvPr>
          <p:cNvSpPr txBox="1"/>
          <p:nvPr/>
        </p:nvSpPr>
        <p:spPr>
          <a:xfrm>
            <a:off x="1414667" y="6162675"/>
            <a:ext cx="7076667" cy="400110"/>
          </a:xfrm>
          <a:prstGeom prst="rect">
            <a:avLst/>
          </a:prstGeom>
          <a:noFill/>
        </p:spPr>
        <p:txBody>
          <a:bodyPr wrap="square">
            <a:spAutoFit/>
          </a:bodyPr>
          <a:lstStyle/>
          <a:p>
            <a:pPr algn="ctr">
              <a:tabLst>
                <a:tab pos="2700020" algn="ctr"/>
                <a:tab pos="5400040" algn="r"/>
              </a:tabLst>
            </a:pPr>
            <a:r>
              <a:rPr lang="pt-BR" sz="1000"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Rua Ministro Orozimbo Nonato, 442, Conj. 1118-1120, Vila da Serra, Nova Lima- MG, CEP: 34.006-053</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tabLst>
                <a:tab pos="2700020" algn="ctr"/>
                <a:tab pos="5400040" algn="r"/>
              </a:tabLst>
            </a:pPr>
            <a:r>
              <a:rPr lang="fr-FR" sz="1000" b="1"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t/f.</a:t>
            </a:r>
            <a:r>
              <a:rPr lang="fr-FR" sz="1000"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 +55 31 2555 4780 +55 31 2531 4790 </a:t>
            </a:r>
            <a:r>
              <a:rPr lang="fr-FR" sz="1000" b="1"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web </a:t>
            </a:r>
            <a:r>
              <a:rPr lang="fr-FR" sz="1000" u="sng" dirty="0">
                <a:solidFill>
                  <a:srgbClr val="0563C1"/>
                </a:solidFill>
                <a:effectLst/>
                <a:latin typeface="Segoe UI Light" panose="020B0502040204020203" pitchFamily="34" charset="0"/>
                <a:ea typeface="Times New Roman" panose="02020603050405020304" pitchFamily="18" charset="0"/>
                <a:cs typeface="Times New Roman" panose="02020603050405020304" pitchFamily="18" charset="0"/>
              </a:rPr>
              <a:t>www.l2capital.com.br</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tângulo 2">
            <a:extLst>
              <a:ext uri="{FF2B5EF4-FFF2-40B4-BE49-F238E27FC236}">
                <a16:creationId xmlns:a16="http://schemas.microsoft.com/office/drawing/2014/main" id="{E1CCD50D-8D22-A651-A37A-05874305C139}"/>
              </a:ext>
            </a:extLst>
          </p:cNvPr>
          <p:cNvSpPr/>
          <p:nvPr/>
        </p:nvSpPr>
        <p:spPr>
          <a:xfrm>
            <a:off x="273000" y="1066671"/>
            <a:ext cx="9360000" cy="1431161"/>
          </a:xfrm>
          <a:prstGeom prst="rect">
            <a:avLst/>
          </a:prstGeom>
        </p:spPr>
        <p:txBody>
          <a:bodyPr>
            <a:spAutoFit/>
          </a:bodyPr>
          <a:lstStyle/>
          <a:p>
            <a:pPr lvl="1" algn="just">
              <a:spcBef>
                <a:spcPts val="600"/>
              </a:spcBef>
            </a:pPr>
            <a:r>
              <a:rPr lang="pt-BR" sz="2400" dirty="0">
                <a:solidFill>
                  <a:schemeClr val="accent6"/>
                </a:solidFill>
              </a:rPr>
              <a:t>Produção x Consumo</a:t>
            </a:r>
          </a:p>
          <a:p>
            <a:pPr algn="just">
              <a:spcBef>
                <a:spcPts val="600"/>
              </a:spcBef>
            </a:pPr>
            <a:endParaRPr lang="pt-BR" sz="1200" dirty="0">
              <a:solidFill>
                <a:schemeClr val="bg1">
                  <a:lumMod val="50000"/>
                </a:schemeClr>
              </a:solidFill>
            </a:endParaRPr>
          </a:p>
          <a:p>
            <a:pPr marL="628650" lvl="1" indent="-171450" algn="just">
              <a:spcBef>
                <a:spcPts val="600"/>
              </a:spcBef>
              <a:buFont typeface="Arial" panose="020B0604020202020204" pitchFamily="34" charset="0"/>
              <a:buChar char="•"/>
            </a:pPr>
            <a:endParaRPr lang="en-US" dirty="0">
              <a:solidFill>
                <a:schemeClr val="bg1">
                  <a:lumMod val="50000"/>
                </a:schemeClr>
              </a:solidFill>
            </a:endParaRPr>
          </a:p>
          <a:p>
            <a:pPr marL="628650" lvl="1" indent="-171450" algn="just">
              <a:spcBef>
                <a:spcPts val="600"/>
              </a:spcBef>
              <a:buFont typeface="Arial" panose="020B0604020202020204" pitchFamily="34" charset="0"/>
              <a:buChar char="•"/>
            </a:pPr>
            <a:endParaRPr lang="en-US" dirty="0">
              <a:solidFill>
                <a:schemeClr val="bg1">
                  <a:lumMod val="50000"/>
                </a:schemeClr>
              </a:solidFill>
            </a:endParaRPr>
          </a:p>
        </p:txBody>
      </p:sp>
      <p:sp>
        <p:nvSpPr>
          <p:cNvPr id="4" name="Content Placeholder 2">
            <a:extLst>
              <a:ext uri="{FF2B5EF4-FFF2-40B4-BE49-F238E27FC236}">
                <a16:creationId xmlns:a16="http://schemas.microsoft.com/office/drawing/2014/main" id="{C905BFF4-B630-C005-AB93-99E73BF41389}"/>
              </a:ext>
            </a:extLst>
          </p:cNvPr>
          <p:cNvSpPr txBox="1">
            <a:spLocks/>
          </p:cNvSpPr>
          <p:nvPr/>
        </p:nvSpPr>
        <p:spPr>
          <a:xfrm>
            <a:off x="838200" y="1825625"/>
            <a:ext cx="7823212" cy="2899517"/>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dirty="0"/>
              <a:t>País	Volume (</a:t>
            </a:r>
            <a:r>
              <a:rPr lang="pt-BR" dirty="0" err="1"/>
              <a:t>lbs</a:t>
            </a:r>
            <a:r>
              <a:rPr lang="pt-BR" dirty="0"/>
              <a:t>)			País	Volume (</a:t>
            </a:r>
            <a:r>
              <a:rPr lang="pt-BR" dirty="0" err="1"/>
              <a:t>lbs</a:t>
            </a:r>
            <a:r>
              <a:rPr lang="pt-BR" dirty="0"/>
              <a:t>)	</a:t>
            </a:r>
          </a:p>
          <a:p>
            <a:endParaRPr lang="pt-BR" sz="2900" dirty="0"/>
          </a:p>
          <a:p>
            <a:r>
              <a:rPr lang="pt-BR" sz="2900" dirty="0"/>
              <a:t>Cazaquistão: 60m </a:t>
            </a:r>
            <a:r>
              <a:rPr lang="pt-BR" sz="2900" dirty="0" err="1"/>
              <a:t>lbs</a:t>
            </a:r>
            <a:r>
              <a:rPr lang="pt-BR" sz="2900" dirty="0"/>
              <a:t>			EUA: 43m </a:t>
            </a:r>
            <a:r>
              <a:rPr lang="pt-BR" sz="2900" dirty="0" err="1"/>
              <a:t>lbs</a:t>
            </a:r>
            <a:endParaRPr lang="pt-BR" sz="2900" dirty="0"/>
          </a:p>
          <a:p>
            <a:r>
              <a:rPr lang="pt-BR" sz="2900" dirty="0"/>
              <a:t>Australia: 16m </a:t>
            </a:r>
            <a:r>
              <a:rPr lang="pt-BR" sz="2900" dirty="0" err="1"/>
              <a:t>lbs</a:t>
            </a:r>
            <a:r>
              <a:rPr lang="pt-BR" sz="2900" dirty="0"/>
              <a:t>			              França: 20m </a:t>
            </a:r>
            <a:r>
              <a:rPr lang="pt-BR" sz="2900" dirty="0" err="1"/>
              <a:t>lbs</a:t>
            </a:r>
            <a:endParaRPr lang="pt-BR" sz="2900" dirty="0"/>
          </a:p>
          <a:p>
            <a:r>
              <a:rPr lang="pt-BR" sz="2900" dirty="0"/>
              <a:t> Namíbia: 14.1m </a:t>
            </a:r>
            <a:r>
              <a:rPr lang="pt-BR" sz="2900" dirty="0" err="1"/>
              <a:t>lbs</a:t>
            </a:r>
            <a:r>
              <a:rPr lang="pt-BR" sz="2900" dirty="0"/>
              <a:t>			China: 22m </a:t>
            </a:r>
            <a:r>
              <a:rPr lang="pt-BR" sz="2900" dirty="0" err="1"/>
              <a:t>lbs</a:t>
            </a:r>
            <a:endParaRPr lang="pt-BR" sz="2900" dirty="0"/>
          </a:p>
          <a:p>
            <a:r>
              <a:rPr lang="pt-BR" sz="2900" dirty="0"/>
              <a:t>    Canada: 10.1m </a:t>
            </a:r>
            <a:r>
              <a:rPr lang="pt-BR" sz="2900" dirty="0" err="1"/>
              <a:t>lbs</a:t>
            </a:r>
            <a:r>
              <a:rPr lang="pt-BR" sz="2900" dirty="0"/>
              <a:t>			  Rússia :13.4m </a:t>
            </a:r>
            <a:r>
              <a:rPr lang="pt-BR" sz="2900" dirty="0" err="1"/>
              <a:t>lbs</a:t>
            </a:r>
            <a:endParaRPr lang="pt-BR" sz="2900" dirty="0"/>
          </a:p>
          <a:p>
            <a:r>
              <a:rPr lang="pt-BR" sz="2900" dirty="0"/>
              <a:t>        Niger: 9.5m </a:t>
            </a:r>
            <a:r>
              <a:rPr lang="pt-BR" sz="2900" dirty="0" err="1"/>
              <a:t>lbs</a:t>
            </a:r>
            <a:r>
              <a:rPr lang="pt-BR" sz="2900" dirty="0"/>
              <a:t>				 South Korea: 10.1m </a:t>
            </a:r>
            <a:r>
              <a:rPr lang="pt-BR" sz="2900" dirty="0" err="1"/>
              <a:t>lbs</a:t>
            </a:r>
            <a:endParaRPr lang="pt-BR" sz="2900" dirty="0"/>
          </a:p>
          <a:p>
            <a:r>
              <a:rPr lang="pt-BR" sz="2900" dirty="0"/>
              <a:t>Uzbequistão: 8.8m </a:t>
            </a:r>
            <a:r>
              <a:rPr lang="pt-BR" sz="2900" dirty="0" err="1"/>
              <a:t>lbs</a:t>
            </a:r>
            <a:r>
              <a:rPr lang="pt-BR" sz="2900" dirty="0"/>
              <a:t>			Índia: 5.3m </a:t>
            </a:r>
            <a:r>
              <a:rPr lang="pt-BR" sz="2900" dirty="0" err="1"/>
              <a:t>lbs</a:t>
            </a:r>
            <a:endParaRPr lang="pt-BR" sz="2900" dirty="0"/>
          </a:p>
          <a:p>
            <a:r>
              <a:rPr lang="pt-BR" sz="2900" dirty="0"/>
              <a:t>  Rússia: 7.4m </a:t>
            </a:r>
            <a:r>
              <a:rPr lang="pt-BR" sz="2900" dirty="0" err="1"/>
              <a:t>lbs</a:t>
            </a:r>
            <a:r>
              <a:rPr lang="pt-BR" sz="2900" dirty="0"/>
              <a:t>				Ucrania: 4.2m </a:t>
            </a:r>
            <a:r>
              <a:rPr lang="pt-BR" sz="2900" dirty="0" err="1"/>
              <a:t>lbs</a:t>
            </a:r>
            <a:endParaRPr lang="pt-BR" sz="2900" dirty="0"/>
          </a:p>
        </p:txBody>
      </p:sp>
    </p:spTree>
    <p:extLst>
      <p:ext uri="{BB962C8B-B14F-4D97-AF65-F5344CB8AC3E}">
        <p14:creationId xmlns:p14="http://schemas.microsoft.com/office/powerpoint/2010/main" val="249224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p:nvPr/>
        </p:nvPicPr>
        <p:blipFill>
          <a:blip r:embed="rId2">
            <a:extLst>
              <a:ext uri="{28A0092B-C50C-407E-A947-70E740481C1C}">
                <a14:useLocalDpi xmlns:a14="http://schemas.microsoft.com/office/drawing/2010/main" val="0"/>
              </a:ext>
            </a:extLst>
          </a:blip>
          <a:stretch>
            <a:fillRect/>
          </a:stretch>
        </p:blipFill>
        <p:spPr>
          <a:xfrm>
            <a:off x="-10269" y="0"/>
            <a:ext cx="9916269" cy="980728"/>
          </a:xfrm>
          <a:prstGeom prst="rect">
            <a:avLst/>
          </a:prstGeom>
        </p:spPr>
      </p:pic>
      <p:sp>
        <p:nvSpPr>
          <p:cNvPr id="28" name="object 9"/>
          <p:cNvSpPr/>
          <p:nvPr/>
        </p:nvSpPr>
        <p:spPr>
          <a:xfrm>
            <a:off x="815231" y="533400"/>
            <a:ext cx="88900" cy="118110"/>
          </a:xfrm>
          <a:custGeom>
            <a:avLst/>
            <a:gdLst/>
            <a:ahLst/>
            <a:cxnLst/>
            <a:rect l="l" t="t" r="r" b="b"/>
            <a:pathLst>
              <a:path w="89077" h="118211">
                <a:moveTo>
                  <a:pt x="32035" y="88017"/>
                </a:moveTo>
                <a:lnTo>
                  <a:pt x="25672" y="75645"/>
                </a:lnTo>
                <a:lnTo>
                  <a:pt x="21880" y="61818"/>
                </a:lnTo>
                <a:lnTo>
                  <a:pt x="20624" y="47320"/>
                </a:lnTo>
                <a:lnTo>
                  <a:pt x="21073" y="39079"/>
                </a:lnTo>
                <a:lnTo>
                  <a:pt x="24471" y="24971"/>
                </a:lnTo>
                <a:lnTo>
                  <a:pt x="32305" y="13925"/>
                </a:lnTo>
                <a:lnTo>
                  <a:pt x="45872" y="9461"/>
                </a:lnTo>
                <a:lnTo>
                  <a:pt x="51368" y="9970"/>
                </a:lnTo>
                <a:lnTo>
                  <a:pt x="62687" y="16937"/>
                </a:lnTo>
                <a:lnTo>
                  <a:pt x="66509" y="30822"/>
                </a:lnTo>
                <a:lnTo>
                  <a:pt x="89077" y="30822"/>
                </a:lnTo>
                <a:lnTo>
                  <a:pt x="84847" y="16628"/>
                </a:lnTo>
                <a:lnTo>
                  <a:pt x="74848" y="7289"/>
                </a:lnTo>
                <a:lnTo>
                  <a:pt x="61645" y="1797"/>
                </a:lnTo>
                <a:lnTo>
                  <a:pt x="47815" y="0"/>
                </a:lnTo>
                <a:lnTo>
                  <a:pt x="35153" y="1265"/>
                </a:lnTo>
                <a:lnTo>
                  <a:pt x="21912" y="6371"/>
                </a:lnTo>
                <a:lnTo>
                  <a:pt x="11995" y="14893"/>
                </a:lnTo>
                <a:lnTo>
                  <a:pt x="5185" y="26294"/>
                </a:lnTo>
                <a:lnTo>
                  <a:pt x="1259" y="40038"/>
                </a:lnTo>
                <a:lnTo>
                  <a:pt x="0" y="55587"/>
                </a:lnTo>
                <a:lnTo>
                  <a:pt x="631" y="67745"/>
                </a:lnTo>
                <a:lnTo>
                  <a:pt x="3577" y="82447"/>
                </a:lnTo>
                <a:lnTo>
                  <a:pt x="9034" y="94862"/>
                </a:lnTo>
                <a:lnTo>
                  <a:pt x="17115" y="104819"/>
                </a:lnTo>
                <a:lnTo>
                  <a:pt x="27936" y="112144"/>
                </a:lnTo>
                <a:lnTo>
                  <a:pt x="41611" y="116666"/>
                </a:lnTo>
                <a:lnTo>
                  <a:pt x="58254" y="118211"/>
                </a:lnTo>
                <a:lnTo>
                  <a:pt x="59114" y="118207"/>
                </a:lnTo>
                <a:lnTo>
                  <a:pt x="71850" y="117204"/>
                </a:lnTo>
                <a:lnTo>
                  <a:pt x="84226" y="114325"/>
                </a:lnTo>
                <a:lnTo>
                  <a:pt x="84226" y="107276"/>
                </a:lnTo>
                <a:lnTo>
                  <a:pt x="79857" y="108013"/>
                </a:lnTo>
                <a:lnTo>
                  <a:pt x="75234" y="108737"/>
                </a:lnTo>
                <a:lnTo>
                  <a:pt x="70866" y="108737"/>
                </a:lnTo>
                <a:lnTo>
                  <a:pt x="66905" y="108592"/>
                </a:lnTo>
                <a:lnTo>
                  <a:pt x="52616" y="105272"/>
                </a:lnTo>
                <a:lnTo>
                  <a:pt x="41005" y="98153"/>
                </a:lnTo>
                <a:lnTo>
                  <a:pt x="32035" y="88017"/>
                </a:lnTo>
                <a:close/>
              </a:path>
            </a:pathLst>
          </a:custGeom>
          <a:solidFill>
            <a:schemeClr val="bg1"/>
          </a:solidFill>
        </p:spPr>
        <p:txBody>
          <a:bodyPr wrap="square" lIns="0" tIns="0" rIns="0" bIns="0" rtlCol="0">
            <a:noAutofit/>
          </a:bodyPr>
          <a:lstStyle/>
          <a:p>
            <a:endParaRPr lang="pt-BR"/>
          </a:p>
        </p:txBody>
      </p:sp>
      <p:sp>
        <p:nvSpPr>
          <p:cNvPr id="29" name="object 10"/>
          <p:cNvSpPr/>
          <p:nvPr/>
        </p:nvSpPr>
        <p:spPr>
          <a:xfrm>
            <a:off x="910481" y="533400"/>
            <a:ext cx="81915" cy="118110"/>
          </a:xfrm>
          <a:custGeom>
            <a:avLst/>
            <a:gdLst/>
            <a:ahLst/>
            <a:cxnLst/>
            <a:rect l="l" t="t" r="r" b="b"/>
            <a:pathLst>
              <a:path w="82283" h="118198">
                <a:moveTo>
                  <a:pt x="20637" y="86398"/>
                </a:moveTo>
                <a:lnTo>
                  <a:pt x="24610" y="73873"/>
                </a:lnTo>
                <a:lnTo>
                  <a:pt x="38887" y="55551"/>
                </a:lnTo>
                <a:lnTo>
                  <a:pt x="24502" y="59138"/>
                </a:lnTo>
                <a:lnTo>
                  <a:pt x="12058" y="65458"/>
                </a:lnTo>
                <a:lnTo>
                  <a:pt x="3306" y="75327"/>
                </a:lnTo>
                <a:lnTo>
                  <a:pt x="0" y="89560"/>
                </a:lnTo>
                <a:lnTo>
                  <a:pt x="161" y="92952"/>
                </a:lnTo>
                <a:lnTo>
                  <a:pt x="4809" y="106307"/>
                </a:lnTo>
                <a:lnTo>
                  <a:pt x="14899" y="115058"/>
                </a:lnTo>
                <a:lnTo>
                  <a:pt x="29121" y="118198"/>
                </a:lnTo>
                <a:lnTo>
                  <a:pt x="30145" y="118188"/>
                </a:lnTo>
                <a:lnTo>
                  <a:pt x="43295" y="115760"/>
                </a:lnTo>
                <a:lnTo>
                  <a:pt x="54075" y="109496"/>
                </a:lnTo>
                <a:lnTo>
                  <a:pt x="63588" y="99999"/>
                </a:lnTo>
                <a:lnTo>
                  <a:pt x="63588" y="118008"/>
                </a:lnTo>
                <a:lnTo>
                  <a:pt x="82283" y="118008"/>
                </a:lnTo>
                <a:lnTo>
                  <a:pt x="63588" y="60921"/>
                </a:lnTo>
                <a:lnTo>
                  <a:pt x="63551" y="76775"/>
                </a:lnTo>
                <a:lnTo>
                  <a:pt x="60243" y="90363"/>
                </a:lnTo>
                <a:lnTo>
                  <a:pt x="51925" y="101619"/>
                </a:lnTo>
                <a:lnTo>
                  <a:pt x="39077" y="106311"/>
                </a:lnTo>
                <a:lnTo>
                  <a:pt x="36897" y="106202"/>
                </a:lnTo>
                <a:lnTo>
                  <a:pt x="24901" y="99744"/>
                </a:lnTo>
                <a:lnTo>
                  <a:pt x="20637" y="86398"/>
                </a:lnTo>
                <a:close/>
              </a:path>
              <a:path w="82283" h="118198">
                <a:moveTo>
                  <a:pt x="23050" y="30822"/>
                </a:moveTo>
                <a:lnTo>
                  <a:pt x="23609" y="25865"/>
                </a:lnTo>
                <a:lnTo>
                  <a:pt x="29501" y="13896"/>
                </a:lnTo>
                <a:lnTo>
                  <a:pt x="43192" y="9461"/>
                </a:lnTo>
                <a:lnTo>
                  <a:pt x="46767" y="9663"/>
                </a:lnTo>
                <a:lnTo>
                  <a:pt x="58799" y="16166"/>
                </a:lnTo>
                <a:lnTo>
                  <a:pt x="63062" y="28912"/>
                </a:lnTo>
                <a:lnTo>
                  <a:pt x="63588" y="43929"/>
                </a:lnTo>
                <a:lnTo>
                  <a:pt x="63588" y="53390"/>
                </a:lnTo>
                <a:lnTo>
                  <a:pt x="53461" y="53880"/>
                </a:lnTo>
                <a:lnTo>
                  <a:pt x="38887" y="55551"/>
                </a:lnTo>
                <a:lnTo>
                  <a:pt x="24610" y="73873"/>
                </a:lnTo>
                <a:lnTo>
                  <a:pt x="35474" y="65840"/>
                </a:lnTo>
                <a:lnTo>
                  <a:pt x="49664" y="62000"/>
                </a:lnTo>
                <a:lnTo>
                  <a:pt x="63588" y="60921"/>
                </a:lnTo>
                <a:lnTo>
                  <a:pt x="82283" y="118008"/>
                </a:lnTo>
                <a:lnTo>
                  <a:pt x="82283" y="39560"/>
                </a:lnTo>
                <a:lnTo>
                  <a:pt x="82097" y="33466"/>
                </a:lnTo>
                <a:lnTo>
                  <a:pt x="79190" y="18558"/>
                </a:lnTo>
                <a:lnTo>
                  <a:pt x="72275" y="8130"/>
                </a:lnTo>
                <a:lnTo>
                  <a:pt x="60729" y="2002"/>
                </a:lnTo>
                <a:lnTo>
                  <a:pt x="43929" y="0"/>
                </a:lnTo>
                <a:lnTo>
                  <a:pt x="41943" y="23"/>
                </a:lnTo>
                <a:lnTo>
                  <a:pt x="27407" y="1864"/>
                </a:lnTo>
                <a:lnTo>
                  <a:pt x="14752" y="7143"/>
                </a:lnTo>
                <a:lnTo>
                  <a:pt x="5569" y="16561"/>
                </a:lnTo>
                <a:lnTo>
                  <a:pt x="1447" y="30822"/>
                </a:lnTo>
                <a:lnTo>
                  <a:pt x="23050" y="30822"/>
                </a:lnTo>
                <a:close/>
              </a:path>
            </a:pathLst>
          </a:custGeom>
          <a:solidFill>
            <a:schemeClr val="bg1"/>
          </a:solidFill>
        </p:spPr>
        <p:txBody>
          <a:bodyPr wrap="square" lIns="0" tIns="0" rIns="0" bIns="0" rtlCol="0">
            <a:noAutofit/>
          </a:bodyPr>
          <a:lstStyle/>
          <a:p>
            <a:endParaRPr lang="pt-BR"/>
          </a:p>
        </p:txBody>
      </p:sp>
      <p:sp>
        <p:nvSpPr>
          <p:cNvPr id="30" name="object 11"/>
          <p:cNvSpPr/>
          <p:nvPr/>
        </p:nvSpPr>
        <p:spPr>
          <a:xfrm>
            <a:off x="1005731" y="533400"/>
            <a:ext cx="111760" cy="168910"/>
          </a:xfrm>
          <a:custGeom>
            <a:avLst/>
            <a:gdLst/>
            <a:ahLst/>
            <a:cxnLst/>
            <a:rect l="l" t="t" r="r" b="b"/>
            <a:pathLst>
              <a:path w="112153" h="169379">
                <a:moveTo>
                  <a:pt x="38760" y="38789"/>
                </a:moveTo>
                <a:lnTo>
                  <a:pt x="43269" y="24982"/>
                </a:lnTo>
                <a:lnTo>
                  <a:pt x="51795" y="13963"/>
                </a:lnTo>
                <a:lnTo>
                  <a:pt x="64566" y="9461"/>
                </a:lnTo>
                <a:lnTo>
                  <a:pt x="70889" y="10448"/>
                </a:lnTo>
                <a:lnTo>
                  <a:pt x="81247" y="18322"/>
                </a:lnTo>
                <a:lnTo>
                  <a:pt x="87545" y="31305"/>
                </a:lnTo>
                <a:lnTo>
                  <a:pt x="90671" y="46056"/>
                </a:lnTo>
                <a:lnTo>
                  <a:pt x="91516" y="59232"/>
                </a:lnTo>
                <a:lnTo>
                  <a:pt x="91420" y="64352"/>
                </a:lnTo>
                <a:lnTo>
                  <a:pt x="89996" y="78735"/>
                </a:lnTo>
                <a:lnTo>
                  <a:pt x="85949" y="93169"/>
                </a:lnTo>
                <a:lnTo>
                  <a:pt x="78107" y="104294"/>
                </a:lnTo>
                <a:lnTo>
                  <a:pt x="65303" y="108750"/>
                </a:lnTo>
                <a:lnTo>
                  <a:pt x="64824" y="108745"/>
                </a:lnTo>
                <a:lnTo>
                  <a:pt x="68935" y="118211"/>
                </a:lnTo>
                <a:lnTo>
                  <a:pt x="81342" y="116554"/>
                </a:lnTo>
                <a:lnTo>
                  <a:pt x="93595" y="110257"/>
                </a:lnTo>
                <a:lnTo>
                  <a:pt x="102367" y="100260"/>
                </a:lnTo>
                <a:lnTo>
                  <a:pt x="108094" y="87630"/>
                </a:lnTo>
                <a:lnTo>
                  <a:pt x="111211" y="73434"/>
                </a:lnTo>
                <a:lnTo>
                  <a:pt x="112153" y="58737"/>
                </a:lnTo>
                <a:lnTo>
                  <a:pt x="111496" y="46602"/>
                </a:lnTo>
                <a:lnTo>
                  <a:pt x="108661" y="32278"/>
                </a:lnTo>
                <a:lnTo>
                  <a:pt x="103229" y="19536"/>
                </a:lnTo>
                <a:lnTo>
                  <a:pt x="94813" y="9296"/>
                </a:lnTo>
                <a:lnTo>
                  <a:pt x="83028" y="2477"/>
                </a:lnTo>
                <a:lnTo>
                  <a:pt x="67487" y="0"/>
                </a:lnTo>
                <a:lnTo>
                  <a:pt x="58096" y="1451"/>
                </a:lnTo>
                <a:lnTo>
                  <a:pt x="46273" y="7856"/>
                </a:lnTo>
                <a:lnTo>
                  <a:pt x="38353" y="18440"/>
                </a:lnTo>
                <a:lnTo>
                  <a:pt x="37871" y="18440"/>
                </a:lnTo>
                <a:lnTo>
                  <a:pt x="37871" y="0"/>
                </a:lnTo>
                <a:lnTo>
                  <a:pt x="0" y="5587"/>
                </a:lnTo>
                <a:lnTo>
                  <a:pt x="0" y="9715"/>
                </a:lnTo>
                <a:lnTo>
                  <a:pt x="10934" y="10680"/>
                </a:lnTo>
                <a:lnTo>
                  <a:pt x="19176" y="12865"/>
                </a:lnTo>
                <a:lnTo>
                  <a:pt x="19176" y="169379"/>
                </a:lnTo>
                <a:lnTo>
                  <a:pt x="37871" y="169379"/>
                </a:lnTo>
                <a:lnTo>
                  <a:pt x="37871" y="99034"/>
                </a:lnTo>
                <a:lnTo>
                  <a:pt x="38353" y="99034"/>
                </a:lnTo>
                <a:lnTo>
                  <a:pt x="44616" y="108433"/>
                </a:lnTo>
                <a:lnTo>
                  <a:pt x="39166" y="79241"/>
                </a:lnTo>
                <a:lnTo>
                  <a:pt x="37871" y="65531"/>
                </a:lnTo>
                <a:lnTo>
                  <a:pt x="37871" y="48056"/>
                </a:lnTo>
                <a:lnTo>
                  <a:pt x="38760" y="38789"/>
                </a:lnTo>
                <a:close/>
              </a:path>
              <a:path w="112153" h="169379">
                <a:moveTo>
                  <a:pt x="68935" y="118211"/>
                </a:moveTo>
                <a:lnTo>
                  <a:pt x="64824" y="108745"/>
                </a:lnTo>
                <a:lnTo>
                  <a:pt x="51864" y="104163"/>
                </a:lnTo>
                <a:lnTo>
                  <a:pt x="43571" y="93223"/>
                </a:lnTo>
                <a:lnTo>
                  <a:pt x="39166" y="79241"/>
                </a:lnTo>
                <a:lnTo>
                  <a:pt x="44616" y="108433"/>
                </a:lnTo>
                <a:lnTo>
                  <a:pt x="55818" y="115682"/>
                </a:lnTo>
                <a:lnTo>
                  <a:pt x="68935" y="118211"/>
                </a:lnTo>
                <a:close/>
              </a:path>
            </a:pathLst>
          </a:custGeom>
          <a:solidFill>
            <a:schemeClr val="bg1"/>
          </a:solidFill>
        </p:spPr>
        <p:txBody>
          <a:bodyPr wrap="square" lIns="0" tIns="0" rIns="0" bIns="0" rtlCol="0">
            <a:noAutofit/>
          </a:bodyPr>
          <a:lstStyle/>
          <a:p>
            <a:endParaRPr lang="pt-BR"/>
          </a:p>
        </p:txBody>
      </p:sp>
      <p:sp>
        <p:nvSpPr>
          <p:cNvPr id="31" name="object 13"/>
          <p:cNvSpPr/>
          <p:nvPr/>
        </p:nvSpPr>
        <p:spPr>
          <a:xfrm>
            <a:off x="1120031" y="533400"/>
            <a:ext cx="36830" cy="118110"/>
          </a:xfrm>
          <a:custGeom>
            <a:avLst/>
            <a:gdLst/>
            <a:ahLst/>
            <a:cxnLst/>
            <a:rect l="l" t="t" r="r" b="b"/>
            <a:pathLst>
              <a:path w="36893" h="118173">
                <a:moveTo>
                  <a:pt x="0" y="5829"/>
                </a:moveTo>
                <a:lnTo>
                  <a:pt x="0" y="9944"/>
                </a:lnTo>
                <a:lnTo>
                  <a:pt x="10452" y="10922"/>
                </a:lnTo>
                <a:lnTo>
                  <a:pt x="18211" y="13589"/>
                </a:lnTo>
                <a:lnTo>
                  <a:pt x="18211" y="118173"/>
                </a:lnTo>
                <a:lnTo>
                  <a:pt x="36893" y="118173"/>
                </a:lnTo>
                <a:lnTo>
                  <a:pt x="36893" y="0"/>
                </a:lnTo>
                <a:lnTo>
                  <a:pt x="0" y="5829"/>
                </a:lnTo>
                <a:close/>
              </a:path>
            </a:pathLst>
          </a:custGeom>
          <a:solidFill>
            <a:schemeClr val="bg1"/>
          </a:solidFill>
        </p:spPr>
        <p:txBody>
          <a:bodyPr wrap="square" lIns="0" tIns="0" rIns="0" bIns="0" rtlCol="0">
            <a:noAutofit/>
          </a:bodyPr>
          <a:lstStyle/>
          <a:p>
            <a:endParaRPr lang="pt-BR"/>
          </a:p>
        </p:txBody>
      </p:sp>
      <p:sp>
        <p:nvSpPr>
          <p:cNvPr id="32" name="object 14"/>
          <p:cNvSpPr/>
          <p:nvPr/>
        </p:nvSpPr>
        <p:spPr>
          <a:xfrm>
            <a:off x="1177181" y="504825"/>
            <a:ext cx="66675" cy="152400"/>
          </a:xfrm>
          <a:custGeom>
            <a:avLst/>
            <a:gdLst/>
            <a:ahLst/>
            <a:cxnLst/>
            <a:rect l="l" t="t" r="r" b="b"/>
            <a:pathLst>
              <a:path w="67233" h="152425">
                <a:moveTo>
                  <a:pt x="64084" y="142481"/>
                </a:moveTo>
                <a:lnTo>
                  <a:pt x="61163" y="142963"/>
                </a:lnTo>
                <a:lnTo>
                  <a:pt x="55582" y="142914"/>
                </a:lnTo>
                <a:lnTo>
                  <a:pt x="42281" y="138827"/>
                </a:lnTo>
                <a:lnTo>
                  <a:pt x="37388" y="125247"/>
                </a:lnTo>
                <a:lnTo>
                  <a:pt x="37388" y="45135"/>
                </a:lnTo>
                <a:lnTo>
                  <a:pt x="67233" y="45135"/>
                </a:lnTo>
                <a:lnTo>
                  <a:pt x="67233" y="36893"/>
                </a:lnTo>
                <a:lnTo>
                  <a:pt x="37134" y="36893"/>
                </a:lnTo>
                <a:lnTo>
                  <a:pt x="37134" y="0"/>
                </a:lnTo>
                <a:lnTo>
                  <a:pt x="18694" y="16243"/>
                </a:lnTo>
                <a:lnTo>
                  <a:pt x="18694" y="36893"/>
                </a:lnTo>
                <a:lnTo>
                  <a:pt x="0" y="36893"/>
                </a:lnTo>
                <a:lnTo>
                  <a:pt x="0" y="45135"/>
                </a:lnTo>
                <a:lnTo>
                  <a:pt x="18694" y="45135"/>
                </a:lnTo>
                <a:lnTo>
                  <a:pt x="18694" y="118198"/>
                </a:lnTo>
                <a:lnTo>
                  <a:pt x="19761" y="133266"/>
                </a:lnTo>
                <a:lnTo>
                  <a:pt x="24770" y="144838"/>
                </a:lnTo>
                <a:lnTo>
                  <a:pt x="35426" y="150760"/>
                </a:lnTo>
                <a:lnTo>
                  <a:pt x="53403" y="152425"/>
                </a:lnTo>
                <a:lnTo>
                  <a:pt x="58013" y="152425"/>
                </a:lnTo>
                <a:lnTo>
                  <a:pt x="62636" y="151942"/>
                </a:lnTo>
                <a:lnTo>
                  <a:pt x="67233" y="150964"/>
                </a:lnTo>
                <a:lnTo>
                  <a:pt x="67233" y="141998"/>
                </a:lnTo>
                <a:lnTo>
                  <a:pt x="64084" y="142481"/>
                </a:lnTo>
                <a:close/>
              </a:path>
            </a:pathLst>
          </a:custGeom>
          <a:solidFill>
            <a:schemeClr val="bg1"/>
          </a:solidFill>
        </p:spPr>
        <p:txBody>
          <a:bodyPr wrap="square" lIns="0" tIns="0" rIns="0" bIns="0" rtlCol="0">
            <a:noAutofit/>
          </a:bodyPr>
          <a:lstStyle/>
          <a:p>
            <a:endParaRPr lang="pt-BR"/>
          </a:p>
        </p:txBody>
      </p:sp>
      <p:sp>
        <p:nvSpPr>
          <p:cNvPr id="33" name="object 15"/>
          <p:cNvSpPr/>
          <p:nvPr/>
        </p:nvSpPr>
        <p:spPr>
          <a:xfrm>
            <a:off x="1262906" y="533400"/>
            <a:ext cx="81915" cy="118110"/>
          </a:xfrm>
          <a:custGeom>
            <a:avLst/>
            <a:gdLst/>
            <a:ahLst/>
            <a:cxnLst/>
            <a:rect l="l" t="t" r="r" b="b"/>
            <a:pathLst>
              <a:path w="82283" h="118211">
                <a:moveTo>
                  <a:pt x="20637" y="86410"/>
                </a:moveTo>
                <a:lnTo>
                  <a:pt x="24615" y="73876"/>
                </a:lnTo>
                <a:lnTo>
                  <a:pt x="38887" y="55551"/>
                </a:lnTo>
                <a:lnTo>
                  <a:pt x="24502" y="59138"/>
                </a:lnTo>
                <a:lnTo>
                  <a:pt x="12058" y="65458"/>
                </a:lnTo>
                <a:lnTo>
                  <a:pt x="3306" y="75327"/>
                </a:lnTo>
                <a:lnTo>
                  <a:pt x="0" y="89560"/>
                </a:lnTo>
                <a:lnTo>
                  <a:pt x="163" y="92962"/>
                </a:lnTo>
                <a:lnTo>
                  <a:pt x="4816" y="106316"/>
                </a:lnTo>
                <a:lnTo>
                  <a:pt x="14907" y="115069"/>
                </a:lnTo>
                <a:lnTo>
                  <a:pt x="29121" y="118211"/>
                </a:lnTo>
                <a:lnTo>
                  <a:pt x="30151" y="118200"/>
                </a:lnTo>
                <a:lnTo>
                  <a:pt x="43299" y="115768"/>
                </a:lnTo>
                <a:lnTo>
                  <a:pt x="54076" y="109498"/>
                </a:lnTo>
                <a:lnTo>
                  <a:pt x="63588" y="99999"/>
                </a:lnTo>
                <a:lnTo>
                  <a:pt x="63588" y="118173"/>
                </a:lnTo>
                <a:lnTo>
                  <a:pt x="82283" y="118173"/>
                </a:lnTo>
                <a:lnTo>
                  <a:pt x="63588" y="60921"/>
                </a:lnTo>
                <a:lnTo>
                  <a:pt x="63551" y="76775"/>
                </a:lnTo>
                <a:lnTo>
                  <a:pt x="60243" y="90363"/>
                </a:lnTo>
                <a:lnTo>
                  <a:pt x="51925" y="101619"/>
                </a:lnTo>
                <a:lnTo>
                  <a:pt x="39077" y="106311"/>
                </a:lnTo>
                <a:lnTo>
                  <a:pt x="36908" y="106203"/>
                </a:lnTo>
                <a:lnTo>
                  <a:pt x="24904" y="99749"/>
                </a:lnTo>
                <a:lnTo>
                  <a:pt x="20637" y="86410"/>
                </a:lnTo>
                <a:close/>
              </a:path>
              <a:path w="82283" h="118211">
                <a:moveTo>
                  <a:pt x="23050" y="30822"/>
                </a:moveTo>
                <a:lnTo>
                  <a:pt x="23611" y="25856"/>
                </a:lnTo>
                <a:lnTo>
                  <a:pt x="29506" y="13894"/>
                </a:lnTo>
                <a:lnTo>
                  <a:pt x="43205" y="9461"/>
                </a:lnTo>
                <a:lnTo>
                  <a:pt x="46769" y="9662"/>
                </a:lnTo>
                <a:lnTo>
                  <a:pt x="58799" y="16166"/>
                </a:lnTo>
                <a:lnTo>
                  <a:pt x="63063" y="28915"/>
                </a:lnTo>
                <a:lnTo>
                  <a:pt x="63588" y="43929"/>
                </a:lnTo>
                <a:lnTo>
                  <a:pt x="63588" y="53390"/>
                </a:lnTo>
                <a:lnTo>
                  <a:pt x="53461" y="53880"/>
                </a:lnTo>
                <a:lnTo>
                  <a:pt x="38887" y="55551"/>
                </a:lnTo>
                <a:lnTo>
                  <a:pt x="24615" y="73876"/>
                </a:lnTo>
                <a:lnTo>
                  <a:pt x="35483" y="65845"/>
                </a:lnTo>
                <a:lnTo>
                  <a:pt x="49671" y="62005"/>
                </a:lnTo>
                <a:lnTo>
                  <a:pt x="63588" y="60921"/>
                </a:lnTo>
                <a:lnTo>
                  <a:pt x="82283" y="118173"/>
                </a:lnTo>
                <a:lnTo>
                  <a:pt x="82283" y="39560"/>
                </a:lnTo>
                <a:lnTo>
                  <a:pt x="82097" y="33466"/>
                </a:lnTo>
                <a:lnTo>
                  <a:pt x="79190" y="18558"/>
                </a:lnTo>
                <a:lnTo>
                  <a:pt x="72275" y="8130"/>
                </a:lnTo>
                <a:lnTo>
                  <a:pt x="60729" y="2002"/>
                </a:lnTo>
                <a:lnTo>
                  <a:pt x="43929" y="0"/>
                </a:lnTo>
                <a:lnTo>
                  <a:pt x="41943" y="23"/>
                </a:lnTo>
                <a:lnTo>
                  <a:pt x="27407" y="1866"/>
                </a:lnTo>
                <a:lnTo>
                  <a:pt x="14752" y="7147"/>
                </a:lnTo>
                <a:lnTo>
                  <a:pt x="5569" y="16566"/>
                </a:lnTo>
                <a:lnTo>
                  <a:pt x="1447" y="30822"/>
                </a:lnTo>
                <a:lnTo>
                  <a:pt x="23050" y="30822"/>
                </a:lnTo>
                <a:close/>
              </a:path>
            </a:pathLst>
          </a:custGeom>
          <a:solidFill>
            <a:schemeClr val="bg1"/>
          </a:solidFill>
        </p:spPr>
        <p:txBody>
          <a:bodyPr wrap="square" lIns="0" tIns="0" rIns="0" bIns="0" rtlCol="0">
            <a:noAutofit/>
          </a:bodyPr>
          <a:lstStyle/>
          <a:p>
            <a:endParaRPr lang="pt-BR"/>
          </a:p>
        </p:txBody>
      </p:sp>
      <p:sp>
        <p:nvSpPr>
          <p:cNvPr id="34" name="object 16"/>
          <p:cNvSpPr/>
          <p:nvPr/>
        </p:nvSpPr>
        <p:spPr>
          <a:xfrm>
            <a:off x="1348631" y="476250"/>
            <a:ext cx="37465" cy="172085"/>
          </a:xfrm>
          <a:custGeom>
            <a:avLst/>
            <a:gdLst/>
            <a:ahLst/>
            <a:cxnLst/>
            <a:rect l="l" t="t" r="r" b="b"/>
            <a:pathLst>
              <a:path w="37617" h="172554">
                <a:moveTo>
                  <a:pt x="0" y="5346"/>
                </a:moveTo>
                <a:lnTo>
                  <a:pt x="0" y="9474"/>
                </a:lnTo>
                <a:lnTo>
                  <a:pt x="10680" y="10198"/>
                </a:lnTo>
                <a:lnTo>
                  <a:pt x="18923" y="12636"/>
                </a:lnTo>
                <a:lnTo>
                  <a:pt x="18923" y="172554"/>
                </a:lnTo>
                <a:lnTo>
                  <a:pt x="37617" y="172554"/>
                </a:lnTo>
                <a:lnTo>
                  <a:pt x="37617" y="0"/>
                </a:lnTo>
                <a:lnTo>
                  <a:pt x="0" y="5346"/>
                </a:lnTo>
                <a:close/>
              </a:path>
            </a:pathLst>
          </a:custGeom>
          <a:solidFill>
            <a:schemeClr val="bg1"/>
          </a:solidFill>
        </p:spPr>
        <p:txBody>
          <a:bodyPr wrap="square" lIns="0" tIns="0" rIns="0" bIns="0" rtlCol="0">
            <a:noAutofit/>
          </a:bodyPr>
          <a:lstStyle/>
          <a:p>
            <a:endParaRPr lang="pt-BR"/>
          </a:p>
        </p:txBody>
      </p:sp>
      <p:sp>
        <p:nvSpPr>
          <p:cNvPr id="35" name="object 17"/>
          <p:cNvSpPr/>
          <p:nvPr/>
        </p:nvSpPr>
        <p:spPr>
          <a:xfrm>
            <a:off x="1072406" y="704850"/>
            <a:ext cx="34925" cy="52070"/>
          </a:xfrm>
          <a:custGeom>
            <a:avLst/>
            <a:gdLst/>
            <a:ahLst/>
            <a:cxnLst/>
            <a:rect l="l" t="t" r="r" b="b"/>
            <a:pathLst>
              <a:path w="35128" h="52387">
                <a:moveTo>
                  <a:pt x="11861" y="0"/>
                </a:moveTo>
                <a:lnTo>
                  <a:pt x="0" y="1752"/>
                </a:lnTo>
                <a:lnTo>
                  <a:pt x="0" y="3048"/>
                </a:lnTo>
                <a:lnTo>
                  <a:pt x="3416" y="3352"/>
                </a:lnTo>
                <a:lnTo>
                  <a:pt x="5994" y="4038"/>
                </a:lnTo>
                <a:lnTo>
                  <a:pt x="5994" y="52387"/>
                </a:lnTo>
                <a:lnTo>
                  <a:pt x="11861" y="52387"/>
                </a:lnTo>
                <a:lnTo>
                  <a:pt x="11861" y="31038"/>
                </a:lnTo>
                <a:lnTo>
                  <a:pt x="12001" y="31038"/>
                </a:lnTo>
                <a:lnTo>
                  <a:pt x="13842" y="34086"/>
                </a:lnTo>
                <a:lnTo>
                  <a:pt x="11861" y="25793"/>
                </a:lnTo>
                <a:lnTo>
                  <a:pt x="11861" y="10274"/>
                </a:lnTo>
                <a:lnTo>
                  <a:pt x="14452" y="2971"/>
                </a:lnTo>
                <a:lnTo>
                  <a:pt x="12001" y="5778"/>
                </a:lnTo>
                <a:lnTo>
                  <a:pt x="11861" y="5778"/>
                </a:lnTo>
                <a:lnTo>
                  <a:pt x="11861" y="0"/>
                </a:lnTo>
                <a:close/>
              </a:path>
              <a:path w="35128" h="52387">
                <a:moveTo>
                  <a:pt x="28651" y="18554"/>
                </a:moveTo>
                <a:lnTo>
                  <a:pt x="28651" y="23876"/>
                </a:lnTo>
                <a:lnTo>
                  <a:pt x="27673" y="34086"/>
                </a:lnTo>
                <a:lnTo>
                  <a:pt x="13842" y="34086"/>
                </a:lnTo>
                <a:lnTo>
                  <a:pt x="12001" y="31038"/>
                </a:lnTo>
                <a:lnTo>
                  <a:pt x="13525" y="34836"/>
                </a:lnTo>
                <a:lnTo>
                  <a:pt x="17640" y="37033"/>
                </a:lnTo>
                <a:lnTo>
                  <a:pt x="32080" y="37033"/>
                </a:lnTo>
                <a:lnTo>
                  <a:pt x="35128" y="27228"/>
                </a:lnTo>
                <a:lnTo>
                  <a:pt x="35128" y="9283"/>
                </a:lnTo>
                <a:lnTo>
                  <a:pt x="31775" y="0"/>
                </a:lnTo>
                <a:lnTo>
                  <a:pt x="17411" y="0"/>
                </a:lnTo>
                <a:lnTo>
                  <a:pt x="13461" y="2286"/>
                </a:lnTo>
                <a:lnTo>
                  <a:pt x="12001" y="5778"/>
                </a:lnTo>
                <a:lnTo>
                  <a:pt x="14452" y="2971"/>
                </a:lnTo>
                <a:lnTo>
                  <a:pt x="27203" y="2971"/>
                </a:lnTo>
                <a:lnTo>
                  <a:pt x="28651" y="13309"/>
                </a:lnTo>
                <a:lnTo>
                  <a:pt x="28651" y="18554"/>
                </a:lnTo>
                <a:close/>
              </a:path>
            </a:pathLst>
          </a:custGeom>
          <a:solidFill>
            <a:schemeClr val="bg1"/>
          </a:solidFill>
        </p:spPr>
        <p:txBody>
          <a:bodyPr wrap="square" lIns="0" tIns="0" rIns="0" bIns="0" rtlCol="0">
            <a:noAutofit/>
          </a:bodyPr>
          <a:lstStyle/>
          <a:p>
            <a:endParaRPr lang="pt-BR"/>
          </a:p>
        </p:txBody>
      </p:sp>
      <p:sp>
        <p:nvSpPr>
          <p:cNvPr id="36" name="object 18"/>
          <p:cNvSpPr/>
          <p:nvPr/>
        </p:nvSpPr>
        <p:spPr>
          <a:xfrm>
            <a:off x="1129556" y="704850"/>
            <a:ext cx="25400" cy="36830"/>
          </a:xfrm>
          <a:custGeom>
            <a:avLst/>
            <a:gdLst/>
            <a:ahLst/>
            <a:cxnLst/>
            <a:rect l="l" t="t" r="r" b="b"/>
            <a:pathLst>
              <a:path w="25768" h="37020">
                <a:moveTo>
                  <a:pt x="19938" y="19075"/>
                </a:moveTo>
                <a:lnTo>
                  <a:pt x="19938" y="27825"/>
                </a:lnTo>
                <a:lnTo>
                  <a:pt x="17119" y="33312"/>
                </a:lnTo>
                <a:lnTo>
                  <a:pt x="8597" y="33312"/>
                </a:lnTo>
                <a:lnTo>
                  <a:pt x="9131" y="37020"/>
                </a:lnTo>
                <a:lnTo>
                  <a:pt x="13919" y="37020"/>
                </a:lnTo>
                <a:lnTo>
                  <a:pt x="16967" y="34836"/>
                </a:lnTo>
                <a:lnTo>
                  <a:pt x="19938" y="31330"/>
                </a:lnTo>
                <a:lnTo>
                  <a:pt x="19938" y="36182"/>
                </a:lnTo>
                <a:lnTo>
                  <a:pt x="25768" y="36182"/>
                </a:lnTo>
                <a:lnTo>
                  <a:pt x="25768" y="3873"/>
                </a:lnTo>
                <a:lnTo>
                  <a:pt x="22656" y="0"/>
                </a:lnTo>
                <a:lnTo>
                  <a:pt x="7327" y="0"/>
                </a:lnTo>
                <a:lnTo>
                  <a:pt x="927" y="2362"/>
                </a:lnTo>
                <a:lnTo>
                  <a:pt x="482" y="9652"/>
                </a:lnTo>
                <a:lnTo>
                  <a:pt x="7238" y="9652"/>
                </a:lnTo>
                <a:lnTo>
                  <a:pt x="7467" y="5626"/>
                </a:lnTo>
                <a:lnTo>
                  <a:pt x="9131" y="2971"/>
                </a:lnTo>
                <a:lnTo>
                  <a:pt x="20078" y="2971"/>
                </a:lnTo>
                <a:lnTo>
                  <a:pt x="19938" y="8813"/>
                </a:lnTo>
                <a:lnTo>
                  <a:pt x="19938" y="16725"/>
                </a:lnTo>
                <a:lnTo>
                  <a:pt x="12471" y="16954"/>
                </a:lnTo>
                <a:lnTo>
                  <a:pt x="14757" y="19151"/>
                </a:lnTo>
                <a:lnTo>
                  <a:pt x="19938" y="19075"/>
                </a:lnTo>
                <a:close/>
              </a:path>
              <a:path w="25768" h="37020">
                <a:moveTo>
                  <a:pt x="12471" y="16954"/>
                </a:moveTo>
                <a:lnTo>
                  <a:pt x="0" y="18021"/>
                </a:lnTo>
                <a:lnTo>
                  <a:pt x="0" y="33451"/>
                </a:lnTo>
                <a:lnTo>
                  <a:pt x="3822" y="37020"/>
                </a:lnTo>
                <a:lnTo>
                  <a:pt x="9131" y="37020"/>
                </a:lnTo>
                <a:lnTo>
                  <a:pt x="8597" y="33312"/>
                </a:lnTo>
                <a:lnTo>
                  <a:pt x="6476" y="30492"/>
                </a:lnTo>
                <a:lnTo>
                  <a:pt x="6476" y="20294"/>
                </a:lnTo>
                <a:lnTo>
                  <a:pt x="14757" y="19151"/>
                </a:lnTo>
                <a:lnTo>
                  <a:pt x="12471" y="16954"/>
                </a:lnTo>
                <a:close/>
              </a:path>
            </a:pathLst>
          </a:custGeom>
          <a:solidFill>
            <a:schemeClr val="bg1"/>
          </a:solidFill>
        </p:spPr>
        <p:txBody>
          <a:bodyPr wrap="square" lIns="0" tIns="0" rIns="0" bIns="0" rtlCol="0">
            <a:noAutofit/>
          </a:bodyPr>
          <a:lstStyle/>
          <a:p>
            <a:endParaRPr lang="pt-BR"/>
          </a:p>
        </p:txBody>
      </p:sp>
      <p:sp>
        <p:nvSpPr>
          <p:cNvPr id="37" name="object 19"/>
          <p:cNvSpPr/>
          <p:nvPr/>
        </p:nvSpPr>
        <p:spPr>
          <a:xfrm>
            <a:off x="1167656" y="704850"/>
            <a:ext cx="22225" cy="35560"/>
          </a:xfrm>
          <a:custGeom>
            <a:avLst/>
            <a:gdLst/>
            <a:ahLst/>
            <a:cxnLst/>
            <a:rect l="l" t="t" r="r" b="b"/>
            <a:pathLst>
              <a:path w="22593" h="36182">
                <a:moveTo>
                  <a:pt x="3492" y="3429"/>
                </a:moveTo>
                <a:lnTo>
                  <a:pt x="5765" y="4343"/>
                </a:lnTo>
                <a:lnTo>
                  <a:pt x="5765" y="36182"/>
                </a:lnTo>
                <a:lnTo>
                  <a:pt x="11633" y="36182"/>
                </a:lnTo>
                <a:lnTo>
                  <a:pt x="11633" y="12319"/>
                </a:lnTo>
                <a:lnTo>
                  <a:pt x="13220" y="5854"/>
                </a:lnTo>
                <a:lnTo>
                  <a:pt x="20065" y="5854"/>
                </a:lnTo>
                <a:lnTo>
                  <a:pt x="22593" y="6388"/>
                </a:lnTo>
                <a:lnTo>
                  <a:pt x="22593" y="76"/>
                </a:lnTo>
                <a:lnTo>
                  <a:pt x="15811" y="0"/>
                </a:lnTo>
                <a:lnTo>
                  <a:pt x="13398" y="3873"/>
                </a:lnTo>
                <a:lnTo>
                  <a:pt x="11785" y="9042"/>
                </a:lnTo>
                <a:lnTo>
                  <a:pt x="11633" y="9042"/>
                </a:lnTo>
                <a:lnTo>
                  <a:pt x="11633" y="0"/>
                </a:lnTo>
                <a:lnTo>
                  <a:pt x="0" y="1828"/>
                </a:lnTo>
                <a:lnTo>
                  <a:pt x="0" y="3111"/>
                </a:lnTo>
                <a:lnTo>
                  <a:pt x="3492" y="3429"/>
                </a:lnTo>
                <a:close/>
              </a:path>
            </a:pathLst>
          </a:custGeom>
          <a:solidFill>
            <a:schemeClr val="bg1"/>
          </a:solidFill>
        </p:spPr>
        <p:txBody>
          <a:bodyPr wrap="square" lIns="0" tIns="0" rIns="0" bIns="0" rtlCol="0">
            <a:noAutofit/>
          </a:bodyPr>
          <a:lstStyle/>
          <a:p>
            <a:endParaRPr lang="pt-BR"/>
          </a:p>
        </p:txBody>
      </p:sp>
      <p:sp>
        <p:nvSpPr>
          <p:cNvPr id="38" name="object 20"/>
          <p:cNvSpPr/>
          <p:nvPr/>
        </p:nvSpPr>
        <p:spPr>
          <a:xfrm>
            <a:off x="1205756" y="695325"/>
            <a:ext cx="20955" cy="47625"/>
          </a:xfrm>
          <a:custGeom>
            <a:avLst/>
            <a:gdLst/>
            <a:ahLst/>
            <a:cxnLst/>
            <a:rect l="l" t="t" r="r" b="b"/>
            <a:pathLst>
              <a:path w="21069" h="47751">
                <a:moveTo>
                  <a:pt x="11722" y="14160"/>
                </a:moveTo>
                <a:lnTo>
                  <a:pt x="21069" y="14160"/>
                </a:lnTo>
                <a:lnTo>
                  <a:pt x="21069" y="11556"/>
                </a:lnTo>
                <a:lnTo>
                  <a:pt x="11645" y="11556"/>
                </a:lnTo>
                <a:lnTo>
                  <a:pt x="11645" y="0"/>
                </a:lnTo>
                <a:lnTo>
                  <a:pt x="5867" y="5105"/>
                </a:lnTo>
                <a:lnTo>
                  <a:pt x="5867" y="11556"/>
                </a:lnTo>
                <a:lnTo>
                  <a:pt x="0" y="11556"/>
                </a:lnTo>
                <a:lnTo>
                  <a:pt x="0" y="14160"/>
                </a:lnTo>
                <a:lnTo>
                  <a:pt x="5867" y="14160"/>
                </a:lnTo>
                <a:lnTo>
                  <a:pt x="5867" y="45554"/>
                </a:lnTo>
                <a:lnTo>
                  <a:pt x="7835" y="47751"/>
                </a:lnTo>
                <a:lnTo>
                  <a:pt x="18173" y="47751"/>
                </a:lnTo>
                <a:lnTo>
                  <a:pt x="21069" y="47294"/>
                </a:lnTo>
                <a:lnTo>
                  <a:pt x="21069" y="44488"/>
                </a:lnTo>
                <a:lnTo>
                  <a:pt x="18173" y="44805"/>
                </a:lnTo>
                <a:lnTo>
                  <a:pt x="14224" y="44805"/>
                </a:lnTo>
                <a:lnTo>
                  <a:pt x="11722" y="43637"/>
                </a:lnTo>
                <a:lnTo>
                  <a:pt x="11722" y="14160"/>
                </a:lnTo>
                <a:close/>
              </a:path>
            </a:pathLst>
          </a:custGeom>
          <a:solidFill>
            <a:schemeClr val="bg1"/>
          </a:solidFill>
        </p:spPr>
        <p:txBody>
          <a:bodyPr wrap="square" lIns="0" tIns="0" rIns="0" bIns="0" rtlCol="0">
            <a:noAutofit/>
          </a:bodyPr>
          <a:lstStyle/>
          <a:p>
            <a:endParaRPr lang="pt-BR"/>
          </a:p>
        </p:txBody>
      </p:sp>
      <p:sp>
        <p:nvSpPr>
          <p:cNvPr id="39" name="object 21"/>
          <p:cNvSpPr/>
          <p:nvPr/>
        </p:nvSpPr>
        <p:spPr>
          <a:xfrm>
            <a:off x="1234331" y="704850"/>
            <a:ext cx="33020" cy="35560"/>
          </a:xfrm>
          <a:custGeom>
            <a:avLst/>
            <a:gdLst/>
            <a:ahLst/>
            <a:cxnLst/>
            <a:rect l="l" t="t" r="r" b="b"/>
            <a:pathLst>
              <a:path w="33515" h="36182">
                <a:moveTo>
                  <a:pt x="33515" y="9105"/>
                </a:moveTo>
                <a:lnTo>
                  <a:pt x="33515" y="2730"/>
                </a:lnTo>
                <a:lnTo>
                  <a:pt x="31000" y="0"/>
                </a:lnTo>
                <a:lnTo>
                  <a:pt x="18465" y="0"/>
                </a:lnTo>
                <a:lnTo>
                  <a:pt x="13830" y="4787"/>
                </a:lnTo>
                <a:lnTo>
                  <a:pt x="11760" y="10109"/>
                </a:lnTo>
                <a:lnTo>
                  <a:pt x="11595" y="10109"/>
                </a:lnTo>
                <a:lnTo>
                  <a:pt x="11595" y="0"/>
                </a:lnTo>
                <a:lnTo>
                  <a:pt x="0" y="1828"/>
                </a:lnTo>
                <a:lnTo>
                  <a:pt x="0" y="3111"/>
                </a:lnTo>
                <a:lnTo>
                  <a:pt x="3340" y="3429"/>
                </a:lnTo>
                <a:lnTo>
                  <a:pt x="5765" y="4254"/>
                </a:lnTo>
                <a:lnTo>
                  <a:pt x="5765" y="36182"/>
                </a:lnTo>
                <a:lnTo>
                  <a:pt x="11595" y="36182"/>
                </a:lnTo>
                <a:lnTo>
                  <a:pt x="11595" y="13157"/>
                </a:lnTo>
                <a:lnTo>
                  <a:pt x="16713" y="3733"/>
                </a:lnTo>
                <a:lnTo>
                  <a:pt x="27660" y="3733"/>
                </a:lnTo>
                <a:lnTo>
                  <a:pt x="27660" y="36182"/>
                </a:lnTo>
                <a:lnTo>
                  <a:pt x="33515" y="36182"/>
                </a:lnTo>
                <a:lnTo>
                  <a:pt x="33515" y="9105"/>
                </a:lnTo>
                <a:close/>
              </a:path>
            </a:pathLst>
          </a:custGeom>
          <a:solidFill>
            <a:schemeClr val="bg1"/>
          </a:solidFill>
        </p:spPr>
        <p:txBody>
          <a:bodyPr wrap="square" lIns="0" tIns="0" rIns="0" bIns="0" rtlCol="0">
            <a:noAutofit/>
          </a:bodyPr>
          <a:lstStyle/>
          <a:p>
            <a:endParaRPr lang="pt-BR"/>
          </a:p>
        </p:txBody>
      </p:sp>
      <p:sp>
        <p:nvSpPr>
          <p:cNvPr id="40" name="object 22"/>
          <p:cNvSpPr/>
          <p:nvPr/>
        </p:nvSpPr>
        <p:spPr>
          <a:xfrm>
            <a:off x="1291481" y="704850"/>
            <a:ext cx="27940" cy="36830"/>
          </a:xfrm>
          <a:custGeom>
            <a:avLst/>
            <a:gdLst/>
            <a:ahLst/>
            <a:cxnLst/>
            <a:rect l="l" t="t" r="r" b="b"/>
            <a:pathLst>
              <a:path w="28041" h="37033">
                <a:moveTo>
                  <a:pt x="25" y="18743"/>
                </a:moveTo>
                <a:lnTo>
                  <a:pt x="4635" y="31953"/>
                </a:lnTo>
                <a:lnTo>
                  <a:pt x="17703" y="37033"/>
                </a:lnTo>
                <a:lnTo>
                  <a:pt x="20370" y="37033"/>
                </a:lnTo>
                <a:lnTo>
                  <a:pt x="24637" y="36664"/>
                </a:lnTo>
                <a:lnTo>
                  <a:pt x="25399" y="33616"/>
                </a:lnTo>
                <a:lnTo>
                  <a:pt x="21742" y="34086"/>
                </a:lnTo>
                <a:lnTo>
                  <a:pt x="12318" y="34086"/>
                </a:lnTo>
                <a:lnTo>
                  <a:pt x="5841" y="24790"/>
                </a:lnTo>
                <a:lnTo>
                  <a:pt x="5841" y="14376"/>
                </a:lnTo>
                <a:lnTo>
                  <a:pt x="28041" y="14376"/>
                </a:lnTo>
                <a:lnTo>
                  <a:pt x="28041" y="5181"/>
                </a:lnTo>
                <a:lnTo>
                  <a:pt x="23418" y="0"/>
                </a:lnTo>
                <a:lnTo>
                  <a:pt x="15265" y="0"/>
                </a:lnTo>
                <a:lnTo>
                  <a:pt x="8877" y="2971"/>
                </a:lnTo>
                <a:lnTo>
                  <a:pt x="18846" y="2971"/>
                </a:lnTo>
                <a:lnTo>
                  <a:pt x="21424" y="6845"/>
                </a:lnTo>
                <a:lnTo>
                  <a:pt x="21424" y="11785"/>
                </a:lnTo>
                <a:lnTo>
                  <a:pt x="5930" y="11785"/>
                </a:lnTo>
                <a:lnTo>
                  <a:pt x="6375" y="6845"/>
                </a:lnTo>
                <a:lnTo>
                  <a:pt x="3860" y="0"/>
                </a:lnTo>
                <a:lnTo>
                  <a:pt x="0" y="6845"/>
                </a:lnTo>
                <a:lnTo>
                  <a:pt x="25" y="18743"/>
                </a:lnTo>
                <a:close/>
              </a:path>
              <a:path w="28041" h="37033">
                <a:moveTo>
                  <a:pt x="3860" y="0"/>
                </a:moveTo>
                <a:lnTo>
                  <a:pt x="6375" y="6845"/>
                </a:lnTo>
                <a:lnTo>
                  <a:pt x="8877" y="2971"/>
                </a:lnTo>
                <a:lnTo>
                  <a:pt x="15265" y="0"/>
                </a:lnTo>
                <a:lnTo>
                  <a:pt x="3860" y="0"/>
                </a:lnTo>
                <a:close/>
              </a:path>
            </a:pathLst>
          </a:custGeom>
          <a:solidFill>
            <a:schemeClr val="bg1"/>
          </a:solidFill>
        </p:spPr>
        <p:txBody>
          <a:bodyPr wrap="square" lIns="0" tIns="0" rIns="0" bIns="0" rtlCol="0">
            <a:noAutofit/>
          </a:bodyPr>
          <a:lstStyle/>
          <a:p>
            <a:endParaRPr lang="pt-BR"/>
          </a:p>
        </p:txBody>
      </p:sp>
      <p:sp>
        <p:nvSpPr>
          <p:cNvPr id="41" name="object 23"/>
          <p:cNvSpPr/>
          <p:nvPr/>
        </p:nvSpPr>
        <p:spPr>
          <a:xfrm>
            <a:off x="1329581" y="704850"/>
            <a:ext cx="22225" cy="35560"/>
          </a:xfrm>
          <a:custGeom>
            <a:avLst/>
            <a:gdLst/>
            <a:ahLst/>
            <a:cxnLst/>
            <a:rect l="l" t="t" r="r" b="b"/>
            <a:pathLst>
              <a:path w="22618" h="36182">
                <a:moveTo>
                  <a:pt x="3505" y="3429"/>
                </a:moveTo>
                <a:lnTo>
                  <a:pt x="5791" y="4343"/>
                </a:lnTo>
                <a:lnTo>
                  <a:pt x="5791" y="36182"/>
                </a:lnTo>
                <a:lnTo>
                  <a:pt x="11645" y="36182"/>
                </a:lnTo>
                <a:lnTo>
                  <a:pt x="11645" y="12319"/>
                </a:lnTo>
                <a:lnTo>
                  <a:pt x="13233" y="5854"/>
                </a:lnTo>
                <a:lnTo>
                  <a:pt x="20104" y="5854"/>
                </a:lnTo>
                <a:lnTo>
                  <a:pt x="22618" y="6388"/>
                </a:lnTo>
                <a:lnTo>
                  <a:pt x="22618" y="76"/>
                </a:lnTo>
                <a:lnTo>
                  <a:pt x="15836" y="0"/>
                </a:lnTo>
                <a:lnTo>
                  <a:pt x="13398" y="3873"/>
                </a:lnTo>
                <a:lnTo>
                  <a:pt x="11810" y="9042"/>
                </a:lnTo>
                <a:lnTo>
                  <a:pt x="11645" y="9042"/>
                </a:lnTo>
                <a:lnTo>
                  <a:pt x="11645" y="0"/>
                </a:lnTo>
                <a:lnTo>
                  <a:pt x="0" y="1828"/>
                </a:lnTo>
                <a:lnTo>
                  <a:pt x="0" y="3111"/>
                </a:lnTo>
                <a:lnTo>
                  <a:pt x="3505" y="3429"/>
                </a:lnTo>
                <a:close/>
              </a:path>
            </a:pathLst>
          </a:custGeom>
          <a:solidFill>
            <a:schemeClr val="bg1"/>
          </a:solidFill>
        </p:spPr>
        <p:txBody>
          <a:bodyPr wrap="square" lIns="0" tIns="0" rIns="0" bIns="0" rtlCol="0">
            <a:noAutofit/>
          </a:bodyPr>
          <a:lstStyle/>
          <a:p>
            <a:endParaRPr lang="pt-BR"/>
          </a:p>
        </p:txBody>
      </p:sp>
      <p:sp>
        <p:nvSpPr>
          <p:cNvPr id="42" name="object 24"/>
          <p:cNvSpPr/>
          <p:nvPr/>
        </p:nvSpPr>
        <p:spPr>
          <a:xfrm>
            <a:off x="1367681" y="704850"/>
            <a:ext cx="22860" cy="36830"/>
          </a:xfrm>
          <a:custGeom>
            <a:avLst/>
            <a:gdLst/>
            <a:ahLst/>
            <a:cxnLst/>
            <a:rect l="l" t="t" r="r" b="b"/>
            <a:pathLst>
              <a:path w="23342" h="37033">
                <a:moveTo>
                  <a:pt x="3187" y="36576"/>
                </a:moveTo>
                <a:lnTo>
                  <a:pt x="6464" y="37033"/>
                </a:lnTo>
                <a:lnTo>
                  <a:pt x="16967" y="37033"/>
                </a:lnTo>
                <a:lnTo>
                  <a:pt x="23342" y="34213"/>
                </a:lnTo>
                <a:lnTo>
                  <a:pt x="23342" y="26162"/>
                </a:lnTo>
                <a:lnTo>
                  <a:pt x="23069" y="23745"/>
                </a:lnTo>
                <a:lnTo>
                  <a:pt x="13429" y="14911"/>
                </a:lnTo>
                <a:lnTo>
                  <a:pt x="5473" y="7823"/>
                </a:lnTo>
                <a:lnTo>
                  <a:pt x="5473" y="4114"/>
                </a:lnTo>
                <a:lnTo>
                  <a:pt x="8597" y="2971"/>
                </a:lnTo>
                <a:lnTo>
                  <a:pt x="15214" y="2971"/>
                </a:lnTo>
                <a:lnTo>
                  <a:pt x="18034" y="4343"/>
                </a:lnTo>
                <a:lnTo>
                  <a:pt x="20993" y="5867"/>
                </a:lnTo>
                <a:lnTo>
                  <a:pt x="20993" y="1295"/>
                </a:lnTo>
                <a:lnTo>
                  <a:pt x="18173" y="609"/>
                </a:lnTo>
                <a:lnTo>
                  <a:pt x="15443" y="0"/>
                </a:lnTo>
                <a:lnTo>
                  <a:pt x="5791" y="0"/>
                </a:lnTo>
                <a:lnTo>
                  <a:pt x="165" y="2451"/>
                </a:lnTo>
                <a:lnTo>
                  <a:pt x="165" y="20002"/>
                </a:lnTo>
                <a:lnTo>
                  <a:pt x="18034" y="19850"/>
                </a:lnTo>
                <a:lnTo>
                  <a:pt x="18034" y="32562"/>
                </a:lnTo>
                <a:lnTo>
                  <a:pt x="14452" y="34086"/>
                </a:lnTo>
                <a:lnTo>
                  <a:pt x="6400" y="34086"/>
                </a:lnTo>
                <a:lnTo>
                  <a:pt x="3187" y="32397"/>
                </a:lnTo>
                <a:lnTo>
                  <a:pt x="0" y="30721"/>
                </a:lnTo>
                <a:lnTo>
                  <a:pt x="0" y="35521"/>
                </a:lnTo>
                <a:lnTo>
                  <a:pt x="3187" y="36576"/>
                </a:lnTo>
                <a:close/>
              </a:path>
            </a:pathLst>
          </a:custGeom>
          <a:solidFill>
            <a:schemeClr val="bg1"/>
          </a:solidFill>
        </p:spPr>
        <p:txBody>
          <a:bodyPr wrap="square" lIns="0" tIns="0" rIns="0" bIns="0" rtlCol="0">
            <a:noAutofit/>
          </a:bodyPr>
          <a:lstStyle/>
          <a:p>
            <a:endParaRPr lang="pt-BR"/>
          </a:p>
        </p:txBody>
      </p:sp>
      <p:sp>
        <p:nvSpPr>
          <p:cNvPr id="43" name="object 25"/>
          <p:cNvSpPr/>
          <p:nvPr/>
        </p:nvSpPr>
        <p:spPr>
          <a:xfrm>
            <a:off x="558056" y="495300"/>
            <a:ext cx="118110" cy="159385"/>
          </a:xfrm>
          <a:custGeom>
            <a:avLst/>
            <a:gdLst/>
            <a:ahLst/>
            <a:cxnLst/>
            <a:rect l="l" t="t" r="r" b="b"/>
            <a:pathLst>
              <a:path w="118719" h="159524">
                <a:moveTo>
                  <a:pt x="118008" y="159524"/>
                </a:moveTo>
                <a:lnTo>
                  <a:pt x="118719" y="125704"/>
                </a:lnTo>
                <a:lnTo>
                  <a:pt x="112179" y="125704"/>
                </a:lnTo>
                <a:lnTo>
                  <a:pt x="109671" y="139150"/>
                </a:lnTo>
                <a:lnTo>
                  <a:pt x="100249" y="146850"/>
                </a:lnTo>
                <a:lnTo>
                  <a:pt x="84658" y="148551"/>
                </a:lnTo>
                <a:lnTo>
                  <a:pt x="48044" y="148551"/>
                </a:lnTo>
                <a:lnTo>
                  <a:pt x="48983" y="147396"/>
                </a:lnTo>
                <a:lnTo>
                  <a:pt x="48983" y="0"/>
                </a:lnTo>
                <a:lnTo>
                  <a:pt x="0" y="5372"/>
                </a:lnTo>
                <a:lnTo>
                  <a:pt x="0" y="10502"/>
                </a:lnTo>
                <a:lnTo>
                  <a:pt x="12304" y="12190"/>
                </a:lnTo>
                <a:lnTo>
                  <a:pt x="21307" y="17504"/>
                </a:lnTo>
                <a:lnTo>
                  <a:pt x="23317" y="33350"/>
                </a:lnTo>
                <a:lnTo>
                  <a:pt x="23317" y="159524"/>
                </a:lnTo>
                <a:lnTo>
                  <a:pt x="118008" y="159524"/>
                </a:lnTo>
                <a:close/>
              </a:path>
            </a:pathLst>
          </a:custGeom>
          <a:solidFill>
            <a:schemeClr val="bg1"/>
          </a:solidFill>
          <a:ln>
            <a:noFill/>
          </a:ln>
        </p:spPr>
        <p:txBody>
          <a:bodyPr wrap="square" lIns="0" tIns="0" rIns="0" bIns="0" rtlCol="0">
            <a:noAutofit/>
          </a:bodyPr>
          <a:lstStyle/>
          <a:p>
            <a:endParaRPr lang="pt-BR"/>
          </a:p>
        </p:txBody>
      </p:sp>
      <p:sp>
        <p:nvSpPr>
          <p:cNvPr id="44" name="object 26"/>
          <p:cNvSpPr/>
          <p:nvPr/>
        </p:nvSpPr>
        <p:spPr>
          <a:xfrm>
            <a:off x="681881" y="495300"/>
            <a:ext cx="104775" cy="158750"/>
          </a:xfrm>
          <a:custGeom>
            <a:avLst/>
            <a:gdLst/>
            <a:ahLst/>
            <a:cxnLst/>
            <a:rect l="l" t="t" r="r" b="b"/>
            <a:pathLst>
              <a:path w="105041" h="158800">
                <a:moveTo>
                  <a:pt x="105041" y="158800"/>
                </a:moveTo>
                <a:lnTo>
                  <a:pt x="105041" y="119659"/>
                </a:lnTo>
                <a:lnTo>
                  <a:pt x="97459" y="119659"/>
                </a:lnTo>
                <a:lnTo>
                  <a:pt x="95528" y="130825"/>
                </a:lnTo>
                <a:lnTo>
                  <a:pt x="87708" y="140015"/>
                </a:lnTo>
                <a:lnTo>
                  <a:pt x="72199" y="142646"/>
                </a:lnTo>
                <a:lnTo>
                  <a:pt x="21209" y="142646"/>
                </a:lnTo>
                <a:lnTo>
                  <a:pt x="23436" y="140689"/>
                </a:lnTo>
                <a:lnTo>
                  <a:pt x="33252" y="132661"/>
                </a:lnTo>
                <a:lnTo>
                  <a:pt x="43180" y="124713"/>
                </a:lnTo>
                <a:lnTo>
                  <a:pt x="50376" y="118599"/>
                </a:lnTo>
                <a:lnTo>
                  <a:pt x="59948" y="110022"/>
                </a:lnTo>
                <a:lnTo>
                  <a:pt x="69810" y="100395"/>
                </a:lnTo>
                <a:lnTo>
                  <a:pt x="79321" y="89930"/>
                </a:lnTo>
                <a:lnTo>
                  <a:pt x="87837" y="78839"/>
                </a:lnTo>
                <a:lnTo>
                  <a:pt x="94716" y="67334"/>
                </a:lnTo>
                <a:lnTo>
                  <a:pt x="99314" y="55626"/>
                </a:lnTo>
                <a:lnTo>
                  <a:pt x="100990" y="43929"/>
                </a:lnTo>
                <a:lnTo>
                  <a:pt x="100716" y="37884"/>
                </a:lnTo>
                <a:lnTo>
                  <a:pt x="97007" y="23216"/>
                </a:lnTo>
                <a:lnTo>
                  <a:pt x="89420" y="12479"/>
                </a:lnTo>
                <a:lnTo>
                  <a:pt x="78539" y="5289"/>
                </a:lnTo>
                <a:lnTo>
                  <a:pt x="64950" y="1257"/>
                </a:lnTo>
                <a:lnTo>
                  <a:pt x="49237" y="0"/>
                </a:lnTo>
                <a:lnTo>
                  <a:pt x="40293" y="705"/>
                </a:lnTo>
                <a:lnTo>
                  <a:pt x="27339" y="4812"/>
                </a:lnTo>
                <a:lnTo>
                  <a:pt x="16750" y="12277"/>
                </a:lnTo>
                <a:lnTo>
                  <a:pt x="8618" y="22742"/>
                </a:lnTo>
                <a:lnTo>
                  <a:pt x="3035" y="35852"/>
                </a:lnTo>
                <a:lnTo>
                  <a:pt x="14655" y="35852"/>
                </a:lnTo>
                <a:lnTo>
                  <a:pt x="21066" y="24758"/>
                </a:lnTo>
                <a:lnTo>
                  <a:pt x="30928" y="16611"/>
                </a:lnTo>
                <a:lnTo>
                  <a:pt x="44437" y="13627"/>
                </a:lnTo>
                <a:lnTo>
                  <a:pt x="45701" y="13647"/>
                </a:lnTo>
                <a:lnTo>
                  <a:pt x="59649" y="17139"/>
                </a:lnTo>
                <a:lnTo>
                  <a:pt x="69497" y="26179"/>
                </a:lnTo>
                <a:lnTo>
                  <a:pt x="73228" y="40144"/>
                </a:lnTo>
                <a:lnTo>
                  <a:pt x="72192" y="49508"/>
                </a:lnTo>
                <a:lnTo>
                  <a:pt x="68603" y="60804"/>
                </a:lnTo>
                <a:lnTo>
                  <a:pt x="62871" y="72279"/>
                </a:lnTo>
                <a:lnTo>
                  <a:pt x="55440" y="83742"/>
                </a:lnTo>
                <a:lnTo>
                  <a:pt x="46752" y="95003"/>
                </a:lnTo>
                <a:lnTo>
                  <a:pt x="37253" y="105872"/>
                </a:lnTo>
                <a:lnTo>
                  <a:pt x="27385" y="116159"/>
                </a:lnTo>
                <a:lnTo>
                  <a:pt x="17591" y="125675"/>
                </a:lnTo>
                <a:lnTo>
                  <a:pt x="8314" y="134228"/>
                </a:lnTo>
                <a:lnTo>
                  <a:pt x="0" y="141630"/>
                </a:lnTo>
                <a:lnTo>
                  <a:pt x="0" y="158800"/>
                </a:lnTo>
                <a:lnTo>
                  <a:pt x="105041" y="158800"/>
                </a:lnTo>
                <a:close/>
              </a:path>
            </a:pathLst>
          </a:custGeom>
          <a:solidFill>
            <a:schemeClr val="bg1"/>
          </a:solidFill>
        </p:spPr>
        <p:txBody>
          <a:bodyPr wrap="square" lIns="0" tIns="0" rIns="0" bIns="0" rtlCol="0">
            <a:noAutofit/>
          </a:bodyPr>
          <a:lstStyle/>
          <a:p>
            <a:endParaRPr lang="pt-BR"/>
          </a:p>
        </p:txBody>
      </p:sp>
      <p:sp>
        <p:nvSpPr>
          <p:cNvPr id="45" name="object 28"/>
          <p:cNvSpPr/>
          <p:nvPr/>
        </p:nvSpPr>
        <p:spPr>
          <a:xfrm>
            <a:off x="1567706" y="438150"/>
            <a:ext cx="66040" cy="66040"/>
          </a:xfrm>
          <a:custGeom>
            <a:avLst/>
            <a:gdLst/>
            <a:ahLst/>
            <a:cxnLst/>
            <a:rect l="l" t="t" r="r" b="b"/>
            <a:pathLst>
              <a:path w="66433" h="66446">
                <a:moveTo>
                  <a:pt x="0" y="0"/>
                </a:moveTo>
                <a:lnTo>
                  <a:pt x="66433" y="66446"/>
                </a:lnTo>
                <a:lnTo>
                  <a:pt x="66433" y="0"/>
                </a:lnTo>
                <a:lnTo>
                  <a:pt x="0" y="0"/>
                </a:lnTo>
                <a:close/>
              </a:path>
            </a:pathLst>
          </a:custGeom>
          <a:solidFill>
            <a:srgbClr val="F79933"/>
          </a:solidFill>
        </p:spPr>
        <p:txBody>
          <a:bodyPr wrap="square" lIns="0" tIns="0" rIns="0" bIns="0" rtlCol="0">
            <a:noAutofit/>
          </a:bodyPr>
          <a:lstStyle/>
          <a:p>
            <a:endParaRPr lang="pt-BR"/>
          </a:p>
        </p:txBody>
      </p:sp>
      <p:sp>
        <p:nvSpPr>
          <p:cNvPr id="46" name="object 29"/>
          <p:cNvSpPr/>
          <p:nvPr/>
        </p:nvSpPr>
        <p:spPr>
          <a:xfrm>
            <a:off x="1424831" y="476250"/>
            <a:ext cx="173990" cy="173990"/>
          </a:xfrm>
          <a:custGeom>
            <a:avLst/>
            <a:gdLst/>
            <a:ahLst/>
            <a:cxnLst/>
            <a:rect l="l" t="t" r="r" b="b"/>
            <a:pathLst>
              <a:path w="174371" h="174358">
                <a:moveTo>
                  <a:pt x="0" y="174358"/>
                </a:moveTo>
                <a:lnTo>
                  <a:pt x="174371" y="174358"/>
                </a:lnTo>
                <a:lnTo>
                  <a:pt x="0" y="0"/>
                </a:lnTo>
                <a:lnTo>
                  <a:pt x="0" y="174358"/>
                </a:lnTo>
                <a:close/>
              </a:path>
            </a:pathLst>
          </a:custGeom>
          <a:solidFill>
            <a:schemeClr val="bg1"/>
          </a:solidFill>
        </p:spPr>
        <p:txBody>
          <a:bodyPr wrap="square" lIns="0" tIns="0" rIns="0" bIns="0" rtlCol="0">
            <a:noAutofit/>
          </a:bodyPr>
          <a:lstStyle/>
          <a:p>
            <a:endParaRPr lang="pt-BR"/>
          </a:p>
        </p:txBody>
      </p:sp>
      <p:sp>
        <p:nvSpPr>
          <p:cNvPr id="47" name="object 27"/>
          <p:cNvSpPr/>
          <p:nvPr/>
        </p:nvSpPr>
        <p:spPr>
          <a:xfrm>
            <a:off x="1424608" y="475297"/>
            <a:ext cx="173990" cy="173990"/>
          </a:xfrm>
          <a:custGeom>
            <a:avLst/>
            <a:gdLst/>
            <a:ahLst/>
            <a:cxnLst/>
            <a:rect l="l" t="t" r="r" b="b"/>
            <a:pathLst>
              <a:path w="174371" h="174358">
                <a:moveTo>
                  <a:pt x="174371" y="174358"/>
                </a:moveTo>
                <a:lnTo>
                  <a:pt x="174371" y="0"/>
                </a:lnTo>
                <a:lnTo>
                  <a:pt x="0" y="0"/>
                </a:lnTo>
                <a:lnTo>
                  <a:pt x="174371" y="174358"/>
                </a:lnTo>
                <a:close/>
              </a:path>
            </a:pathLst>
          </a:custGeom>
          <a:solidFill>
            <a:srgbClr val="ACB0B0"/>
          </a:solidFill>
        </p:spPr>
        <p:txBody>
          <a:bodyPr wrap="square" lIns="0" tIns="0" rIns="0" bIns="0" rtlCol="0">
            <a:noAutofit/>
          </a:bodyPr>
          <a:lstStyle/>
          <a:p>
            <a:endParaRPr lang="pt-BR"/>
          </a:p>
        </p:txBody>
      </p:sp>
      <p:sp>
        <p:nvSpPr>
          <p:cNvPr id="48" name="object 28"/>
          <p:cNvSpPr/>
          <p:nvPr/>
        </p:nvSpPr>
        <p:spPr>
          <a:xfrm>
            <a:off x="9546000" y="0"/>
            <a:ext cx="360000" cy="360000"/>
          </a:xfrm>
          <a:custGeom>
            <a:avLst/>
            <a:gdLst/>
            <a:ahLst/>
            <a:cxnLst/>
            <a:rect l="l" t="t" r="r" b="b"/>
            <a:pathLst>
              <a:path w="66433" h="66446">
                <a:moveTo>
                  <a:pt x="0" y="0"/>
                </a:moveTo>
                <a:lnTo>
                  <a:pt x="66433" y="66446"/>
                </a:lnTo>
                <a:lnTo>
                  <a:pt x="66433" y="0"/>
                </a:lnTo>
                <a:lnTo>
                  <a:pt x="0" y="0"/>
                </a:lnTo>
                <a:close/>
              </a:path>
            </a:pathLst>
          </a:custGeom>
          <a:solidFill>
            <a:srgbClr val="F79933"/>
          </a:solidFill>
        </p:spPr>
        <p:txBody>
          <a:bodyPr wrap="square" lIns="0" tIns="0" rIns="0" bIns="0" rtlCol="0">
            <a:noAutofit/>
          </a:bodyPr>
          <a:lstStyle/>
          <a:p>
            <a:endParaRPr lang="pt-BR"/>
          </a:p>
        </p:txBody>
      </p:sp>
      <p:cxnSp>
        <p:nvCxnSpPr>
          <p:cNvPr id="50" name="Conector reto 49"/>
          <p:cNvCxnSpPr/>
          <p:nvPr/>
        </p:nvCxnSpPr>
        <p:spPr>
          <a:xfrm>
            <a:off x="560512" y="6093296"/>
            <a:ext cx="87849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6A420D4C-2C2A-66A3-E543-325F3F9556F4}"/>
              </a:ext>
            </a:extLst>
          </p:cNvPr>
          <p:cNvSpPr txBox="1"/>
          <p:nvPr/>
        </p:nvSpPr>
        <p:spPr>
          <a:xfrm>
            <a:off x="1414667" y="6162675"/>
            <a:ext cx="7076667" cy="400110"/>
          </a:xfrm>
          <a:prstGeom prst="rect">
            <a:avLst/>
          </a:prstGeom>
          <a:noFill/>
        </p:spPr>
        <p:txBody>
          <a:bodyPr wrap="square">
            <a:spAutoFit/>
          </a:bodyPr>
          <a:lstStyle/>
          <a:p>
            <a:pPr algn="ctr">
              <a:tabLst>
                <a:tab pos="2700020" algn="ctr"/>
                <a:tab pos="5400040" algn="r"/>
              </a:tabLst>
            </a:pPr>
            <a:r>
              <a:rPr lang="pt-BR" sz="1000"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Rua Ministro Orozimbo Nonato, 442, Conj. 1118-1120, Vila da Serra, Nova Lima- MG, CEP: 34.006-053</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tabLst>
                <a:tab pos="2700020" algn="ctr"/>
                <a:tab pos="5400040" algn="r"/>
              </a:tabLst>
            </a:pPr>
            <a:r>
              <a:rPr lang="fr-FR" sz="1000" b="1"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t/f.</a:t>
            </a:r>
            <a:r>
              <a:rPr lang="fr-FR" sz="1000"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 +55 31 2555 4780 +55 31 2531 4790 </a:t>
            </a:r>
            <a:r>
              <a:rPr lang="fr-FR" sz="1000" b="1"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web </a:t>
            </a:r>
            <a:r>
              <a:rPr lang="fr-FR" sz="1000" u="sng" dirty="0">
                <a:solidFill>
                  <a:srgbClr val="0563C1"/>
                </a:solidFill>
                <a:effectLst/>
                <a:latin typeface="Segoe UI Light" panose="020B0502040204020203" pitchFamily="34" charset="0"/>
                <a:ea typeface="Times New Roman" panose="02020603050405020304" pitchFamily="18" charset="0"/>
                <a:cs typeface="Times New Roman" panose="02020603050405020304" pitchFamily="18" charset="0"/>
              </a:rPr>
              <a:t>www.l2capital.com.br</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tângulo 2">
            <a:extLst>
              <a:ext uri="{FF2B5EF4-FFF2-40B4-BE49-F238E27FC236}">
                <a16:creationId xmlns:a16="http://schemas.microsoft.com/office/drawing/2014/main" id="{E1CCD50D-8D22-A651-A37A-05874305C139}"/>
              </a:ext>
            </a:extLst>
          </p:cNvPr>
          <p:cNvSpPr/>
          <p:nvPr/>
        </p:nvSpPr>
        <p:spPr>
          <a:xfrm>
            <a:off x="273000" y="1066671"/>
            <a:ext cx="9360000" cy="2939266"/>
          </a:xfrm>
          <a:prstGeom prst="rect">
            <a:avLst/>
          </a:prstGeom>
        </p:spPr>
        <p:txBody>
          <a:bodyPr>
            <a:spAutoFit/>
          </a:bodyPr>
          <a:lstStyle/>
          <a:p>
            <a:pPr lvl="1" algn="just">
              <a:spcBef>
                <a:spcPts val="600"/>
              </a:spcBef>
            </a:pPr>
            <a:r>
              <a:rPr lang="pt-BR" sz="2400" dirty="0">
                <a:solidFill>
                  <a:schemeClr val="accent6"/>
                </a:solidFill>
              </a:rPr>
              <a:t>Oportunidade</a:t>
            </a:r>
          </a:p>
          <a:p>
            <a:pPr algn="just">
              <a:spcBef>
                <a:spcPts val="600"/>
              </a:spcBef>
            </a:pPr>
            <a:endParaRPr lang="pt-BR" dirty="0">
              <a:solidFill>
                <a:schemeClr val="bg1">
                  <a:lumMod val="50000"/>
                </a:schemeClr>
              </a:solidFill>
            </a:endParaRPr>
          </a:p>
          <a:p>
            <a:pPr marL="628650" lvl="1" indent="-171450" algn="just">
              <a:spcBef>
                <a:spcPts val="600"/>
              </a:spcBef>
              <a:buFont typeface="Arial" panose="020B0604020202020204" pitchFamily="34" charset="0"/>
              <a:buChar char="•"/>
            </a:pPr>
            <a:r>
              <a:rPr lang="pt-BR" dirty="0">
                <a:solidFill>
                  <a:schemeClr val="bg1">
                    <a:lumMod val="50000"/>
                  </a:schemeClr>
                </a:solidFill>
              </a:rPr>
              <a:t>Eletrificação do transporte</a:t>
            </a:r>
          </a:p>
          <a:p>
            <a:pPr marL="628650" lvl="1" indent="-171450" algn="just">
              <a:spcBef>
                <a:spcPts val="600"/>
              </a:spcBef>
              <a:buFont typeface="Arial" panose="020B0604020202020204" pitchFamily="34" charset="0"/>
              <a:buChar char="•"/>
            </a:pPr>
            <a:r>
              <a:rPr lang="pt-BR" dirty="0">
                <a:solidFill>
                  <a:schemeClr val="bg1">
                    <a:lumMod val="50000"/>
                  </a:schemeClr>
                </a:solidFill>
              </a:rPr>
              <a:t>Descarbonização (cada reator evita que 3,1m </a:t>
            </a:r>
            <a:r>
              <a:rPr lang="pt-BR" dirty="0" err="1">
                <a:solidFill>
                  <a:schemeClr val="bg1">
                    <a:lumMod val="50000"/>
                  </a:schemeClr>
                </a:solidFill>
              </a:rPr>
              <a:t>ton</a:t>
            </a:r>
            <a:r>
              <a:rPr lang="pt-BR" dirty="0">
                <a:solidFill>
                  <a:schemeClr val="bg1">
                    <a:lumMod val="50000"/>
                  </a:schemeClr>
                </a:solidFill>
              </a:rPr>
              <a:t> carvão e 8,2 m </a:t>
            </a:r>
            <a:r>
              <a:rPr lang="pt-BR" dirty="0" err="1">
                <a:solidFill>
                  <a:schemeClr val="bg1">
                    <a:lumMod val="50000"/>
                  </a:schemeClr>
                </a:solidFill>
              </a:rPr>
              <a:t>ton</a:t>
            </a:r>
            <a:r>
              <a:rPr lang="pt-BR" dirty="0">
                <a:solidFill>
                  <a:schemeClr val="bg1">
                    <a:lumMod val="50000"/>
                  </a:schemeClr>
                </a:solidFill>
              </a:rPr>
              <a:t> CO2/ano</a:t>
            </a:r>
          </a:p>
          <a:p>
            <a:pPr marL="628650" lvl="1" indent="-171450" algn="just">
              <a:spcBef>
                <a:spcPts val="600"/>
              </a:spcBef>
              <a:buFont typeface="Arial" panose="020B0604020202020204" pitchFamily="34" charset="0"/>
              <a:buChar char="•"/>
            </a:pPr>
            <a:r>
              <a:rPr lang="pt-BR" dirty="0" err="1">
                <a:solidFill>
                  <a:schemeClr val="bg1">
                    <a:lumMod val="50000"/>
                  </a:schemeClr>
                </a:solidFill>
              </a:rPr>
              <a:t>SMRs</a:t>
            </a:r>
            <a:endParaRPr lang="pt-BR" dirty="0">
              <a:solidFill>
                <a:schemeClr val="bg1">
                  <a:lumMod val="50000"/>
                </a:schemeClr>
              </a:solidFill>
            </a:endParaRPr>
          </a:p>
          <a:p>
            <a:pPr marL="628650" lvl="1" indent="-171450" algn="just">
              <a:spcBef>
                <a:spcPts val="600"/>
              </a:spcBef>
              <a:buFont typeface="Arial" panose="020B0604020202020204" pitchFamily="34" charset="0"/>
              <a:buChar char="•"/>
            </a:pPr>
            <a:r>
              <a:rPr lang="pt-BR" dirty="0">
                <a:solidFill>
                  <a:schemeClr val="bg1">
                    <a:lumMod val="50000"/>
                  </a:schemeClr>
                </a:solidFill>
              </a:rPr>
              <a:t>Reserva estratégica EUA</a:t>
            </a:r>
          </a:p>
          <a:p>
            <a:pPr marL="628650" lvl="1" indent="-171450" algn="just">
              <a:spcBef>
                <a:spcPts val="600"/>
              </a:spcBef>
              <a:buFont typeface="Arial" panose="020B0604020202020204" pitchFamily="34" charset="0"/>
              <a:buChar char="•"/>
            </a:pPr>
            <a:r>
              <a:rPr lang="pt-BR" dirty="0">
                <a:solidFill>
                  <a:schemeClr val="bg1">
                    <a:lumMod val="50000"/>
                  </a:schemeClr>
                </a:solidFill>
              </a:rPr>
              <a:t>Mineração (real e virtual), aquecimento, dessalinização, banco de dados </a:t>
            </a:r>
          </a:p>
          <a:p>
            <a:pPr lvl="1" algn="just">
              <a:spcBef>
                <a:spcPts val="600"/>
              </a:spcBef>
            </a:pPr>
            <a:r>
              <a:rPr lang="pt-BR" dirty="0">
                <a:solidFill>
                  <a:schemeClr val="bg1">
                    <a:lumMod val="50000"/>
                  </a:schemeClr>
                </a:solidFill>
              </a:rPr>
              <a:t> </a:t>
            </a:r>
            <a:endParaRPr lang="en-US" dirty="0">
              <a:solidFill>
                <a:schemeClr val="bg1">
                  <a:lumMod val="50000"/>
                </a:schemeClr>
              </a:solidFill>
            </a:endParaRPr>
          </a:p>
        </p:txBody>
      </p:sp>
    </p:spTree>
    <p:extLst>
      <p:ext uri="{BB962C8B-B14F-4D97-AF65-F5344CB8AC3E}">
        <p14:creationId xmlns:p14="http://schemas.microsoft.com/office/powerpoint/2010/main" val="2740856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p:nvPr/>
        </p:nvPicPr>
        <p:blipFill>
          <a:blip r:embed="rId2">
            <a:extLst>
              <a:ext uri="{28A0092B-C50C-407E-A947-70E740481C1C}">
                <a14:useLocalDpi xmlns:a14="http://schemas.microsoft.com/office/drawing/2010/main" val="0"/>
              </a:ext>
            </a:extLst>
          </a:blip>
          <a:stretch>
            <a:fillRect/>
          </a:stretch>
        </p:blipFill>
        <p:spPr>
          <a:xfrm>
            <a:off x="-10269" y="0"/>
            <a:ext cx="9916269" cy="980728"/>
          </a:xfrm>
          <a:prstGeom prst="rect">
            <a:avLst/>
          </a:prstGeom>
        </p:spPr>
      </p:pic>
      <p:sp>
        <p:nvSpPr>
          <p:cNvPr id="28" name="object 9"/>
          <p:cNvSpPr/>
          <p:nvPr/>
        </p:nvSpPr>
        <p:spPr>
          <a:xfrm>
            <a:off x="815231" y="533400"/>
            <a:ext cx="88900" cy="118110"/>
          </a:xfrm>
          <a:custGeom>
            <a:avLst/>
            <a:gdLst/>
            <a:ahLst/>
            <a:cxnLst/>
            <a:rect l="l" t="t" r="r" b="b"/>
            <a:pathLst>
              <a:path w="89077" h="118211">
                <a:moveTo>
                  <a:pt x="32035" y="88017"/>
                </a:moveTo>
                <a:lnTo>
                  <a:pt x="25672" y="75645"/>
                </a:lnTo>
                <a:lnTo>
                  <a:pt x="21880" y="61818"/>
                </a:lnTo>
                <a:lnTo>
                  <a:pt x="20624" y="47320"/>
                </a:lnTo>
                <a:lnTo>
                  <a:pt x="21073" y="39079"/>
                </a:lnTo>
                <a:lnTo>
                  <a:pt x="24471" y="24971"/>
                </a:lnTo>
                <a:lnTo>
                  <a:pt x="32305" y="13925"/>
                </a:lnTo>
                <a:lnTo>
                  <a:pt x="45872" y="9461"/>
                </a:lnTo>
                <a:lnTo>
                  <a:pt x="51368" y="9970"/>
                </a:lnTo>
                <a:lnTo>
                  <a:pt x="62687" y="16937"/>
                </a:lnTo>
                <a:lnTo>
                  <a:pt x="66509" y="30822"/>
                </a:lnTo>
                <a:lnTo>
                  <a:pt x="89077" y="30822"/>
                </a:lnTo>
                <a:lnTo>
                  <a:pt x="84847" y="16628"/>
                </a:lnTo>
                <a:lnTo>
                  <a:pt x="74848" y="7289"/>
                </a:lnTo>
                <a:lnTo>
                  <a:pt x="61645" y="1797"/>
                </a:lnTo>
                <a:lnTo>
                  <a:pt x="47815" y="0"/>
                </a:lnTo>
                <a:lnTo>
                  <a:pt x="35153" y="1265"/>
                </a:lnTo>
                <a:lnTo>
                  <a:pt x="21912" y="6371"/>
                </a:lnTo>
                <a:lnTo>
                  <a:pt x="11995" y="14893"/>
                </a:lnTo>
                <a:lnTo>
                  <a:pt x="5185" y="26294"/>
                </a:lnTo>
                <a:lnTo>
                  <a:pt x="1259" y="40038"/>
                </a:lnTo>
                <a:lnTo>
                  <a:pt x="0" y="55587"/>
                </a:lnTo>
                <a:lnTo>
                  <a:pt x="631" y="67745"/>
                </a:lnTo>
                <a:lnTo>
                  <a:pt x="3577" y="82447"/>
                </a:lnTo>
                <a:lnTo>
                  <a:pt x="9034" y="94862"/>
                </a:lnTo>
                <a:lnTo>
                  <a:pt x="17115" y="104819"/>
                </a:lnTo>
                <a:lnTo>
                  <a:pt x="27936" y="112144"/>
                </a:lnTo>
                <a:lnTo>
                  <a:pt x="41611" y="116666"/>
                </a:lnTo>
                <a:lnTo>
                  <a:pt x="58254" y="118211"/>
                </a:lnTo>
                <a:lnTo>
                  <a:pt x="59114" y="118207"/>
                </a:lnTo>
                <a:lnTo>
                  <a:pt x="71850" y="117204"/>
                </a:lnTo>
                <a:lnTo>
                  <a:pt x="84226" y="114325"/>
                </a:lnTo>
                <a:lnTo>
                  <a:pt x="84226" y="107276"/>
                </a:lnTo>
                <a:lnTo>
                  <a:pt x="79857" y="108013"/>
                </a:lnTo>
                <a:lnTo>
                  <a:pt x="75234" y="108737"/>
                </a:lnTo>
                <a:lnTo>
                  <a:pt x="70866" y="108737"/>
                </a:lnTo>
                <a:lnTo>
                  <a:pt x="66905" y="108592"/>
                </a:lnTo>
                <a:lnTo>
                  <a:pt x="52616" y="105272"/>
                </a:lnTo>
                <a:lnTo>
                  <a:pt x="41005" y="98153"/>
                </a:lnTo>
                <a:lnTo>
                  <a:pt x="32035" y="88017"/>
                </a:lnTo>
                <a:close/>
              </a:path>
            </a:pathLst>
          </a:custGeom>
          <a:solidFill>
            <a:schemeClr val="bg1"/>
          </a:solidFill>
        </p:spPr>
        <p:txBody>
          <a:bodyPr wrap="square" lIns="0" tIns="0" rIns="0" bIns="0" rtlCol="0">
            <a:noAutofit/>
          </a:bodyPr>
          <a:lstStyle/>
          <a:p>
            <a:endParaRPr lang="pt-BR"/>
          </a:p>
        </p:txBody>
      </p:sp>
      <p:sp>
        <p:nvSpPr>
          <p:cNvPr id="29" name="object 10"/>
          <p:cNvSpPr/>
          <p:nvPr/>
        </p:nvSpPr>
        <p:spPr>
          <a:xfrm>
            <a:off x="910481" y="533400"/>
            <a:ext cx="81915" cy="118110"/>
          </a:xfrm>
          <a:custGeom>
            <a:avLst/>
            <a:gdLst/>
            <a:ahLst/>
            <a:cxnLst/>
            <a:rect l="l" t="t" r="r" b="b"/>
            <a:pathLst>
              <a:path w="82283" h="118198">
                <a:moveTo>
                  <a:pt x="20637" y="86398"/>
                </a:moveTo>
                <a:lnTo>
                  <a:pt x="24610" y="73873"/>
                </a:lnTo>
                <a:lnTo>
                  <a:pt x="38887" y="55551"/>
                </a:lnTo>
                <a:lnTo>
                  <a:pt x="24502" y="59138"/>
                </a:lnTo>
                <a:lnTo>
                  <a:pt x="12058" y="65458"/>
                </a:lnTo>
                <a:lnTo>
                  <a:pt x="3306" y="75327"/>
                </a:lnTo>
                <a:lnTo>
                  <a:pt x="0" y="89560"/>
                </a:lnTo>
                <a:lnTo>
                  <a:pt x="161" y="92952"/>
                </a:lnTo>
                <a:lnTo>
                  <a:pt x="4809" y="106307"/>
                </a:lnTo>
                <a:lnTo>
                  <a:pt x="14899" y="115058"/>
                </a:lnTo>
                <a:lnTo>
                  <a:pt x="29121" y="118198"/>
                </a:lnTo>
                <a:lnTo>
                  <a:pt x="30145" y="118188"/>
                </a:lnTo>
                <a:lnTo>
                  <a:pt x="43295" y="115760"/>
                </a:lnTo>
                <a:lnTo>
                  <a:pt x="54075" y="109496"/>
                </a:lnTo>
                <a:lnTo>
                  <a:pt x="63588" y="99999"/>
                </a:lnTo>
                <a:lnTo>
                  <a:pt x="63588" y="118008"/>
                </a:lnTo>
                <a:lnTo>
                  <a:pt x="82283" y="118008"/>
                </a:lnTo>
                <a:lnTo>
                  <a:pt x="63588" y="60921"/>
                </a:lnTo>
                <a:lnTo>
                  <a:pt x="63551" y="76775"/>
                </a:lnTo>
                <a:lnTo>
                  <a:pt x="60243" y="90363"/>
                </a:lnTo>
                <a:lnTo>
                  <a:pt x="51925" y="101619"/>
                </a:lnTo>
                <a:lnTo>
                  <a:pt x="39077" y="106311"/>
                </a:lnTo>
                <a:lnTo>
                  <a:pt x="36897" y="106202"/>
                </a:lnTo>
                <a:lnTo>
                  <a:pt x="24901" y="99744"/>
                </a:lnTo>
                <a:lnTo>
                  <a:pt x="20637" y="86398"/>
                </a:lnTo>
                <a:close/>
              </a:path>
              <a:path w="82283" h="118198">
                <a:moveTo>
                  <a:pt x="23050" y="30822"/>
                </a:moveTo>
                <a:lnTo>
                  <a:pt x="23609" y="25865"/>
                </a:lnTo>
                <a:lnTo>
                  <a:pt x="29501" y="13896"/>
                </a:lnTo>
                <a:lnTo>
                  <a:pt x="43192" y="9461"/>
                </a:lnTo>
                <a:lnTo>
                  <a:pt x="46767" y="9663"/>
                </a:lnTo>
                <a:lnTo>
                  <a:pt x="58799" y="16166"/>
                </a:lnTo>
                <a:lnTo>
                  <a:pt x="63062" y="28912"/>
                </a:lnTo>
                <a:lnTo>
                  <a:pt x="63588" y="43929"/>
                </a:lnTo>
                <a:lnTo>
                  <a:pt x="63588" y="53390"/>
                </a:lnTo>
                <a:lnTo>
                  <a:pt x="53461" y="53880"/>
                </a:lnTo>
                <a:lnTo>
                  <a:pt x="38887" y="55551"/>
                </a:lnTo>
                <a:lnTo>
                  <a:pt x="24610" y="73873"/>
                </a:lnTo>
                <a:lnTo>
                  <a:pt x="35474" y="65840"/>
                </a:lnTo>
                <a:lnTo>
                  <a:pt x="49664" y="62000"/>
                </a:lnTo>
                <a:lnTo>
                  <a:pt x="63588" y="60921"/>
                </a:lnTo>
                <a:lnTo>
                  <a:pt x="82283" y="118008"/>
                </a:lnTo>
                <a:lnTo>
                  <a:pt x="82283" y="39560"/>
                </a:lnTo>
                <a:lnTo>
                  <a:pt x="82097" y="33466"/>
                </a:lnTo>
                <a:lnTo>
                  <a:pt x="79190" y="18558"/>
                </a:lnTo>
                <a:lnTo>
                  <a:pt x="72275" y="8130"/>
                </a:lnTo>
                <a:lnTo>
                  <a:pt x="60729" y="2002"/>
                </a:lnTo>
                <a:lnTo>
                  <a:pt x="43929" y="0"/>
                </a:lnTo>
                <a:lnTo>
                  <a:pt x="41943" y="23"/>
                </a:lnTo>
                <a:lnTo>
                  <a:pt x="27407" y="1864"/>
                </a:lnTo>
                <a:lnTo>
                  <a:pt x="14752" y="7143"/>
                </a:lnTo>
                <a:lnTo>
                  <a:pt x="5569" y="16561"/>
                </a:lnTo>
                <a:lnTo>
                  <a:pt x="1447" y="30822"/>
                </a:lnTo>
                <a:lnTo>
                  <a:pt x="23050" y="30822"/>
                </a:lnTo>
                <a:close/>
              </a:path>
            </a:pathLst>
          </a:custGeom>
          <a:solidFill>
            <a:schemeClr val="bg1"/>
          </a:solidFill>
        </p:spPr>
        <p:txBody>
          <a:bodyPr wrap="square" lIns="0" tIns="0" rIns="0" bIns="0" rtlCol="0">
            <a:noAutofit/>
          </a:bodyPr>
          <a:lstStyle/>
          <a:p>
            <a:endParaRPr lang="pt-BR"/>
          </a:p>
        </p:txBody>
      </p:sp>
      <p:sp>
        <p:nvSpPr>
          <p:cNvPr id="30" name="object 11"/>
          <p:cNvSpPr/>
          <p:nvPr/>
        </p:nvSpPr>
        <p:spPr>
          <a:xfrm>
            <a:off x="1005731" y="533400"/>
            <a:ext cx="111760" cy="168910"/>
          </a:xfrm>
          <a:custGeom>
            <a:avLst/>
            <a:gdLst/>
            <a:ahLst/>
            <a:cxnLst/>
            <a:rect l="l" t="t" r="r" b="b"/>
            <a:pathLst>
              <a:path w="112153" h="169379">
                <a:moveTo>
                  <a:pt x="38760" y="38789"/>
                </a:moveTo>
                <a:lnTo>
                  <a:pt x="43269" y="24982"/>
                </a:lnTo>
                <a:lnTo>
                  <a:pt x="51795" y="13963"/>
                </a:lnTo>
                <a:lnTo>
                  <a:pt x="64566" y="9461"/>
                </a:lnTo>
                <a:lnTo>
                  <a:pt x="70889" y="10448"/>
                </a:lnTo>
                <a:lnTo>
                  <a:pt x="81247" y="18322"/>
                </a:lnTo>
                <a:lnTo>
                  <a:pt x="87545" y="31305"/>
                </a:lnTo>
                <a:lnTo>
                  <a:pt x="90671" y="46056"/>
                </a:lnTo>
                <a:lnTo>
                  <a:pt x="91516" y="59232"/>
                </a:lnTo>
                <a:lnTo>
                  <a:pt x="91420" y="64352"/>
                </a:lnTo>
                <a:lnTo>
                  <a:pt x="89996" y="78735"/>
                </a:lnTo>
                <a:lnTo>
                  <a:pt x="85949" y="93169"/>
                </a:lnTo>
                <a:lnTo>
                  <a:pt x="78107" y="104294"/>
                </a:lnTo>
                <a:lnTo>
                  <a:pt x="65303" y="108750"/>
                </a:lnTo>
                <a:lnTo>
                  <a:pt x="64824" y="108745"/>
                </a:lnTo>
                <a:lnTo>
                  <a:pt x="68935" y="118211"/>
                </a:lnTo>
                <a:lnTo>
                  <a:pt x="81342" y="116554"/>
                </a:lnTo>
                <a:lnTo>
                  <a:pt x="93595" y="110257"/>
                </a:lnTo>
                <a:lnTo>
                  <a:pt x="102367" y="100260"/>
                </a:lnTo>
                <a:lnTo>
                  <a:pt x="108094" y="87630"/>
                </a:lnTo>
                <a:lnTo>
                  <a:pt x="111211" y="73434"/>
                </a:lnTo>
                <a:lnTo>
                  <a:pt x="112153" y="58737"/>
                </a:lnTo>
                <a:lnTo>
                  <a:pt x="111496" y="46602"/>
                </a:lnTo>
                <a:lnTo>
                  <a:pt x="108661" y="32278"/>
                </a:lnTo>
                <a:lnTo>
                  <a:pt x="103229" y="19536"/>
                </a:lnTo>
                <a:lnTo>
                  <a:pt x="94813" y="9296"/>
                </a:lnTo>
                <a:lnTo>
                  <a:pt x="83028" y="2477"/>
                </a:lnTo>
                <a:lnTo>
                  <a:pt x="67487" y="0"/>
                </a:lnTo>
                <a:lnTo>
                  <a:pt x="58096" y="1451"/>
                </a:lnTo>
                <a:lnTo>
                  <a:pt x="46273" y="7856"/>
                </a:lnTo>
                <a:lnTo>
                  <a:pt x="38353" y="18440"/>
                </a:lnTo>
                <a:lnTo>
                  <a:pt x="37871" y="18440"/>
                </a:lnTo>
                <a:lnTo>
                  <a:pt x="37871" y="0"/>
                </a:lnTo>
                <a:lnTo>
                  <a:pt x="0" y="5587"/>
                </a:lnTo>
                <a:lnTo>
                  <a:pt x="0" y="9715"/>
                </a:lnTo>
                <a:lnTo>
                  <a:pt x="10934" y="10680"/>
                </a:lnTo>
                <a:lnTo>
                  <a:pt x="19176" y="12865"/>
                </a:lnTo>
                <a:lnTo>
                  <a:pt x="19176" y="169379"/>
                </a:lnTo>
                <a:lnTo>
                  <a:pt x="37871" y="169379"/>
                </a:lnTo>
                <a:lnTo>
                  <a:pt x="37871" y="99034"/>
                </a:lnTo>
                <a:lnTo>
                  <a:pt x="38353" y="99034"/>
                </a:lnTo>
                <a:lnTo>
                  <a:pt x="44616" y="108433"/>
                </a:lnTo>
                <a:lnTo>
                  <a:pt x="39166" y="79241"/>
                </a:lnTo>
                <a:lnTo>
                  <a:pt x="37871" y="65531"/>
                </a:lnTo>
                <a:lnTo>
                  <a:pt x="37871" y="48056"/>
                </a:lnTo>
                <a:lnTo>
                  <a:pt x="38760" y="38789"/>
                </a:lnTo>
                <a:close/>
              </a:path>
              <a:path w="112153" h="169379">
                <a:moveTo>
                  <a:pt x="68935" y="118211"/>
                </a:moveTo>
                <a:lnTo>
                  <a:pt x="64824" y="108745"/>
                </a:lnTo>
                <a:lnTo>
                  <a:pt x="51864" y="104163"/>
                </a:lnTo>
                <a:lnTo>
                  <a:pt x="43571" y="93223"/>
                </a:lnTo>
                <a:lnTo>
                  <a:pt x="39166" y="79241"/>
                </a:lnTo>
                <a:lnTo>
                  <a:pt x="44616" y="108433"/>
                </a:lnTo>
                <a:lnTo>
                  <a:pt x="55818" y="115682"/>
                </a:lnTo>
                <a:lnTo>
                  <a:pt x="68935" y="118211"/>
                </a:lnTo>
                <a:close/>
              </a:path>
            </a:pathLst>
          </a:custGeom>
          <a:solidFill>
            <a:schemeClr val="bg1"/>
          </a:solidFill>
        </p:spPr>
        <p:txBody>
          <a:bodyPr wrap="square" lIns="0" tIns="0" rIns="0" bIns="0" rtlCol="0">
            <a:noAutofit/>
          </a:bodyPr>
          <a:lstStyle/>
          <a:p>
            <a:endParaRPr lang="pt-BR"/>
          </a:p>
        </p:txBody>
      </p:sp>
      <p:sp>
        <p:nvSpPr>
          <p:cNvPr id="31" name="object 13"/>
          <p:cNvSpPr/>
          <p:nvPr/>
        </p:nvSpPr>
        <p:spPr>
          <a:xfrm>
            <a:off x="1120031" y="533400"/>
            <a:ext cx="36830" cy="118110"/>
          </a:xfrm>
          <a:custGeom>
            <a:avLst/>
            <a:gdLst/>
            <a:ahLst/>
            <a:cxnLst/>
            <a:rect l="l" t="t" r="r" b="b"/>
            <a:pathLst>
              <a:path w="36893" h="118173">
                <a:moveTo>
                  <a:pt x="0" y="5829"/>
                </a:moveTo>
                <a:lnTo>
                  <a:pt x="0" y="9944"/>
                </a:lnTo>
                <a:lnTo>
                  <a:pt x="10452" y="10922"/>
                </a:lnTo>
                <a:lnTo>
                  <a:pt x="18211" y="13589"/>
                </a:lnTo>
                <a:lnTo>
                  <a:pt x="18211" y="118173"/>
                </a:lnTo>
                <a:lnTo>
                  <a:pt x="36893" y="118173"/>
                </a:lnTo>
                <a:lnTo>
                  <a:pt x="36893" y="0"/>
                </a:lnTo>
                <a:lnTo>
                  <a:pt x="0" y="5829"/>
                </a:lnTo>
                <a:close/>
              </a:path>
            </a:pathLst>
          </a:custGeom>
          <a:solidFill>
            <a:schemeClr val="bg1"/>
          </a:solidFill>
        </p:spPr>
        <p:txBody>
          <a:bodyPr wrap="square" lIns="0" tIns="0" rIns="0" bIns="0" rtlCol="0">
            <a:noAutofit/>
          </a:bodyPr>
          <a:lstStyle/>
          <a:p>
            <a:endParaRPr lang="pt-BR"/>
          </a:p>
        </p:txBody>
      </p:sp>
      <p:sp>
        <p:nvSpPr>
          <p:cNvPr id="32" name="object 14"/>
          <p:cNvSpPr/>
          <p:nvPr/>
        </p:nvSpPr>
        <p:spPr>
          <a:xfrm>
            <a:off x="1177181" y="504825"/>
            <a:ext cx="66675" cy="152400"/>
          </a:xfrm>
          <a:custGeom>
            <a:avLst/>
            <a:gdLst/>
            <a:ahLst/>
            <a:cxnLst/>
            <a:rect l="l" t="t" r="r" b="b"/>
            <a:pathLst>
              <a:path w="67233" h="152425">
                <a:moveTo>
                  <a:pt x="64084" y="142481"/>
                </a:moveTo>
                <a:lnTo>
                  <a:pt x="61163" y="142963"/>
                </a:lnTo>
                <a:lnTo>
                  <a:pt x="55582" y="142914"/>
                </a:lnTo>
                <a:lnTo>
                  <a:pt x="42281" y="138827"/>
                </a:lnTo>
                <a:lnTo>
                  <a:pt x="37388" y="125247"/>
                </a:lnTo>
                <a:lnTo>
                  <a:pt x="37388" y="45135"/>
                </a:lnTo>
                <a:lnTo>
                  <a:pt x="67233" y="45135"/>
                </a:lnTo>
                <a:lnTo>
                  <a:pt x="67233" y="36893"/>
                </a:lnTo>
                <a:lnTo>
                  <a:pt x="37134" y="36893"/>
                </a:lnTo>
                <a:lnTo>
                  <a:pt x="37134" y="0"/>
                </a:lnTo>
                <a:lnTo>
                  <a:pt x="18694" y="16243"/>
                </a:lnTo>
                <a:lnTo>
                  <a:pt x="18694" y="36893"/>
                </a:lnTo>
                <a:lnTo>
                  <a:pt x="0" y="36893"/>
                </a:lnTo>
                <a:lnTo>
                  <a:pt x="0" y="45135"/>
                </a:lnTo>
                <a:lnTo>
                  <a:pt x="18694" y="45135"/>
                </a:lnTo>
                <a:lnTo>
                  <a:pt x="18694" y="118198"/>
                </a:lnTo>
                <a:lnTo>
                  <a:pt x="19761" y="133266"/>
                </a:lnTo>
                <a:lnTo>
                  <a:pt x="24770" y="144838"/>
                </a:lnTo>
                <a:lnTo>
                  <a:pt x="35426" y="150760"/>
                </a:lnTo>
                <a:lnTo>
                  <a:pt x="53403" y="152425"/>
                </a:lnTo>
                <a:lnTo>
                  <a:pt x="58013" y="152425"/>
                </a:lnTo>
                <a:lnTo>
                  <a:pt x="62636" y="151942"/>
                </a:lnTo>
                <a:lnTo>
                  <a:pt x="67233" y="150964"/>
                </a:lnTo>
                <a:lnTo>
                  <a:pt x="67233" y="141998"/>
                </a:lnTo>
                <a:lnTo>
                  <a:pt x="64084" y="142481"/>
                </a:lnTo>
                <a:close/>
              </a:path>
            </a:pathLst>
          </a:custGeom>
          <a:solidFill>
            <a:schemeClr val="bg1"/>
          </a:solidFill>
        </p:spPr>
        <p:txBody>
          <a:bodyPr wrap="square" lIns="0" tIns="0" rIns="0" bIns="0" rtlCol="0">
            <a:noAutofit/>
          </a:bodyPr>
          <a:lstStyle/>
          <a:p>
            <a:endParaRPr lang="pt-BR"/>
          </a:p>
        </p:txBody>
      </p:sp>
      <p:sp>
        <p:nvSpPr>
          <p:cNvPr id="33" name="object 15"/>
          <p:cNvSpPr/>
          <p:nvPr/>
        </p:nvSpPr>
        <p:spPr>
          <a:xfrm>
            <a:off x="1262906" y="533400"/>
            <a:ext cx="81915" cy="118110"/>
          </a:xfrm>
          <a:custGeom>
            <a:avLst/>
            <a:gdLst/>
            <a:ahLst/>
            <a:cxnLst/>
            <a:rect l="l" t="t" r="r" b="b"/>
            <a:pathLst>
              <a:path w="82283" h="118211">
                <a:moveTo>
                  <a:pt x="20637" y="86410"/>
                </a:moveTo>
                <a:lnTo>
                  <a:pt x="24615" y="73876"/>
                </a:lnTo>
                <a:lnTo>
                  <a:pt x="38887" y="55551"/>
                </a:lnTo>
                <a:lnTo>
                  <a:pt x="24502" y="59138"/>
                </a:lnTo>
                <a:lnTo>
                  <a:pt x="12058" y="65458"/>
                </a:lnTo>
                <a:lnTo>
                  <a:pt x="3306" y="75327"/>
                </a:lnTo>
                <a:lnTo>
                  <a:pt x="0" y="89560"/>
                </a:lnTo>
                <a:lnTo>
                  <a:pt x="163" y="92962"/>
                </a:lnTo>
                <a:lnTo>
                  <a:pt x="4816" y="106316"/>
                </a:lnTo>
                <a:lnTo>
                  <a:pt x="14907" y="115069"/>
                </a:lnTo>
                <a:lnTo>
                  <a:pt x="29121" y="118211"/>
                </a:lnTo>
                <a:lnTo>
                  <a:pt x="30151" y="118200"/>
                </a:lnTo>
                <a:lnTo>
                  <a:pt x="43299" y="115768"/>
                </a:lnTo>
                <a:lnTo>
                  <a:pt x="54076" y="109498"/>
                </a:lnTo>
                <a:lnTo>
                  <a:pt x="63588" y="99999"/>
                </a:lnTo>
                <a:lnTo>
                  <a:pt x="63588" y="118173"/>
                </a:lnTo>
                <a:lnTo>
                  <a:pt x="82283" y="118173"/>
                </a:lnTo>
                <a:lnTo>
                  <a:pt x="63588" y="60921"/>
                </a:lnTo>
                <a:lnTo>
                  <a:pt x="63551" y="76775"/>
                </a:lnTo>
                <a:lnTo>
                  <a:pt x="60243" y="90363"/>
                </a:lnTo>
                <a:lnTo>
                  <a:pt x="51925" y="101619"/>
                </a:lnTo>
                <a:lnTo>
                  <a:pt x="39077" y="106311"/>
                </a:lnTo>
                <a:lnTo>
                  <a:pt x="36908" y="106203"/>
                </a:lnTo>
                <a:lnTo>
                  <a:pt x="24904" y="99749"/>
                </a:lnTo>
                <a:lnTo>
                  <a:pt x="20637" y="86410"/>
                </a:lnTo>
                <a:close/>
              </a:path>
              <a:path w="82283" h="118211">
                <a:moveTo>
                  <a:pt x="23050" y="30822"/>
                </a:moveTo>
                <a:lnTo>
                  <a:pt x="23611" y="25856"/>
                </a:lnTo>
                <a:lnTo>
                  <a:pt x="29506" y="13894"/>
                </a:lnTo>
                <a:lnTo>
                  <a:pt x="43205" y="9461"/>
                </a:lnTo>
                <a:lnTo>
                  <a:pt x="46769" y="9662"/>
                </a:lnTo>
                <a:lnTo>
                  <a:pt x="58799" y="16166"/>
                </a:lnTo>
                <a:lnTo>
                  <a:pt x="63063" y="28915"/>
                </a:lnTo>
                <a:lnTo>
                  <a:pt x="63588" y="43929"/>
                </a:lnTo>
                <a:lnTo>
                  <a:pt x="63588" y="53390"/>
                </a:lnTo>
                <a:lnTo>
                  <a:pt x="53461" y="53880"/>
                </a:lnTo>
                <a:lnTo>
                  <a:pt x="38887" y="55551"/>
                </a:lnTo>
                <a:lnTo>
                  <a:pt x="24615" y="73876"/>
                </a:lnTo>
                <a:lnTo>
                  <a:pt x="35483" y="65845"/>
                </a:lnTo>
                <a:lnTo>
                  <a:pt x="49671" y="62005"/>
                </a:lnTo>
                <a:lnTo>
                  <a:pt x="63588" y="60921"/>
                </a:lnTo>
                <a:lnTo>
                  <a:pt x="82283" y="118173"/>
                </a:lnTo>
                <a:lnTo>
                  <a:pt x="82283" y="39560"/>
                </a:lnTo>
                <a:lnTo>
                  <a:pt x="82097" y="33466"/>
                </a:lnTo>
                <a:lnTo>
                  <a:pt x="79190" y="18558"/>
                </a:lnTo>
                <a:lnTo>
                  <a:pt x="72275" y="8130"/>
                </a:lnTo>
                <a:lnTo>
                  <a:pt x="60729" y="2002"/>
                </a:lnTo>
                <a:lnTo>
                  <a:pt x="43929" y="0"/>
                </a:lnTo>
                <a:lnTo>
                  <a:pt x="41943" y="23"/>
                </a:lnTo>
                <a:lnTo>
                  <a:pt x="27407" y="1866"/>
                </a:lnTo>
                <a:lnTo>
                  <a:pt x="14752" y="7147"/>
                </a:lnTo>
                <a:lnTo>
                  <a:pt x="5569" y="16566"/>
                </a:lnTo>
                <a:lnTo>
                  <a:pt x="1447" y="30822"/>
                </a:lnTo>
                <a:lnTo>
                  <a:pt x="23050" y="30822"/>
                </a:lnTo>
                <a:close/>
              </a:path>
            </a:pathLst>
          </a:custGeom>
          <a:solidFill>
            <a:schemeClr val="bg1"/>
          </a:solidFill>
        </p:spPr>
        <p:txBody>
          <a:bodyPr wrap="square" lIns="0" tIns="0" rIns="0" bIns="0" rtlCol="0">
            <a:noAutofit/>
          </a:bodyPr>
          <a:lstStyle/>
          <a:p>
            <a:endParaRPr lang="pt-BR"/>
          </a:p>
        </p:txBody>
      </p:sp>
      <p:sp>
        <p:nvSpPr>
          <p:cNvPr id="34" name="object 16"/>
          <p:cNvSpPr/>
          <p:nvPr/>
        </p:nvSpPr>
        <p:spPr>
          <a:xfrm>
            <a:off x="1348631" y="476250"/>
            <a:ext cx="37465" cy="172085"/>
          </a:xfrm>
          <a:custGeom>
            <a:avLst/>
            <a:gdLst/>
            <a:ahLst/>
            <a:cxnLst/>
            <a:rect l="l" t="t" r="r" b="b"/>
            <a:pathLst>
              <a:path w="37617" h="172554">
                <a:moveTo>
                  <a:pt x="0" y="5346"/>
                </a:moveTo>
                <a:lnTo>
                  <a:pt x="0" y="9474"/>
                </a:lnTo>
                <a:lnTo>
                  <a:pt x="10680" y="10198"/>
                </a:lnTo>
                <a:lnTo>
                  <a:pt x="18923" y="12636"/>
                </a:lnTo>
                <a:lnTo>
                  <a:pt x="18923" y="172554"/>
                </a:lnTo>
                <a:lnTo>
                  <a:pt x="37617" y="172554"/>
                </a:lnTo>
                <a:lnTo>
                  <a:pt x="37617" y="0"/>
                </a:lnTo>
                <a:lnTo>
                  <a:pt x="0" y="5346"/>
                </a:lnTo>
                <a:close/>
              </a:path>
            </a:pathLst>
          </a:custGeom>
          <a:solidFill>
            <a:schemeClr val="bg1"/>
          </a:solidFill>
        </p:spPr>
        <p:txBody>
          <a:bodyPr wrap="square" lIns="0" tIns="0" rIns="0" bIns="0" rtlCol="0">
            <a:noAutofit/>
          </a:bodyPr>
          <a:lstStyle/>
          <a:p>
            <a:endParaRPr lang="pt-BR"/>
          </a:p>
        </p:txBody>
      </p:sp>
      <p:sp>
        <p:nvSpPr>
          <p:cNvPr id="35" name="object 17"/>
          <p:cNvSpPr/>
          <p:nvPr/>
        </p:nvSpPr>
        <p:spPr>
          <a:xfrm>
            <a:off x="1072406" y="704850"/>
            <a:ext cx="34925" cy="52070"/>
          </a:xfrm>
          <a:custGeom>
            <a:avLst/>
            <a:gdLst/>
            <a:ahLst/>
            <a:cxnLst/>
            <a:rect l="l" t="t" r="r" b="b"/>
            <a:pathLst>
              <a:path w="35128" h="52387">
                <a:moveTo>
                  <a:pt x="11861" y="0"/>
                </a:moveTo>
                <a:lnTo>
                  <a:pt x="0" y="1752"/>
                </a:lnTo>
                <a:lnTo>
                  <a:pt x="0" y="3048"/>
                </a:lnTo>
                <a:lnTo>
                  <a:pt x="3416" y="3352"/>
                </a:lnTo>
                <a:lnTo>
                  <a:pt x="5994" y="4038"/>
                </a:lnTo>
                <a:lnTo>
                  <a:pt x="5994" y="52387"/>
                </a:lnTo>
                <a:lnTo>
                  <a:pt x="11861" y="52387"/>
                </a:lnTo>
                <a:lnTo>
                  <a:pt x="11861" y="31038"/>
                </a:lnTo>
                <a:lnTo>
                  <a:pt x="12001" y="31038"/>
                </a:lnTo>
                <a:lnTo>
                  <a:pt x="13842" y="34086"/>
                </a:lnTo>
                <a:lnTo>
                  <a:pt x="11861" y="25793"/>
                </a:lnTo>
                <a:lnTo>
                  <a:pt x="11861" y="10274"/>
                </a:lnTo>
                <a:lnTo>
                  <a:pt x="14452" y="2971"/>
                </a:lnTo>
                <a:lnTo>
                  <a:pt x="12001" y="5778"/>
                </a:lnTo>
                <a:lnTo>
                  <a:pt x="11861" y="5778"/>
                </a:lnTo>
                <a:lnTo>
                  <a:pt x="11861" y="0"/>
                </a:lnTo>
                <a:close/>
              </a:path>
              <a:path w="35128" h="52387">
                <a:moveTo>
                  <a:pt x="28651" y="18554"/>
                </a:moveTo>
                <a:lnTo>
                  <a:pt x="28651" y="23876"/>
                </a:lnTo>
                <a:lnTo>
                  <a:pt x="27673" y="34086"/>
                </a:lnTo>
                <a:lnTo>
                  <a:pt x="13842" y="34086"/>
                </a:lnTo>
                <a:lnTo>
                  <a:pt x="12001" y="31038"/>
                </a:lnTo>
                <a:lnTo>
                  <a:pt x="13525" y="34836"/>
                </a:lnTo>
                <a:lnTo>
                  <a:pt x="17640" y="37033"/>
                </a:lnTo>
                <a:lnTo>
                  <a:pt x="32080" y="37033"/>
                </a:lnTo>
                <a:lnTo>
                  <a:pt x="35128" y="27228"/>
                </a:lnTo>
                <a:lnTo>
                  <a:pt x="35128" y="9283"/>
                </a:lnTo>
                <a:lnTo>
                  <a:pt x="31775" y="0"/>
                </a:lnTo>
                <a:lnTo>
                  <a:pt x="17411" y="0"/>
                </a:lnTo>
                <a:lnTo>
                  <a:pt x="13461" y="2286"/>
                </a:lnTo>
                <a:lnTo>
                  <a:pt x="12001" y="5778"/>
                </a:lnTo>
                <a:lnTo>
                  <a:pt x="14452" y="2971"/>
                </a:lnTo>
                <a:lnTo>
                  <a:pt x="27203" y="2971"/>
                </a:lnTo>
                <a:lnTo>
                  <a:pt x="28651" y="13309"/>
                </a:lnTo>
                <a:lnTo>
                  <a:pt x="28651" y="18554"/>
                </a:lnTo>
                <a:close/>
              </a:path>
            </a:pathLst>
          </a:custGeom>
          <a:solidFill>
            <a:schemeClr val="bg1"/>
          </a:solidFill>
        </p:spPr>
        <p:txBody>
          <a:bodyPr wrap="square" lIns="0" tIns="0" rIns="0" bIns="0" rtlCol="0">
            <a:noAutofit/>
          </a:bodyPr>
          <a:lstStyle/>
          <a:p>
            <a:endParaRPr lang="pt-BR"/>
          </a:p>
        </p:txBody>
      </p:sp>
      <p:sp>
        <p:nvSpPr>
          <p:cNvPr id="36" name="object 18"/>
          <p:cNvSpPr/>
          <p:nvPr/>
        </p:nvSpPr>
        <p:spPr>
          <a:xfrm>
            <a:off x="1129556" y="704850"/>
            <a:ext cx="25400" cy="36830"/>
          </a:xfrm>
          <a:custGeom>
            <a:avLst/>
            <a:gdLst/>
            <a:ahLst/>
            <a:cxnLst/>
            <a:rect l="l" t="t" r="r" b="b"/>
            <a:pathLst>
              <a:path w="25768" h="37020">
                <a:moveTo>
                  <a:pt x="19938" y="19075"/>
                </a:moveTo>
                <a:lnTo>
                  <a:pt x="19938" y="27825"/>
                </a:lnTo>
                <a:lnTo>
                  <a:pt x="17119" y="33312"/>
                </a:lnTo>
                <a:lnTo>
                  <a:pt x="8597" y="33312"/>
                </a:lnTo>
                <a:lnTo>
                  <a:pt x="9131" y="37020"/>
                </a:lnTo>
                <a:lnTo>
                  <a:pt x="13919" y="37020"/>
                </a:lnTo>
                <a:lnTo>
                  <a:pt x="16967" y="34836"/>
                </a:lnTo>
                <a:lnTo>
                  <a:pt x="19938" y="31330"/>
                </a:lnTo>
                <a:lnTo>
                  <a:pt x="19938" y="36182"/>
                </a:lnTo>
                <a:lnTo>
                  <a:pt x="25768" y="36182"/>
                </a:lnTo>
                <a:lnTo>
                  <a:pt x="25768" y="3873"/>
                </a:lnTo>
                <a:lnTo>
                  <a:pt x="22656" y="0"/>
                </a:lnTo>
                <a:lnTo>
                  <a:pt x="7327" y="0"/>
                </a:lnTo>
                <a:lnTo>
                  <a:pt x="927" y="2362"/>
                </a:lnTo>
                <a:lnTo>
                  <a:pt x="482" y="9652"/>
                </a:lnTo>
                <a:lnTo>
                  <a:pt x="7238" y="9652"/>
                </a:lnTo>
                <a:lnTo>
                  <a:pt x="7467" y="5626"/>
                </a:lnTo>
                <a:lnTo>
                  <a:pt x="9131" y="2971"/>
                </a:lnTo>
                <a:lnTo>
                  <a:pt x="20078" y="2971"/>
                </a:lnTo>
                <a:lnTo>
                  <a:pt x="19938" y="8813"/>
                </a:lnTo>
                <a:lnTo>
                  <a:pt x="19938" y="16725"/>
                </a:lnTo>
                <a:lnTo>
                  <a:pt x="12471" y="16954"/>
                </a:lnTo>
                <a:lnTo>
                  <a:pt x="14757" y="19151"/>
                </a:lnTo>
                <a:lnTo>
                  <a:pt x="19938" y="19075"/>
                </a:lnTo>
                <a:close/>
              </a:path>
              <a:path w="25768" h="37020">
                <a:moveTo>
                  <a:pt x="12471" y="16954"/>
                </a:moveTo>
                <a:lnTo>
                  <a:pt x="0" y="18021"/>
                </a:lnTo>
                <a:lnTo>
                  <a:pt x="0" y="33451"/>
                </a:lnTo>
                <a:lnTo>
                  <a:pt x="3822" y="37020"/>
                </a:lnTo>
                <a:lnTo>
                  <a:pt x="9131" y="37020"/>
                </a:lnTo>
                <a:lnTo>
                  <a:pt x="8597" y="33312"/>
                </a:lnTo>
                <a:lnTo>
                  <a:pt x="6476" y="30492"/>
                </a:lnTo>
                <a:lnTo>
                  <a:pt x="6476" y="20294"/>
                </a:lnTo>
                <a:lnTo>
                  <a:pt x="14757" y="19151"/>
                </a:lnTo>
                <a:lnTo>
                  <a:pt x="12471" y="16954"/>
                </a:lnTo>
                <a:close/>
              </a:path>
            </a:pathLst>
          </a:custGeom>
          <a:solidFill>
            <a:schemeClr val="bg1"/>
          </a:solidFill>
        </p:spPr>
        <p:txBody>
          <a:bodyPr wrap="square" lIns="0" tIns="0" rIns="0" bIns="0" rtlCol="0">
            <a:noAutofit/>
          </a:bodyPr>
          <a:lstStyle/>
          <a:p>
            <a:endParaRPr lang="pt-BR"/>
          </a:p>
        </p:txBody>
      </p:sp>
      <p:sp>
        <p:nvSpPr>
          <p:cNvPr id="37" name="object 19"/>
          <p:cNvSpPr/>
          <p:nvPr/>
        </p:nvSpPr>
        <p:spPr>
          <a:xfrm>
            <a:off x="1167656" y="704850"/>
            <a:ext cx="22225" cy="35560"/>
          </a:xfrm>
          <a:custGeom>
            <a:avLst/>
            <a:gdLst/>
            <a:ahLst/>
            <a:cxnLst/>
            <a:rect l="l" t="t" r="r" b="b"/>
            <a:pathLst>
              <a:path w="22593" h="36182">
                <a:moveTo>
                  <a:pt x="3492" y="3429"/>
                </a:moveTo>
                <a:lnTo>
                  <a:pt x="5765" y="4343"/>
                </a:lnTo>
                <a:lnTo>
                  <a:pt x="5765" y="36182"/>
                </a:lnTo>
                <a:lnTo>
                  <a:pt x="11633" y="36182"/>
                </a:lnTo>
                <a:lnTo>
                  <a:pt x="11633" y="12319"/>
                </a:lnTo>
                <a:lnTo>
                  <a:pt x="13220" y="5854"/>
                </a:lnTo>
                <a:lnTo>
                  <a:pt x="20065" y="5854"/>
                </a:lnTo>
                <a:lnTo>
                  <a:pt x="22593" y="6388"/>
                </a:lnTo>
                <a:lnTo>
                  <a:pt x="22593" y="76"/>
                </a:lnTo>
                <a:lnTo>
                  <a:pt x="15811" y="0"/>
                </a:lnTo>
                <a:lnTo>
                  <a:pt x="13398" y="3873"/>
                </a:lnTo>
                <a:lnTo>
                  <a:pt x="11785" y="9042"/>
                </a:lnTo>
                <a:lnTo>
                  <a:pt x="11633" y="9042"/>
                </a:lnTo>
                <a:lnTo>
                  <a:pt x="11633" y="0"/>
                </a:lnTo>
                <a:lnTo>
                  <a:pt x="0" y="1828"/>
                </a:lnTo>
                <a:lnTo>
                  <a:pt x="0" y="3111"/>
                </a:lnTo>
                <a:lnTo>
                  <a:pt x="3492" y="3429"/>
                </a:lnTo>
                <a:close/>
              </a:path>
            </a:pathLst>
          </a:custGeom>
          <a:solidFill>
            <a:schemeClr val="bg1"/>
          </a:solidFill>
        </p:spPr>
        <p:txBody>
          <a:bodyPr wrap="square" lIns="0" tIns="0" rIns="0" bIns="0" rtlCol="0">
            <a:noAutofit/>
          </a:bodyPr>
          <a:lstStyle/>
          <a:p>
            <a:endParaRPr lang="pt-BR"/>
          </a:p>
        </p:txBody>
      </p:sp>
      <p:sp>
        <p:nvSpPr>
          <p:cNvPr id="38" name="object 20"/>
          <p:cNvSpPr/>
          <p:nvPr/>
        </p:nvSpPr>
        <p:spPr>
          <a:xfrm>
            <a:off x="1205756" y="695325"/>
            <a:ext cx="20955" cy="47625"/>
          </a:xfrm>
          <a:custGeom>
            <a:avLst/>
            <a:gdLst/>
            <a:ahLst/>
            <a:cxnLst/>
            <a:rect l="l" t="t" r="r" b="b"/>
            <a:pathLst>
              <a:path w="21069" h="47751">
                <a:moveTo>
                  <a:pt x="11722" y="14160"/>
                </a:moveTo>
                <a:lnTo>
                  <a:pt x="21069" y="14160"/>
                </a:lnTo>
                <a:lnTo>
                  <a:pt x="21069" y="11556"/>
                </a:lnTo>
                <a:lnTo>
                  <a:pt x="11645" y="11556"/>
                </a:lnTo>
                <a:lnTo>
                  <a:pt x="11645" y="0"/>
                </a:lnTo>
                <a:lnTo>
                  <a:pt x="5867" y="5105"/>
                </a:lnTo>
                <a:lnTo>
                  <a:pt x="5867" y="11556"/>
                </a:lnTo>
                <a:lnTo>
                  <a:pt x="0" y="11556"/>
                </a:lnTo>
                <a:lnTo>
                  <a:pt x="0" y="14160"/>
                </a:lnTo>
                <a:lnTo>
                  <a:pt x="5867" y="14160"/>
                </a:lnTo>
                <a:lnTo>
                  <a:pt x="5867" y="45554"/>
                </a:lnTo>
                <a:lnTo>
                  <a:pt x="7835" y="47751"/>
                </a:lnTo>
                <a:lnTo>
                  <a:pt x="18173" y="47751"/>
                </a:lnTo>
                <a:lnTo>
                  <a:pt x="21069" y="47294"/>
                </a:lnTo>
                <a:lnTo>
                  <a:pt x="21069" y="44488"/>
                </a:lnTo>
                <a:lnTo>
                  <a:pt x="18173" y="44805"/>
                </a:lnTo>
                <a:lnTo>
                  <a:pt x="14224" y="44805"/>
                </a:lnTo>
                <a:lnTo>
                  <a:pt x="11722" y="43637"/>
                </a:lnTo>
                <a:lnTo>
                  <a:pt x="11722" y="14160"/>
                </a:lnTo>
                <a:close/>
              </a:path>
            </a:pathLst>
          </a:custGeom>
          <a:solidFill>
            <a:schemeClr val="bg1"/>
          </a:solidFill>
        </p:spPr>
        <p:txBody>
          <a:bodyPr wrap="square" lIns="0" tIns="0" rIns="0" bIns="0" rtlCol="0">
            <a:noAutofit/>
          </a:bodyPr>
          <a:lstStyle/>
          <a:p>
            <a:endParaRPr lang="pt-BR"/>
          </a:p>
        </p:txBody>
      </p:sp>
      <p:sp>
        <p:nvSpPr>
          <p:cNvPr id="39" name="object 21"/>
          <p:cNvSpPr/>
          <p:nvPr/>
        </p:nvSpPr>
        <p:spPr>
          <a:xfrm>
            <a:off x="1234331" y="704850"/>
            <a:ext cx="33020" cy="35560"/>
          </a:xfrm>
          <a:custGeom>
            <a:avLst/>
            <a:gdLst/>
            <a:ahLst/>
            <a:cxnLst/>
            <a:rect l="l" t="t" r="r" b="b"/>
            <a:pathLst>
              <a:path w="33515" h="36182">
                <a:moveTo>
                  <a:pt x="33515" y="9105"/>
                </a:moveTo>
                <a:lnTo>
                  <a:pt x="33515" y="2730"/>
                </a:lnTo>
                <a:lnTo>
                  <a:pt x="31000" y="0"/>
                </a:lnTo>
                <a:lnTo>
                  <a:pt x="18465" y="0"/>
                </a:lnTo>
                <a:lnTo>
                  <a:pt x="13830" y="4787"/>
                </a:lnTo>
                <a:lnTo>
                  <a:pt x="11760" y="10109"/>
                </a:lnTo>
                <a:lnTo>
                  <a:pt x="11595" y="10109"/>
                </a:lnTo>
                <a:lnTo>
                  <a:pt x="11595" y="0"/>
                </a:lnTo>
                <a:lnTo>
                  <a:pt x="0" y="1828"/>
                </a:lnTo>
                <a:lnTo>
                  <a:pt x="0" y="3111"/>
                </a:lnTo>
                <a:lnTo>
                  <a:pt x="3340" y="3429"/>
                </a:lnTo>
                <a:lnTo>
                  <a:pt x="5765" y="4254"/>
                </a:lnTo>
                <a:lnTo>
                  <a:pt x="5765" y="36182"/>
                </a:lnTo>
                <a:lnTo>
                  <a:pt x="11595" y="36182"/>
                </a:lnTo>
                <a:lnTo>
                  <a:pt x="11595" y="13157"/>
                </a:lnTo>
                <a:lnTo>
                  <a:pt x="16713" y="3733"/>
                </a:lnTo>
                <a:lnTo>
                  <a:pt x="27660" y="3733"/>
                </a:lnTo>
                <a:lnTo>
                  <a:pt x="27660" y="36182"/>
                </a:lnTo>
                <a:lnTo>
                  <a:pt x="33515" y="36182"/>
                </a:lnTo>
                <a:lnTo>
                  <a:pt x="33515" y="9105"/>
                </a:lnTo>
                <a:close/>
              </a:path>
            </a:pathLst>
          </a:custGeom>
          <a:solidFill>
            <a:schemeClr val="bg1"/>
          </a:solidFill>
        </p:spPr>
        <p:txBody>
          <a:bodyPr wrap="square" lIns="0" tIns="0" rIns="0" bIns="0" rtlCol="0">
            <a:noAutofit/>
          </a:bodyPr>
          <a:lstStyle/>
          <a:p>
            <a:endParaRPr lang="pt-BR"/>
          </a:p>
        </p:txBody>
      </p:sp>
      <p:sp>
        <p:nvSpPr>
          <p:cNvPr id="40" name="object 22"/>
          <p:cNvSpPr/>
          <p:nvPr/>
        </p:nvSpPr>
        <p:spPr>
          <a:xfrm>
            <a:off x="1291481" y="704850"/>
            <a:ext cx="27940" cy="36830"/>
          </a:xfrm>
          <a:custGeom>
            <a:avLst/>
            <a:gdLst/>
            <a:ahLst/>
            <a:cxnLst/>
            <a:rect l="l" t="t" r="r" b="b"/>
            <a:pathLst>
              <a:path w="28041" h="37033">
                <a:moveTo>
                  <a:pt x="25" y="18743"/>
                </a:moveTo>
                <a:lnTo>
                  <a:pt x="4635" y="31953"/>
                </a:lnTo>
                <a:lnTo>
                  <a:pt x="17703" y="37033"/>
                </a:lnTo>
                <a:lnTo>
                  <a:pt x="20370" y="37033"/>
                </a:lnTo>
                <a:lnTo>
                  <a:pt x="24637" y="36664"/>
                </a:lnTo>
                <a:lnTo>
                  <a:pt x="25399" y="33616"/>
                </a:lnTo>
                <a:lnTo>
                  <a:pt x="21742" y="34086"/>
                </a:lnTo>
                <a:lnTo>
                  <a:pt x="12318" y="34086"/>
                </a:lnTo>
                <a:lnTo>
                  <a:pt x="5841" y="24790"/>
                </a:lnTo>
                <a:lnTo>
                  <a:pt x="5841" y="14376"/>
                </a:lnTo>
                <a:lnTo>
                  <a:pt x="28041" y="14376"/>
                </a:lnTo>
                <a:lnTo>
                  <a:pt x="28041" y="5181"/>
                </a:lnTo>
                <a:lnTo>
                  <a:pt x="23418" y="0"/>
                </a:lnTo>
                <a:lnTo>
                  <a:pt x="15265" y="0"/>
                </a:lnTo>
                <a:lnTo>
                  <a:pt x="8877" y="2971"/>
                </a:lnTo>
                <a:lnTo>
                  <a:pt x="18846" y="2971"/>
                </a:lnTo>
                <a:lnTo>
                  <a:pt x="21424" y="6845"/>
                </a:lnTo>
                <a:lnTo>
                  <a:pt x="21424" y="11785"/>
                </a:lnTo>
                <a:lnTo>
                  <a:pt x="5930" y="11785"/>
                </a:lnTo>
                <a:lnTo>
                  <a:pt x="6375" y="6845"/>
                </a:lnTo>
                <a:lnTo>
                  <a:pt x="3860" y="0"/>
                </a:lnTo>
                <a:lnTo>
                  <a:pt x="0" y="6845"/>
                </a:lnTo>
                <a:lnTo>
                  <a:pt x="25" y="18743"/>
                </a:lnTo>
                <a:close/>
              </a:path>
              <a:path w="28041" h="37033">
                <a:moveTo>
                  <a:pt x="3860" y="0"/>
                </a:moveTo>
                <a:lnTo>
                  <a:pt x="6375" y="6845"/>
                </a:lnTo>
                <a:lnTo>
                  <a:pt x="8877" y="2971"/>
                </a:lnTo>
                <a:lnTo>
                  <a:pt x="15265" y="0"/>
                </a:lnTo>
                <a:lnTo>
                  <a:pt x="3860" y="0"/>
                </a:lnTo>
                <a:close/>
              </a:path>
            </a:pathLst>
          </a:custGeom>
          <a:solidFill>
            <a:schemeClr val="bg1"/>
          </a:solidFill>
        </p:spPr>
        <p:txBody>
          <a:bodyPr wrap="square" lIns="0" tIns="0" rIns="0" bIns="0" rtlCol="0">
            <a:noAutofit/>
          </a:bodyPr>
          <a:lstStyle/>
          <a:p>
            <a:endParaRPr lang="pt-BR"/>
          </a:p>
        </p:txBody>
      </p:sp>
      <p:sp>
        <p:nvSpPr>
          <p:cNvPr id="41" name="object 23"/>
          <p:cNvSpPr/>
          <p:nvPr/>
        </p:nvSpPr>
        <p:spPr>
          <a:xfrm>
            <a:off x="1329581" y="704850"/>
            <a:ext cx="22225" cy="35560"/>
          </a:xfrm>
          <a:custGeom>
            <a:avLst/>
            <a:gdLst/>
            <a:ahLst/>
            <a:cxnLst/>
            <a:rect l="l" t="t" r="r" b="b"/>
            <a:pathLst>
              <a:path w="22618" h="36182">
                <a:moveTo>
                  <a:pt x="3505" y="3429"/>
                </a:moveTo>
                <a:lnTo>
                  <a:pt x="5791" y="4343"/>
                </a:lnTo>
                <a:lnTo>
                  <a:pt x="5791" y="36182"/>
                </a:lnTo>
                <a:lnTo>
                  <a:pt x="11645" y="36182"/>
                </a:lnTo>
                <a:lnTo>
                  <a:pt x="11645" y="12319"/>
                </a:lnTo>
                <a:lnTo>
                  <a:pt x="13233" y="5854"/>
                </a:lnTo>
                <a:lnTo>
                  <a:pt x="20104" y="5854"/>
                </a:lnTo>
                <a:lnTo>
                  <a:pt x="22618" y="6388"/>
                </a:lnTo>
                <a:lnTo>
                  <a:pt x="22618" y="76"/>
                </a:lnTo>
                <a:lnTo>
                  <a:pt x="15836" y="0"/>
                </a:lnTo>
                <a:lnTo>
                  <a:pt x="13398" y="3873"/>
                </a:lnTo>
                <a:lnTo>
                  <a:pt x="11810" y="9042"/>
                </a:lnTo>
                <a:lnTo>
                  <a:pt x="11645" y="9042"/>
                </a:lnTo>
                <a:lnTo>
                  <a:pt x="11645" y="0"/>
                </a:lnTo>
                <a:lnTo>
                  <a:pt x="0" y="1828"/>
                </a:lnTo>
                <a:lnTo>
                  <a:pt x="0" y="3111"/>
                </a:lnTo>
                <a:lnTo>
                  <a:pt x="3505" y="3429"/>
                </a:lnTo>
                <a:close/>
              </a:path>
            </a:pathLst>
          </a:custGeom>
          <a:solidFill>
            <a:schemeClr val="bg1"/>
          </a:solidFill>
        </p:spPr>
        <p:txBody>
          <a:bodyPr wrap="square" lIns="0" tIns="0" rIns="0" bIns="0" rtlCol="0">
            <a:noAutofit/>
          </a:bodyPr>
          <a:lstStyle/>
          <a:p>
            <a:endParaRPr lang="pt-BR"/>
          </a:p>
        </p:txBody>
      </p:sp>
      <p:sp>
        <p:nvSpPr>
          <p:cNvPr id="42" name="object 24"/>
          <p:cNvSpPr/>
          <p:nvPr/>
        </p:nvSpPr>
        <p:spPr>
          <a:xfrm>
            <a:off x="1367681" y="704850"/>
            <a:ext cx="22860" cy="36830"/>
          </a:xfrm>
          <a:custGeom>
            <a:avLst/>
            <a:gdLst/>
            <a:ahLst/>
            <a:cxnLst/>
            <a:rect l="l" t="t" r="r" b="b"/>
            <a:pathLst>
              <a:path w="23342" h="37033">
                <a:moveTo>
                  <a:pt x="3187" y="36576"/>
                </a:moveTo>
                <a:lnTo>
                  <a:pt x="6464" y="37033"/>
                </a:lnTo>
                <a:lnTo>
                  <a:pt x="16967" y="37033"/>
                </a:lnTo>
                <a:lnTo>
                  <a:pt x="23342" y="34213"/>
                </a:lnTo>
                <a:lnTo>
                  <a:pt x="23342" y="26162"/>
                </a:lnTo>
                <a:lnTo>
                  <a:pt x="23069" y="23745"/>
                </a:lnTo>
                <a:lnTo>
                  <a:pt x="13429" y="14911"/>
                </a:lnTo>
                <a:lnTo>
                  <a:pt x="5473" y="7823"/>
                </a:lnTo>
                <a:lnTo>
                  <a:pt x="5473" y="4114"/>
                </a:lnTo>
                <a:lnTo>
                  <a:pt x="8597" y="2971"/>
                </a:lnTo>
                <a:lnTo>
                  <a:pt x="15214" y="2971"/>
                </a:lnTo>
                <a:lnTo>
                  <a:pt x="18034" y="4343"/>
                </a:lnTo>
                <a:lnTo>
                  <a:pt x="20993" y="5867"/>
                </a:lnTo>
                <a:lnTo>
                  <a:pt x="20993" y="1295"/>
                </a:lnTo>
                <a:lnTo>
                  <a:pt x="18173" y="609"/>
                </a:lnTo>
                <a:lnTo>
                  <a:pt x="15443" y="0"/>
                </a:lnTo>
                <a:lnTo>
                  <a:pt x="5791" y="0"/>
                </a:lnTo>
                <a:lnTo>
                  <a:pt x="165" y="2451"/>
                </a:lnTo>
                <a:lnTo>
                  <a:pt x="165" y="20002"/>
                </a:lnTo>
                <a:lnTo>
                  <a:pt x="18034" y="19850"/>
                </a:lnTo>
                <a:lnTo>
                  <a:pt x="18034" y="32562"/>
                </a:lnTo>
                <a:lnTo>
                  <a:pt x="14452" y="34086"/>
                </a:lnTo>
                <a:lnTo>
                  <a:pt x="6400" y="34086"/>
                </a:lnTo>
                <a:lnTo>
                  <a:pt x="3187" y="32397"/>
                </a:lnTo>
                <a:lnTo>
                  <a:pt x="0" y="30721"/>
                </a:lnTo>
                <a:lnTo>
                  <a:pt x="0" y="35521"/>
                </a:lnTo>
                <a:lnTo>
                  <a:pt x="3187" y="36576"/>
                </a:lnTo>
                <a:close/>
              </a:path>
            </a:pathLst>
          </a:custGeom>
          <a:solidFill>
            <a:schemeClr val="bg1"/>
          </a:solidFill>
        </p:spPr>
        <p:txBody>
          <a:bodyPr wrap="square" lIns="0" tIns="0" rIns="0" bIns="0" rtlCol="0">
            <a:noAutofit/>
          </a:bodyPr>
          <a:lstStyle/>
          <a:p>
            <a:endParaRPr lang="pt-BR"/>
          </a:p>
        </p:txBody>
      </p:sp>
      <p:sp>
        <p:nvSpPr>
          <p:cNvPr id="43" name="object 25"/>
          <p:cNvSpPr/>
          <p:nvPr/>
        </p:nvSpPr>
        <p:spPr>
          <a:xfrm>
            <a:off x="558056" y="495300"/>
            <a:ext cx="118110" cy="159385"/>
          </a:xfrm>
          <a:custGeom>
            <a:avLst/>
            <a:gdLst/>
            <a:ahLst/>
            <a:cxnLst/>
            <a:rect l="l" t="t" r="r" b="b"/>
            <a:pathLst>
              <a:path w="118719" h="159524">
                <a:moveTo>
                  <a:pt x="118008" y="159524"/>
                </a:moveTo>
                <a:lnTo>
                  <a:pt x="118719" y="125704"/>
                </a:lnTo>
                <a:lnTo>
                  <a:pt x="112179" y="125704"/>
                </a:lnTo>
                <a:lnTo>
                  <a:pt x="109671" y="139150"/>
                </a:lnTo>
                <a:lnTo>
                  <a:pt x="100249" y="146850"/>
                </a:lnTo>
                <a:lnTo>
                  <a:pt x="84658" y="148551"/>
                </a:lnTo>
                <a:lnTo>
                  <a:pt x="48044" y="148551"/>
                </a:lnTo>
                <a:lnTo>
                  <a:pt x="48983" y="147396"/>
                </a:lnTo>
                <a:lnTo>
                  <a:pt x="48983" y="0"/>
                </a:lnTo>
                <a:lnTo>
                  <a:pt x="0" y="5372"/>
                </a:lnTo>
                <a:lnTo>
                  <a:pt x="0" y="10502"/>
                </a:lnTo>
                <a:lnTo>
                  <a:pt x="12304" y="12190"/>
                </a:lnTo>
                <a:lnTo>
                  <a:pt x="21307" y="17504"/>
                </a:lnTo>
                <a:lnTo>
                  <a:pt x="23317" y="33350"/>
                </a:lnTo>
                <a:lnTo>
                  <a:pt x="23317" y="159524"/>
                </a:lnTo>
                <a:lnTo>
                  <a:pt x="118008" y="159524"/>
                </a:lnTo>
                <a:close/>
              </a:path>
            </a:pathLst>
          </a:custGeom>
          <a:solidFill>
            <a:schemeClr val="bg1"/>
          </a:solidFill>
          <a:ln>
            <a:noFill/>
          </a:ln>
        </p:spPr>
        <p:txBody>
          <a:bodyPr wrap="square" lIns="0" tIns="0" rIns="0" bIns="0" rtlCol="0">
            <a:noAutofit/>
          </a:bodyPr>
          <a:lstStyle/>
          <a:p>
            <a:endParaRPr lang="pt-BR"/>
          </a:p>
        </p:txBody>
      </p:sp>
      <p:sp>
        <p:nvSpPr>
          <p:cNvPr id="44" name="object 26"/>
          <p:cNvSpPr/>
          <p:nvPr/>
        </p:nvSpPr>
        <p:spPr>
          <a:xfrm>
            <a:off x="681881" y="495300"/>
            <a:ext cx="104775" cy="158750"/>
          </a:xfrm>
          <a:custGeom>
            <a:avLst/>
            <a:gdLst/>
            <a:ahLst/>
            <a:cxnLst/>
            <a:rect l="l" t="t" r="r" b="b"/>
            <a:pathLst>
              <a:path w="105041" h="158800">
                <a:moveTo>
                  <a:pt x="105041" y="158800"/>
                </a:moveTo>
                <a:lnTo>
                  <a:pt x="105041" y="119659"/>
                </a:lnTo>
                <a:lnTo>
                  <a:pt x="97459" y="119659"/>
                </a:lnTo>
                <a:lnTo>
                  <a:pt x="95528" y="130825"/>
                </a:lnTo>
                <a:lnTo>
                  <a:pt x="87708" y="140015"/>
                </a:lnTo>
                <a:lnTo>
                  <a:pt x="72199" y="142646"/>
                </a:lnTo>
                <a:lnTo>
                  <a:pt x="21209" y="142646"/>
                </a:lnTo>
                <a:lnTo>
                  <a:pt x="23436" y="140689"/>
                </a:lnTo>
                <a:lnTo>
                  <a:pt x="33252" y="132661"/>
                </a:lnTo>
                <a:lnTo>
                  <a:pt x="43180" y="124713"/>
                </a:lnTo>
                <a:lnTo>
                  <a:pt x="50376" y="118599"/>
                </a:lnTo>
                <a:lnTo>
                  <a:pt x="59948" y="110022"/>
                </a:lnTo>
                <a:lnTo>
                  <a:pt x="69810" y="100395"/>
                </a:lnTo>
                <a:lnTo>
                  <a:pt x="79321" y="89930"/>
                </a:lnTo>
                <a:lnTo>
                  <a:pt x="87837" y="78839"/>
                </a:lnTo>
                <a:lnTo>
                  <a:pt x="94716" y="67334"/>
                </a:lnTo>
                <a:lnTo>
                  <a:pt x="99314" y="55626"/>
                </a:lnTo>
                <a:lnTo>
                  <a:pt x="100990" y="43929"/>
                </a:lnTo>
                <a:lnTo>
                  <a:pt x="100716" y="37884"/>
                </a:lnTo>
                <a:lnTo>
                  <a:pt x="97007" y="23216"/>
                </a:lnTo>
                <a:lnTo>
                  <a:pt x="89420" y="12479"/>
                </a:lnTo>
                <a:lnTo>
                  <a:pt x="78539" y="5289"/>
                </a:lnTo>
                <a:lnTo>
                  <a:pt x="64950" y="1257"/>
                </a:lnTo>
                <a:lnTo>
                  <a:pt x="49237" y="0"/>
                </a:lnTo>
                <a:lnTo>
                  <a:pt x="40293" y="705"/>
                </a:lnTo>
                <a:lnTo>
                  <a:pt x="27339" y="4812"/>
                </a:lnTo>
                <a:lnTo>
                  <a:pt x="16750" y="12277"/>
                </a:lnTo>
                <a:lnTo>
                  <a:pt x="8618" y="22742"/>
                </a:lnTo>
                <a:lnTo>
                  <a:pt x="3035" y="35852"/>
                </a:lnTo>
                <a:lnTo>
                  <a:pt x="14655" y="35852"/>
                </a:lnTo>
                <a:lnTo>
                  <a:pt x="21066" y="24758"/>
                </a:lnTo>
                <a:lnTo>
                  <a:pt x="30928" y="16611"/>
                </a:lnTo>
                <a:lnTo>
                  <a:pt x="44437" y="13627"/>
                </a:lnTo>
                <a:lnTo>
                  <a:pt x="45701" y="13647"/>
                </a:lnTo>
                <a:lnTo>
                  <a:pt x="59649" y="17139"/>
                </a:lnTo>
                <a:lnTo>
                  <a:pt x="69497" y="26179"/>
                </a:lnTo>
                <a:lnTo>
                  <a:pt x="73228" y="40144"/>
                </a:lnTo>
                <a:lnTo>
                  <a:pt x="72192" y="49508"/>
                </a:lnTo>
                <a:lnTo>
                  <a:pt x="68603" y="60804"/>
                </a:lnTo>
                <a:lnTo>
                  <a:pt x="62871" y="72279"/>
                </a:lnTo>
                <a:lnTo>
                  <a:pt x="55440" y="83742"/>
                </a:lnTo>
                <a:lnTo>
                  <a:pt x="46752" y="95003"/>
                </a:lnTo>
                <a:lnTo>
                  <a:pt x="37253" y="105872"/>
                </a:lnTo>
                <a:lnTo>
                  <a:pt x="27385" y="116159"/>
                </a:lnTo>
                <a:lnTo>
                  <a:pt x="17591" y="125675"/>
                </a:lnTo>
                <a:lnTo>
                  <a:pt x="8314" y="134228"/>
                </a:lnTo>
                <a:lnTo>
                  <a:pt x="0" y="141630"/>
                </a:lnTo>
                <a:lnTo>
                  <a:pt x="0" y="158800"/>
                </a:lnTo>
                <a:lnTo>
                  <a:pt x="105041" y="158800"/>
                </a:lnTo>
                <a:close/>
              </a:path>
            </a:pathLst>
          </a:custGeom>
          <a:solidFill>
            <a:schemeClr val="bg1"/>
          </a:solidFill>
        </p:spPr>
        <p:txBody>
          <a:bodyPr wrap="square" lIns="0" tIns="0" rIns="0" bIns="0" rtlCol="0">
            <a:noAutofit/>
          </a:bodyPr>
          <a:lstStyle/>
          <a:p>
            <a:endParaRPr lang="pt-BR"/>
          </a:p>
        </p:txBody>
      </p:sp>
      <p:sp>
        <p:nvSpPr>
          <p:cNvPr id="45" name="object 28"/>
          <p:cNvSpPr/>
          <p:nvPr/>
        </p:nvSpPr>
        <p:spPr>
          <a:xfrm>
            <a:off x="1567706" y="438150"/>
            <a:ext cx="66040" cy="66040"/>
          </a:xfrm>
          <a:custGeom>
            <a:avLst/>
            <a:gdLst/>
            <a:ahLst/>
            <a:cxnLst/>
            <a:rect l="l" t="t" r="r" b="b"/>
            <a:pathLst>
              <a:path w="66433" h="66446">
                <a:moveTo>
                  <a:pt x="0" y="0"/>
                </a:moveTo>
                <a:lnTo>
                  <a:pt x="66433" y="66446"/>
                </a:lnTo>
                <a:lnTo>
                  <a:pt x="66433" y="0"/>
                </a:lnTo>
                <a:lnTo>
                  <a:pt x="0" y="0"/>
                </a:lnTo>
                <a:close/>
              </a:path>
            </a:pathLst>
          </a:custGeom>
          <a:solidFill>
            <a:srgbClr val="F79933"/>
          </a:solidFill>
        </p:spPr>
        <p:txBody>
          <a:bodyPr wrap="square" lIns="0" tIns="0" rIns="0" bIns="0" rtlCol="0">
            <a:noAutofit/>
          </a:bodyPr>
          <a:lstStyle/>
          <a:p>
            <a:endParaRPr lang="pt-BR"/>
          </a:p>
        </p:txBody>
      </p:sp>
      <p:sp>
        <p:nvSpPr>
          <p:cNvPr id="46" name="object 29"/>
          <p:cNvSpPr/>
          <p:nvPr/>
        </p:nvSpPr>
        <p:spPr>
          <a:xfrm>
            <a:off x="1424831" y="476250"/>
            <a:ext cx="173990" cy="173990"/>
          </a:xfrm>
          <a:custGeom>
            <a:avLst/>
            <a:gdLst/>
            <a:ahLst/>
            <a:cxnLst/>
            <a:rect l="l" t="t" r="r" b="b"/>
            <a:pathLst>
              <a:path w="174371" h="174358">
                <a:moveTo>
                  <a:pt x="0" y="174358"/>
                </a:moveTo>
                <a:lnTo>
                  <a:pt x="174371" y="174358"/>
                </a:lnTo>
                <a:lnTo>
                  <a:pt x="0" y="0"/>
                </a:lnTo>
                <a:lnTo>
                  <a:pt x="0" y="174358"/>
                </a:lnTo>
                <a:close/>
              </a:path>
            </a:pathLst>
          </a:custGeom>
          <a:solidFill>
            <a:schemeClr val="bg1"/>
          </a:solidFill>
        </p:spPr>
        <p:txBody>
          <a:bodyPr wrap="square" lIns="0" tIns="0" rIns="0" bIns="0" rtlCol="0">
            <a:noAutofit/>
          </a:bodyPr>
          <a:lstStyle/>
          <a:p>
            <a:endParaRPr lang="pt-BR"/>
          </a:p>
        </p:txBody>
      </p:sp>
      <p:sp>
        <p:nvSpPr>
          <p:cNvPr id="47" name="object 27"/>
          <p:cNvSpPr/>
          <p:nvPr/>
        </p:nvSpPr>
        <p:spPr>
          <a:xfrm>
            <a:off x="1424608" y="475297"/>
            <a:ext cx="173990" cy="173990"/>
          </a:xfrm>
          <a:custGeom>
            <a:avLst/>
            <a:gdLst/>
            <a:ahLst/>
            <a:cxnLst/>
            <a:rect l="l" t="t" r="r" b="b"/>
            <a:pathLst>
              <a:path w="174371" h="174358">
                <a:moveTo>
                  <a:pt x="174371" y="174358"/>
                </a:moveTo>
                <a:lnTo>
                  <a:pt x="174371" y="0"/>
                </a:lnTo>
                <a:lnTo>
                  <a:pt x="0" y="0"/>
                </a:lnTo>
                <a:lnTo>
                  <a:pt x="174371" y="174358"/>
                </a:lnTo>
                <a:close/>
              </a:path>
            </a:pathLst>
          </a:custGeom>
          <a:solidFill>
            <a:srgbClr val="ACB0B0"/>
          </a:solidFill>
        </p:spPr>
        <p:txBody>
          <a:bodyPr wrap="square" lIns="0" tIns="0" rIns="0" bIns="0" rtlCol="0">
            <a:noAutofit/>
          </a:bodyPr>
          <a:lstStyle/>
          <a:p>
            <a:endParaRPr lang="pt-BR"/>
          </a:p>
        </p:txBody>
      </p:sp>
      <p:sp>
        <p:nvSpPr>
          <p:cNvPr id="48" name="object 28"/>
          <p:cNvSpPr/>
          <p:nvPr/>
        </p:nvSpPr>
        <p:spPr>
          <a:xfrm>
            <a:off x="9546000" y="0"/>
            <a:ext cx="360000" cy="360000"/>
          </a:xfrm>
          <a:custGeom>
            <a:avLst/>
            <a:gdLst/>
            <a:ahLst/>
            <a:cxnLst/>
            <a:rect l="l" t="t" r="r" b="b"/>
            <a:pathLst>
              <a:path w="66433" h="66446">
                <a:moveTo>
                  <a:pt x="0" y="0"/>
                </a:moveTo>
                <a:lnTo>
                  <a:pt x="66433" y="66446"/>
                </a:lnTo>
                <a:lnTo>
                  <a:pt x="66433" y="0"/>
                </a:lnTo>
                <a:lnTo>
                  <a:pt x="0" y="0"/>
                </a:lnTo>
                <a:close/>
              </a:path>
            </a:pathLst>
          </a:custGeom>
          <a:solidFill>
            <a:srgbClr val="F79933"/>
          </a:solidFill>
        </p:spPr>
        <p:txBody>
          <a:bodyPr wrap="square" lIns="0" tIns="0" rIns="0" bIns="0" rtlCol="0">
            <a:noAutofit/>
          </a:bodyPr>
          <a:lstStyle/>
          <a:p>
            <a:endParaRPr lang="pt-BR"/>
          </a:p>
        </p:txBody>
      </p:sp>
      <p:cxnSp>
        <p:nvCxnSpPr>
          <p:cNvPr id="50" name="Conector reto 49"/>
          <p:cNvCxnSpPr/>
          <p:nvPr/>
        </p:nvCxnSpPr>
        <p:spPr>
          <a:xfrm>
            <a:off x="560512" y="6093296"/>
            <a:ext cx="87849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6A420D4C-2C2A-66A3-E543-325F3F9556F4}"/>
              </a:ext>
            </a:extLst>
          </p:cNvPr>
          <p:cNvSpPr txBox="1"/>
          <p:nvPr/>
        </p:nvSpPr>
        <p:spPr>
          <a:xfrm>
            <a:off x="1414667" y="6162675"/>
            <a:ext cx="7076667" cy="400110"/>
          </a:xfrm>
          <a:prstGeom prst="rect">
            <a:avLst/>
          </a:prstGeom>
          <a:noFill/>
        </p:spPr>
        <p:txBody>
          <a:bodyPr wrap="square">
            <a:spAutoFit/>
          </a:bodyPr>
          <a:lstStyle/>
          <a:p>
            <a:pPr algn="ctr">
              <a:tabLst>
                <a:tab pos="2700020" algn="ctr"/>
                <a:tab pos="5400040" algn="r"/>
              </a:tabLst>
            </a:pPr>
            <a:r>
              <a:rPr lang="pt-BR" sz="1000"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Rua Ministro Orozimbo Nonato, 442, Conj. 1118-1120, Vila da Serra, Nova Lima- MG, CEP: 34.006-053</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tabLst>
                <a:tab pos="2700020" algn="ctr"/>
                <a:tab pos="5400040" algn="r"/>
              </a:tabLst>
            </a:pPr>
            <a:r>
              <a:rPr lang="fr-FR" sz="1000" b="1"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t/f.</a:t>
            </a:r>
            <a:r>
              <a:rPr lang="fr-FR" sz="1000"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 +55 31 2555 4780 +55 31 2531 4790 </a:t>
            </a:r>
            <a:r>
              <a:rPr lang="fr-FR" sz="1000" b="1" dirty="0">
                <a:solidFill>
                  <a:srgbClr val="808080"/>
                </a:solidFill>
                <a:effectLst/>
                <a:latin typeface="Segoe UI Light" panose="020B0502040204020203" pitchFamily="34" charset="0"/>
                <a:ea typeface="Times New Roman" panose="02020603050405020304" pitchFamily="18" charset="0"/>
                <a:cs typeface="Times New Roman" panose="02020603050405020304" pitchFamily="18" charset="0"/>
              </a:rPr>
              <a:t>web </a:t>
            </a:r>
            <a:r>
              <a:rPr lang="fr-FR" sz="1000" u="sng" dirty="0">
                <a:solidFill>
                  <a:srgbClr val="0563C1"/>
                </a:solidFill>
                <a:effectLst/>
                <a:latin typeface="Segoe UI Light" panose="020B0502040204020203" pitchFamily="34" charset="0"/>
                <a:ea typeface="Times New Roman" panose="02020603050405020304" pitchFamily="18" charset="0"/>
                <a:cs typeface="Times New Roman" panose="02020603050405020304" pitchFamily="18" charset="0"/>
              </a:rPr>
              <a:t>www.l2capital.com.br</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tângulo 2">
            <a:extLst>
              <a:ext uri="{FF2B5EF4-FFF2-40B4-BE49-F238E27FC236}">
                <a16:creationId xmlns:a16="http://schemas.microsoft.com/office/drawing/2014/main" id="{E1CCD50D-8D22-A651-A37A-05874305C139}"/>
              </a:ext>
            </a:extLst>
          </p:cNvPr>
          <p:cNvSpPr/>
          <p:nvPr/>
        </p:nvSpPr>
        <p:spPr>
          <a:xfrm>
            <a:off x="273000" y="1066671"/>
            <a:ext cx="9360000" cy="2846933"/>
          </a:xfrm>
          <a:prstGeom prst="rect">
            <a:avLst/>
          </a:prstGeom>
        </p:spPr>
        <p:txBody>
          <a:bodyPr>
            <a:spAutoFit/>
          </a:bodyPr>
          <a:lstStyle/>
          <a:p>
            <a:pPr lvl="1" algn="just">
              <a:spcBef>
                <a:spcPts val="600"/>
              </a:spcBef>
            </a:pPr>
            <a:r>
              <a:rPr lang="pt-BR" sz="2400" dirty="0">
                <a:solidFill>
                  <a:schemeClr val="accent6"/>
                </a:solidFill>
              </a:rPr>
              <a:t>Brasil</a:t>
            </a:r>
          </a:p>
          <a:p>
            <a:pPr algn="just">
              <a:spcBef>
                <a:spcPts val="600"/>
              </a:spcBef>
            </a:pPr>
            <a:endParaRPr lang="pt-BR" sz="1200" dirty="0">
              <a:solidFill>
                <a:schemeClr val="bg1">
                  <a:lumMod val="50000"/>
                </a:schemeClr>
              </a:solidFill>
            </a:endParaRPr>
          </a:p>
          <a:p>
            <a:pPr marL="628650" lvl="1" indent="-171450" algn="just">
              <a:spcBef>
                <a:spcPts val="600"/>
              </a:spcBef>
              <a:buFont typeface="Arial" panose="020B0604020202020204" pitchFamily="34" charset="0"/>
              <a:buChar char="•"/>
            </a:pPr>
            <a:r>
              <a:rPr lang="en-US" dirty="0">
                <a:solidFill>
                  <a:schemeClr val="bg1">
                    <a:lumMod val="50000"/>
                  </a:schemeClr>
                </a:solidFill>
              </a:rPr>
              <a:t>Grandes </a:t>
            </a:r>
            <a:r>
              <a:rPr lang="pt-BR" dirty="0">
                <a:solidFill>
                  <a:schemeClr val="bg1">
                    <a:lumMod val="50000"/>
                  </a:schemeClr>
                </a:solidFill>
              </a:rPr>
              <a:t>reservas</a:t>
            </a:r>
            <a:r>
              <a:rPr lang="en-US" dirty="0">
                <a:solidFill>
                  <a:schemeClr val="bg1">
                    <a:lumMod val="50000"/>
                  </a:schemeClr>
                </a:solidFill>
              </a:rPr>
              <a:t> de </a:t>
            </a:r>
            <a:r>
              <a:rPr lang="pt-BR" dirty="0" err="1">
                <a:solidFill>
                  <a:schemeClr val="bg1">
                    <a:lumMod val="50000"/>
                  </a:schemeClr>
                </a:solidFill>
              </a:rPr>
              <a:t>ur</a:t>
            </a:r>
            <a:r>
              <a:rPr lang="pt-PT" dirty="0">
                <a:solidFill>
                  <a:schemeClr val="bg1">
                    <a:lumMod val="50000"/>
                  </a:schemeClr>
                </a:solidFill>
              </a:rPr>
              <a:t>a</a:t>
            </a:r>
            <a:r>
              <a:rPr lang="en-US" dirty="0" err="1">
                <a:solidFill>
                  <a:schemeClr val="bg1">
                    <a:lumMod val="50000"/>
                  </a:schemeClr>
                </a:solidFill>
              </a:rPr>
              <a:t>nio</a:t>
            </a:r>
            <a:endParaRPr lang="en-US" dirty="0">
              <a:solidFill>
                <a:schemeClr val="bg1">
                  <a:lumMod val="50000"/>
                </a:schemeClr>
              </a:solidFill>
            </a:endParaRPr>
          </a:p>
          <a:p>
            <a:pPr marL="628650" lvl="1" indent="-171450" algn="just">
              <a:spcBef>
                <a:spcPts val="600"/>
              </a:spcBef>
              <a:buFont typeface="Arial" panose="020B0604020202020204" pitchFamily="34" charset="0"/>
              <a:buChar char="•"/>
            </a:pPr>
            <a:r>
              <a:rPr lang="en-US" dirty="0">
                <a:solidFill>
                  <a:schemeClr val="bg1">
                    <a:lumMod val="50000"/>
                  </a:schemeClr>
                </a:solidFill>
              </a:rPr>
              <a:t>Capacidade de enriquecimento</a:t>
            </a:r>
          </a:p>
          <a:p>
            <a:pPr marL="628650" lvl="1" indent="-171450" algn="just">
              <a:spcBef>
                <a:spcPts val="600"/>
              </a:spcBef>
              <a:buFont typeface="Arial" panose="020B0604020202020204" pitchFamily="34" charset="0"/>
              <a:buChar char="•"/>
            </a:pPr>
            <a:r>
              <a:rPr lang="pt-BR" dirty="0">
                <a:solidFill>
                  <a:schemeClr val="bg1">
                    <a:lumMod val="50000"/>
                  </a:schemeClr>
                </a:solidFill>
              </a:rPr>
              <a:t>Fabricação</a:t>
            </a:r>
            <a:r>
              <a:rPr lang="en-US" dirty="0">
                <a:solidFill>
                  <a:schemeClr val="bg1">
                    <a:lumMod val="50000"/>
                  </a:schemeClr>
                </a:solidFill>
              </a:rPr>
              <a:t> do </a:t>
            </a:r>
            <a:r>
              <a:rPr lang="pt-BR" dirty="0">
                <a:solidFill>
                  <a:schemeClr val="bg1">
                    <a:lumMod val="50000"/>
                  </a:schemeClr>
                </a:solidFill>
              </a:rPr>
              <a:t>combustível</a:t>
            </a:r>
          </a:p>
          <a:p>
            <a:pPr lvl="1" algn="just">
              <a:spcBef>
                <a:spcPts val="600"/>
              </a:spcBef>
            </a:pPr>
            <a:endParaRPr lang="en-US" dirty="0">
              <a:solidFill>
                <a:schemeClr val="bg1">
                  <a:lumMod val="50000"/>
                </a:schemeClr>
              </a:solidFill>
            </a:endParaRPr>
          </a:p>
          <a:p>
            <a:pPr marL="628650" lvl="1" indent="-171450" algn="just">
              <a:spcBef>
                <a:spcPts val="600"/>
              </a:spcBef>
              <a:buFont typeface="Arial" panose="020B0604020202020204" pitchFamily="34" charset="0"/>
              <a:buChar char="•"/>
            </a:pPr>
            <a:endParaRPr lang="en-US" dirty="0">
              <a:solidFill>
                <a:schemeClr val="bg1">
                  <a:lumMod val="50000"/>
                </a:schemeClr>
              </a:solidFill>
            </a:endParaRPr>
          </a:p>
          <a:p>
            <a:pPr marL="628650" lvl="1" indent="-171450" algn="just">
              <a:spcBef>
                <a:spcPts val="600"/>
              </a:spcBef>
              <a:buFont typeface="Arial" panose="020B0604020202020204" pitchFamily="34" charset="0"/>
              <a:buChar char="•"/>
            </a:pPr>
            <a:endParaRPr lang="en-US" dirty="0">
              <a:solidFill>
                <a:schemeClr val="bg1">
                  <a:lumMod val="50000"/>
                </a:schemeClr>
              </a:solidFill>
            </a:endParaRPr>
          </a:p>
        </p:txBody>
      </p:sp>
    </p:spTree>
    <p:extLst>
      <p:ext uri="{BB962C8B-B14F-4D97-AF65-F5344CB8AC3E}">
        <p14:creationId xmlns:p14="http://schemas.microsoft.com/office/powerpoint/2010/main" val="662466911"/>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9879</TotalTime>
  <Words>1161</Words>
  <Application>Microsoft Office PowerPoint</Application>
  <PresentationFormat>A4 Paper (210x297 mm)</PresentationFormat>
  <Paragraphs>89</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Segoe UI</vt:lpstr>
      <vt:lpstr>Segoe UI Light</vt: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Rafael Siqueira</dc:creator>
  <cp:lastModifiedBy>marcelo lopez</cp:lastModifiedBy>
  <cp:revision>94</cp:revision>
  <cp:lastPrinted>2019-06-27T17:24:58Z</cp:lastPrinted>
  <dcterms:created xsi:type="dcterms:W3CDTF">2017-10-04T18:35:33Z</dcterms:created>
  <dcterms:modified xsi:type="dcterms:W3CDTF">2024-04-05T19:47:15Z</dcterms:modified>
</cp:coreProperties>
</file>