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9" r:id="rId5"/>
    <p:sldId id="265" r:id="rId6"/>
    <p:sldId id="257" r:id="rId7"/>
    <p:sldId id="271" r:id="rId8"/>
    <p:sldId id="259" r:id="rId9"/>
    <p:sldId id="275" r:id="rId10"/>
    <p:sldId id="273" r:id="rId11"/>
    <p:sldId id="274" r:id="rId12"/>
    <p:sldId id="261" r:id="rId13"/>
    <p:sldId id="270" r:id="rId14"/>
  </p:sldIdLst>
  <p:sldSz cx="9144000" cy="5143500" type="screen16x9"/>
  <p:notesSz cx="6858000" cy="9144000"/>
  <p:embeddedFontLst>
    <p:embeddedFont>
      <p:font typeface="Quicksand" pitchFamily="2" charset="0"/>
      <p:regular r:id="rId15"/>
      <p:bold r:id="rId1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A90"/>
    <a:srgbClr val="2E549E"/>
    <a:srgbClr val="0093DD"/>
    <a:srgbClr val="969593"/>
    <a:srgbClr val="192C43"/>
    <a:srgbClr val="003399"/>
    <a:srgbClr val="01244E"/>
    <a:srgbClr val="26262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4" autoAdjust="0"/>
    <p:restoredTop sz="95097" autoAdjust="0"/>
  </p:normalViewPr>
  <p:slideViewPr>
    <p:cSldViewPr>
      <p:cViewPr varScale="1">
        <p:scale>
          <a:sx n="99" d="100"/>
          <a:sy n="99" d="100"/>
        </p:scale>
        <p:origin x="1315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Dualibi - ATOMUM Serviços Tecnológicos Ltda" userId="eff4f133-40e0-4aef-a7bc-cd311f3cfac2" providerId="ADAL" clId="{151D1878-8554-43D2-8F83-D03557BDF17E}"/>
    <pc:docChg chg="modSld">
      <pc:chgData name="Julio Dualibi - ATOMUM Serviços Tecnológicos Ltda" userId="eff4f133-40e0-4aef-a7bc-cd311f3cfac2" providerId="ADAL" clId="{151D1878-8554-43D2-8F83-D03557BDF17E}" dt="2024-04-04T14:48:25.368" v="46" actId="1076"/>
      <pc:docMkLst>
        <pc:docMk/>
      </pc:docMkLst>
      <pc:sldChg chg="modSp mod">
        <pc:chgData name="Julio Dualibi - ATOMUM Serviços Tecnológicos Ltda" userId="eff4f133-40e0-4aef-a7bc-cd311f3cfac2" providerId="ADAL" clId="{151D1878-8554-43D2-8F83-D03557BDF17E}" dt="2024-04-04T14:48:12.513" v="44" actId="1076"/>
        <pc:sldMkLst>
          <pc:docMk/>
          <pc:sldMk cId="0" sldId="257"/>
        </pc:sldMkLst>
        <pc:spChg chg="mod">
          <ac:chgData name="Julio Dualibi - ATOMUM Serviços Tecnológicos Ltda" userId="eff4f133-40e0-4aef-a7bc-cd311f3cfac2" providerId="ADAL" clId="{151D1878-8554-43D2-8F83-D03557BDF17E}" dt="2024-04-04T14:48:12.513" v="44" actId="1076"/>
          <ac:spMkLst>
            <pc:docMk/>
            <pc:sldMk cId="0" sldId="257"/>
            <ac:spMk id="17" creationId="{00000000-0000-0000-0000-000000000000}"/>
          </ac:spMkLst>
        </pc:spChg>
        <pc:picChg chg="mod">
          <ac:chgData name="Julio Dualibi - ATOMUM Serviços Tecnológicos Ltda" userId="eff4f133-40e0-4aef-a7bc-cd311f3cfac2" providerId="ADAL" clId="{151D1878-8554-43D2-8F83-D03557BDF17E}" dt="2024-04-04T14:45:18.374" v="6" actId="1076"/>
          <ac:picMkLst>
            <pc:docMk/>
            <pc:sldMk cId="0" sldId="257"/>
            <ac:picMk id="3" creationId="{5628CF2E-759E-26E6-D898-CBFCAE4B7EB5}"/>
          </ac:picMkLst>
        </pc:picChg>
      </pc:sldChg>
      <pc:sldChg chg="modSp mod">
        <pc:chgData name="Julio Dualibi - ATOMUM Serviços Tecnológicos Ltda" userId="eff4f133-40e0-4aef-a7bc-cd311f3cfac2" providerId="ADAL" clId="{151D1878-8554-43D2-8F83-D03557BDF17E}" dt="2024-04-04T14:47:28.509" v="41" actId="14100"/>
        <pc:sldMkLst>
          <pc:docMk/>
          <pc:sldMk cId="0" sldId="259"/>
        </pc:sldMkLst>
        <pc:spChg chg="mod">
          <ac:chgData name="Julio Dualibi - ATOMUM Serviços Tecnológicos Ltda" userId="eff4f133-40e0-4aef-a7bc-cd311f3cfac2" providerId="ADAL" clId="{151D1878-8554-43D2-8F83-D03557BDF17E}" dt="2024-04-04T14:46:57.083" v="33" actId="14100"/>
          <ac:spMkLst>
            <pc:docMk/>
            <pc:sldMk cId="0" sldId="259"/>
            <ac:spMk id="2" creationId="{00000000-0000-0000-0000-000000000000}"/>
          </ac:spMkLst>
        </pc:spChg>
        <pc:spChg chg="mod">
          <ac:chgData name="Julio Dualibi - ATOMUM Serviços Tecnológicos Ltda" userId="eff4f133-40e0-4aef-a7bc-cd311f3cfac2" providerId="ADAL" clId="{151D1878-8554-43D2-8F83-D03557BDF17E}" dt="2024-04-04T14:47:24.842" v="40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Julio Dualibi - ATOMUM Serviços Tecnológicos Ltda" userId="eff4f133-40e0-4aef-a7bc-cd311f3cfac2" providerId="ADAL" clId="{151D1878-8554-43D2-8F83-D03557BDF17E}" dt="2024-04-04T14:47:21.602" v="39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Julio Dualibi - ATOMUM Serviços Tecnológicos Ltda" userId="eff4f133-40e0-4aef-a7bc-cd311f3cfac2" providerId="ADAL" clId="{151D1878-8554-43D2-8F83-D03557BDF17E}" dt="2024-04-04T14:47:17.267" v="38" actId="1076"/>
          <ac:spMkLst>
            <pc:docMk/>
            <pc:sldMk cId="0" sldId="259"/>
            <ac:spMk id="7" creationId="{2DF7CA48-1C00-AE5A-7657-721792A507E1}"/>
          </ac:spMkLst>
        </pc:spChg>
        <pc:spChg chg="mod">
          <ac:chgData name="Julio Dualibi - ATOMUM Serviços Tecnológicos Ltda" userId="eff4f133-40e0-4aef-a7bc-cd311f3cfac2" providerId="ADAL" clId="{151D1878-8554-43D2-8F83-D03557BDF17E}" dt="2024-04-04T14:47:08.305" v="36" actId="1076"/>
          <ac:spMkLst>
            <pc:docMk/>
            <pc:sldMk cId="0" sldId="259"/>
            <ac:spMk id="34" creationId="{00000000-0000-0000-0000-000000000000}"/>
          </ac:spMkLst>
        </pc:spChg>
        <pc:picChg chg="mod">
          <ac:chgData name="Julio Dualibi - ATOMUM Serviços Tecnológicos Ltda" userId="eff4f133-40e0-4aef-a7bc-cd311f3cfac2" providerId="ADAL" clId="{151D1878-8554-43D2-8F83-D03557BDF17E}" dt="2024-04-04T14:47:28.509" v="41" actId="14100"/>
          <ac:picMkLst>
            <pc:docMk/>
            <pc:sldMk cId="0" sldId="259"/>
            <ac:picMk id="18" creationId="{8253C1F8-6647-4177-BEC2-26E2C4A5CB1C}"/>
          </ac:picMkLst>
        </pc:picChg>
      </pc:sldChg>
      <pc:sldChg chg="modSp mod">
        <pc:chgData name="Julio Dualibi - ATOMUM Serviços Tecnológicos Ltda" userId="eff4f133-40e0-4aef-a7bc-cd311f3cfac2" providerId="ADAL" clId="{151D1878-8554-43D2-8F83-D03557BDF17E}" dt="2024-04-04T14:46:14.962" v="29" actId="1076"/>
        <pc:sldMkLst>
          <pc:docMk/>
          <pc:sldMk cId="0" sldId="261"/>
        </pc:sldMkLst>
        <pc:spChg chg="mod">
          <ac:chgData name="Julio Dualibi - ATOMUM Serviços Tecnológicos Ltda" userId="eff4f133-40e0-4aef-a7bc-cd311f3cfac2" providerId="ADAL" clId="{151D1878-8554-43D2-8F83-D03557BDF17E}" dt="2024-04-04T14:46:14.962" v="29" actId="1076"/>
          <ac:spMkLst>
            <pc:docMk/>
            <pc:sldMk cId="0" sldId="261"/>
            <ac:spMk id="8" creationId="{00000000-0000-0000-0000-000000000000}"/>
          </ac:spMkLst>
        </pc:spChg>
        <pc:picChg chg="mod">
          <ac:chgData name="Julio Dualibi - ATOMUM Serviços Tecnológicos Ltda" userId="eff4f133-40e0-4aef-a7bc-cd311f3cfac2" providerId="ADAL" clId="{151D1878-8554-43D2-8F83-D03557BDF17E}" dt="2024-04-04T14:46:11.702" v="28" actId="1076"/>
          <ac:picMkLst>
            <pc:docMk/>
            <pc:sldMk cId="0" sldId="261"/>
            <ac:picMk id="11" creationId="{5D02D524-BA4B-4AE0-B9B6-E56EF7060BD2}"/>
          </ac:picMkLst>
        </pc:picChg>
      </pc:sldChg>
      <pc:sldChg chg="modSp">
        <pc:chgData name="Julio Dualibi - ATOMUM Serviços Tecnológicos Ltda" userId="eff4f133-40e0-4aef-a7bc-cd311f3cfac2" providerId="ADAL" clId="{151D1878-8554-43D2-8F83-D03557BDF17E}" dt="2024-04-04T14:44:56.797" v="0" actId="14100"/>
        <pc:sldMkLst>
          <pc:docMk/>
          <pc:sldMk cId="1563458393" sldId="269"/>
        </pc:sldMkLst>
        <pc:picChg chg="mod">
          <ac:chgData name="Julio Dualibi - ATOMUM Serviços Tecnológicos Ltda" userId="eff4f133-40e0-4aef-a7bc-cd311f3cfac2" providerId="ADAL" clId="{151D1878-8554-43D2-8F83-D03557BDF17E}" dt="2024-04-04T14:44:56.797" v="0" actId="14100"/>
          <ac:picMkLst>
            <pc:docMk/>
            <pc:sldMk cId="1563458393" sldId="269"/>
            <ac:picMk id="3" creationId="{9D3E6D8C-2DD4-4DEA-9535-BD8BBAE50AB1}"/>
          </ac:picMkLst>
        </pc:picChg>
      </pc:sldChg>
      <pc:sldChg chg="modSp mod">
        <pc:chgData name="Julio Dualibi - ATOMUM Serviços Tecnológicos Ltda" userId="eff4f133-40e0-4aef-a7bc-cd311f3cfac2" providerId="ADAL" clId="{151D1878-8554-43D2-8F83-D03557BDF17E}" dt="2024-04-04T14:48:01.173" v="43" actId="1076"/>
        <pc:sldMkLst>
          <pc:docMk/>
          <pc:sldMk cId="3087638149" sldId="271"/>
        </pc:sldMkLst>
        <pc:spChg chg="mod">
          <ac:chgData name="Julio Dualibi - ATOMUM Serviços Tecnológicos Ltda" userId="eff4f133-40e0-4aef-a7bc-cd311f3cfac2" providerId="ADAL" clId="{151D1878-8554-43D2-8F83-D03557BDF17E}" dt="2024-04-04T14:48:01.173" v="43" actId="1076"/>
          <ac:spMkLst>
            <pc:docMk/>
            <pc:sldMk cId="3087638149" sldId="271"/>
            <ac:spMk id="17" creationId="{00000000-0000-0000-0000-000000000000}"/>
          </ac:spMkLst>
        </pc:spChg>
      </pc:sldChg>
      <pc:sldChg chg="modSp mod">
        <pc:chgData name="Julio Dualibi - ATOMUM Serviços Tecnológicos Ltda" userId="eff4f133-40e0-4aef-a7bc-cd311f3cfac2" providerId="ADAL" clId="{151D1878-8554-43D2-8F83-D03557BDF17E}" dt="2024-04-04T14:48:20.695" v="45" actId="1076"/>
        <pc:sldMkLst>
          <pc:docMk/>
          <pc:sldMk cId="507752626" sldId="273"/>
        </pc:sldMkLst>
        <pc:spChg chg="mod">
          <ac:chgData name="Julio Dualibi - ATOMUM Serviços Tecnológicos Ltda" userId="eff4f133-40e0-4aef-a7bc-cd311f3cfac2" providerId="ADAL" clId="{151D1878-8554-43D2-8F83-D03557BDF17E}" dt="2024-04-04T14:48:20.695" v="45" actId="1076"/>
          <ac:spMkLst>
            <pc:docMk/>
            <pc:sldMk cId="507752626" sldId="273"/>
            <ac:spMk id="16" creationId="{00000000-0000-0000-0000-000000000000}"/>
          </ac:spMkLst>
        </pc:spChg>
        <pc:picChg chg="mod">
          <ac:chgData name="Julio Dualibi - ATOMUM Serviços Tecnológicos Ltda" userId="eff4f133-40e0-4aef-a7bc-cd311f3cfac2" providerId="ADAL" clId="{151D1878-8554-43D2-8F83-D03557BDF17E}" dt="2024-04-04T14:46:01.958" v="27" actId="1076"/>
          <ac:picMkLst>
            <pc:docMk/>
            <pc:sldMk cId="507752626" sldId="273"/>
            <ac:picMk id="18" creationId="{8253C1F8-6647-4177-BEC2-26E2C4A5CB1C}"/>
          </ac:picMkLst>
        </pc:picChg>
      </pc:sldChg>
      <pc:sldChg chg="modSp mod">
        <pc:chgData name="Julio Dualibi - ATOMUM Serviços Tecnológicos Ltda" userId="eff4f133-40e0-4aef-a7bc-cd311f3cfac2" providerId="ADAL" clId="{151D1878-8554-43D2-8F83-D03557BDF17E}" dt="2024-04-04T14:48:25.368" v="46" actId="1076"/>
        <pc:sldMkLst>
          <pc:docMk/>
          <pc:sldMk cId="530766319" sldId="274"/>
        </pc:sldMkLst>
        <pc:spChg chg="mod">
          <ac:chgData name="Julio Dualibi - ATOMUM Serviços Tecnológicos Ltda" userId="eff4f133-40e0-4aef-a7bc-cd311f3cfac2" providerId="ADAL" clId="{151D1878-8554-43D2-8F83-D03557BDF17E}" dt="2024-04-04T14:48:25.368" v="46" actId="1076"/>
          <ac:spMkLst>
            <pc:docMk/>
            <pc:sldMk cId="530766319" sldId="274"/>
            <ac:spMk id="16" creationId="{00000000-0000-0000-0000-000000000000}"/>
          </ac:spMkLst>
        </pc:spChg>
        <pc:picChg chg="mod">
          <ac:chgData name="Julio Dualibi - ATOMUM Serviços Tecnológicos Ltda" userId="eff4f133-40e0-4aef-a7bc-cd311f3cfac2" providerId="ADAL" clId="{151D1878-8554-43D2-8F83-D03557BDF17E}" dt="2024-04-04T14:46:28.193" v="30" actId="1076"/>
          <ac:picMkLst>
            <pc:docMk/>
            <pc:sldMk cId="530766319" sldId="274"/>
            <ac:picMk id="18" creationId="{8253C1F8-6647-4177-BEC2-26E2C4A5CB1C}"/>
          </ac:picMkLst>
        </pc:picChg>
      </pc:sldChg>
      <pc:sldChg chg="modSp mod">
        <pc:chgData name="Julio Dualibi - ATOMUM Serviços Tecnológicos Ltda" userId="eff4f133-40e0-4aef-a7bc-cd311f3cfac2" providerId="ADAL" clId="{151D1878-8554-43D2-8F83-D03557BDF17E}" dt="2024-04-04T14:47:55.644" v="42" actId="1076"/>
        <pc:sldMkLst>
          <pc:docMk/>
          <pc:sldMk cId="4291215508" sldId="275"/>
        </pc:sldMkLst>
        <pc:spChg chg="mod">
          <ac:chgData name="Julio Dualibi - ATOMUM Serviços Tecnológicos Ltda" userId="eff4f133-40e0-4aef-a7bc-cd311f3cfac2" providerId="ADAL" clId="{151D1878-8554-43D2-8F83-D03557BDF17E}" dt="2024-04-04T14:47:55.644" v="42" actId="1076"/>
          <ac:spMkLst>
            <pc:docMk/>
            <pc:sldMk cId="4291215508" sldId="275"/>
            <ac:spMk id="16" creationId="{00000000-0000-0000-0000-000000000000}"/>
          </ac:spMkLst>
        </pc:spChg>
        <pc:picChg chg="mod">
          <ac:chgData name="Julio Dualibi - ATOMUM Serviços Tecnológicos Ltda" userId="eff4f133-40e0-4aef-a7bc-cd311f3cfac2" providerId="ADAL" clId="{151D1878-8554-43D2-8F83-D03557BDF17E}" dt="2024-04-04T14:45:55.927" v="26" actId="1076"/>
          <ac:picMkLst>
            <pc:docMk/>
            <pc:sldMk cId="4291215508" sldId="275"/>
            <ac:picMk id="18" creationId="{8253C1F8-6647-4177-BEC2-26E2C4A5CB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C0CE-4DA4-4CCE-B6FD-15B0B3EE016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437D-8ED8-458F-B934-0E967EAB6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C0CE-4DA4-4CCE-B6FD-15B0B3EE016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437D-8ED8-458F-B934-0E967EAB6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C0CE-4DA4-4CCE-B6FD-15B0B3EE016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437D-8ED8-458F-B934-0E967EAB6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C0CE-4DA4-4CCE-B6FD-15B0B3EE016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437D-8ED8-458F-B934-0E967EAB6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C0CE-4DA4-4CCE-B6FD-15B0B3EE016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437D-8ED8-458F-B934-0E967EAB6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C0CE-4DA4-4CCE-B6FD-15B0B3EE016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437D-8ED8-458F-B934-0E967EAB6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C0CE-4DA4-4CCE-B6FD-15B0B3EE016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437D-8ED8-458F-B934-0E967EAB6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C0CE-4DA4-4CCE-B6FD-15B0B3EE016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437D-8ED8-458F-B934-0E967EAB6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C0CE-4DA4-4CCE-B6FD-15B0B3EE016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437D-8ED8-458F-B934-0E967EAB6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C0CE-4DA4-4CCE-B6FD-15B0B3EE016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437D-8ED8-458F-B934-0E967EAB6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CC0CE-4DA4-4CCE-B6FD-15B0B3EE016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5437D-8ED8-458F-B934-0E967EAB6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CC0CE-4DA4-4CCE-B6FD-15B0B3EE0166}" type="datetimeFigureOut">
              <a:rPr lang="pt-BR" smtClean="0"/>
              <a:pPr/>
              <a:t>04/04/2024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5437D-8ED8-458F-B934-0E967EAB6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julio.dualibi@atomum.com.br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atomum@atomum.com.br" TargetMode="Externa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rful round modern background vector | premium image by rawpixel.com |  Geometric background, Geometric graphic design, Vector background graphics">
            <a:extLst>
              <a:ext uri="{FF2B5EF4-FFF2-40B4-BE49-F238E27FC236}">
                <a16:creationId xmlns:a16="http://schemas.microsoft.com/office/drawing/2014/main" id="{9D3E6D8C-2DD4-4DEA-9535-BD8BBAE50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3345" y="-40011"/>
            <a:ext cx="9144000" cy="51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61A254D3-42DE-496A-9C41-85B7CBD06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6025" y="1682411"/>
            <a:ext cx="5914287" cy="1800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373B3DE-6D80-38E3-46C0-AF66914CB2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0" b="11160"/>
          <a:stretch/>
        </p:blipFill>
        <p:spPr>
          <a:xfrm>
            <a:off x="7328543" y="3222012"/>
            <a:ext cx="1741714" cy="1800000"/>
          </a:xfrm>
          <a:prstGeom prst="flowChartConnector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A2A65CF-BCBD-F8A9-7F74-C626DDED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r="13768"/>
          <a:stretch/>
        </p:blipFill>
        <p:spPr>
          <a:xfrm>
            <a:off x="120927" y="61332"/>
            <a:ext cx="1741714" cy="1800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56345839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olorful round modern background vector | premium image by rawpixel.com |  Geometric background, Geometric graphic design, Vector background graphics">
            <a:extLst>
              <a:ext uri="{FF2B5EF4-FFF2-40B4-BE49-F238E27FC236}">
                <a16:creationId xmlns:a16="http://schemas.microsoft.com/office/drawing/2014/main" id="{7E89C0F3-B197-4CAE-B0DF-1C881F8B4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5816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413675" y="495296"/>
            <a:ext cx="46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114A90"/>
                </a:solidFill>
                <a:effectLst/>
                <a:uLnTx/>
                <a:uFillTx/>
                <a:latin typeface="Quicksand" pitchFamily="2" charset="0"/>
              </a:rPr>
              <a:t>Contato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11560" y="1453619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pt-BR" sz="1400" u="sng" dirty="0">
                <a:latin typeface="Quicksand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</a:t>
            </a:r>
            <a:r>
              <a:rPr kumimoji="0" lang="pt-BR" sz="1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Quicksand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ulio.dualibi@atomum.com.br</a:t>
            </a:r>
            <a:endParaRPr kumimoji="0" lang="pt-BR" sz="140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Quicksand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charset="2"/>
              <a:buChar char="ü"/>
              <a:tabLst/>
              <a:defRPr/>
            </a:pPr>
            <a:endParaRPr kumimoji="0" lang="pt-BR" sz="1200" b="1" i="0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Quicksand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D3A3EA7-9621-471E-8D94-FD245DDB9045}"/>
              </a:ext>
            </a:extLst>
          </p:cNvPr>
          <p:cNvSpPr txBox="1"/>
          <p:nvPr/>
        </p:nvSpPr>
        <p:spPr>
          <a:xfrm>
            <a:off x="611560" y="1815137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kumimoji="0" lang="pt-B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Quicksand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atomum@atomum.com.br</a:t>
            </a:r>
            <a:endParaRPr kumimoji="0" lang="pt-BR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Quicksand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charset="2"/>
              <a:buChar char="ü"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Quicksand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D29CD6-ADD7-4E90-B3C7-34735DF1C4FD}"/>
              </a:ext>
            </a:extLst>
          </p:cNvPr>
          <p:cNvSpPr txBox="1"/>
          <p:nvPr/>
        </p:nvSpPr>
        <p:spPr>
          <a:xfrm>
            <a:off x="611560" y="2380089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pt-BR" sz="1400" dirty="0">
                <a:latin typeface="Quicksand" pitchFamily="2" charset="0"/>
              </a:rPr>
              <a:t>(11) 98196-9546 / (21) 3733-1803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charset="2"/>
              <a:buChar char="ü"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Quicksand" pitchFamily="2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22D02F8-1FD9-4C97-903A-F2B96BB3DF0A}"/>
              </a:ext>
            </a:extLst>
          </p:cNvPr>
          <p:cNvSpPr txBox="1"/>
          <p:nvPr/>
        </p:nvSpPr>
        <p:spPr>
          <a:xfrm>
            <a:off x="611560" y="305664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pt-BR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Quicksand" pitchFamily="2" charset="0"/>
              </a:rPr>
              <a:t>(11) 98196-9546</a:t>
            </a:r>
            <a:endParaRPr kumimoji="0" lang="pt-BR" sz="1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Quicksand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charset="2"/>
              <a:buChar char="ü"/>
              <a:tabLst/>
              <a:defRPr/>
            </a:pPr>
            <a:endParaRPr lang="pt-BR" sz="1400" dirty="0">
              <a:latin typeface="Quicksand" pitchFamily="2" charset="0"/>
            </a:endParaRPr>
          </a:p>
        </p:txBody>
      </p:sp>
      <p:pic>
        <p:nvPicPr>
          <p:cNvPr id="3074" name="Picture 2" descr="Email PNG [Fundo Transparente]">
            <a:extLst>
              <a:ext uri="{FF2B5EF4-FFF2-40B4-BE49-F238E27FC236}">
                <a16:creationId xmlns:a16="http://schemas.microsoft.com/office/drawing/2014/main" id="{5A996954-23DE-473F-8887-A24D702A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9" y="1582640"/>
            <a:ext cx="376673" cy="37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one icon PNG">
            <a:extLst>
              <a:ext uri="{FF2B5EF4-FFF2-40B4-BE49-F238E27FC236}">
                <a16:creationId xmlns:a16="http://schemas.microsoft.com/office/drawing/2014/main" id="{621927AA-A373-4571-BD94-7BAB5E5D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2" y="2399253"/>
            <a:ext cx="282130" cy="2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atsApp Logo PNG Images Free DOWNLOAD | By Freepnglogos.com">
            <a:extLst>
              <a:ext uri="{FF2B5EF4-FFF2-40B4-BE49-F238E27FC236}">
                <a16:creationId xmlns:a16="http://schemas.microsoft.com/office/drawing/2014/main" id="{39E6F97A-8FAE-49D2-8EE6-7E61B1278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049455"/>
            <a:ext cx="504056" cy="35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13570CF8-965E-490A-8820-AEA5AED05960}"/>
              </a:ext>
            </a:extLst>
          </p:cNvPr>
          <p:cNvSpPr/>
          <p:nvPr/>
        </p:nvSpPr>
        <p:spPr>
          <a:xfrm>
            <a:off x="0" y="485626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www.</a:t>
            </a:r>
            <a:r>
              <a:rPr lang="pt-BR" sz="900" b="1" dirty="0">
                <a:solidFill>
                  <a:srgbClr val="114A90"/>
                </a:solidFill>
                <a:latin typeface="Quicksand" pitchFamily="2" charset="0"/>
              </a:rPr>
              <a:t>atomum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.com.br</a:t>
            </a:r>
            <a:endParaRPr lang="pt-BR" sz="900" dirty="0"/>
          </a:p>
        </p:txBody>
      </p:sp>
      <p:pic>
        <p:nvPicPr>
          <p:cNvPr id="26" name="Picture 2" descr="https://atomum.com.br/images/logo/logo.png">
            <a:extLst>
              <a:ext uri="{FF2B5EF4-FFF2-40B4-BE49-F238E27FC236}">
                <a16:creationId xmlns:a16="http://schemas.microsoft.com/office/drawing/2014/main" id="{7AC18E5E-88D9-4365-93C5-41386497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6094"/>
            <a:ext cx="1440000" cy="4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E7B067C-571C-AB54-913E-4837E5E3EC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2770" y="737201"/>
            <a:ext cx="3445505" cy="3560807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7154771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olorful round modern background vector | premium image by rawpixel.com |  Geometric background, Geometric graphic design, Vector background graphics">
            <a:extLst>
              <a:ext uri="{FF2B5EF4-FFF2-40B4-BE49-F238E27FC236}">
                <a16:creationId xmlns:a16="http://schemas.microsoft.com/office/drawing/2014/main" id="{17ED5C05-F47A-480D-B288-F49F3F50F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-17030" y="-577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1520" y="1332056"/>
            <a:ext cx="8352928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Quicksand" pitchFamily="2" charset="0"/>
              </a:rPr>
              <a:t>A </a:t>
            </a:r>
            <a:r>
              <a:rPr lang="pt-BR" sz="2000" b="1" cap="all" dirty="0">
                <a:latin typeface="Quicksand" pitchFamily="2" charset="0"/>
              </a:rPr>
              <a:t>Atŏmum</a:t>
            </a:r>
            <a:r>
              <a:rPr lang="pt-BR" sz="2000" b="1" dirty="0">
                <a:latin typeface="Quicksand" pitchFamily="2" charset="0"/>
              </a:rPr>
              <a:t> Serviços Tecnológicos LTDA</a:t>
            </a:r>
            <a:r>
              <a:rPr lang="pt-BR" sz="2000" dirty="0">
                <a:latin typeface="Quicksand" pitchFamily="2" charset="0"/>
              </a:rPr>
              <a:t> é uma empresa nacional, licenciada pela CNEN, que teve sua origem a partir de um grupo de experientes pesquisadores do Instituto de Engenharia Nuclear (IEN/CNEN).</a:t>
            </a:r>
          </a:p>
          <a:p>
            <a:pPr algn="just"/>
            <a:endParaRPr lang="pt-BR" sz="2000" dirty="0">
              <a:latin typeface="Quicksand" pitchFamily="2" charset="0"/>
            </a:endParaRPr>
          </a:p>
          <a:p>
            <a:pPr algn="just"/>
            <a:r>
              <a:rPr lang="pt-BR" sz="2000" dirty="0">
                <a:latin typeface="Quicksand" pitchFamily="2" charset="0"/>
              </a:rPr>
              <a:t>A empresa é voltada para a prestação de serviços tecnológicos e implementação de inovações tecnológicas do </a:t>
            </a:r>
            <a:r>
              <a:rPr lang="pt-BR" sz="2000" b="1" dirty="0">
                <a:latin typeface="Quicksand" pitchFamily="2" charset="0"/>
              </a:rPr>
              <a:t>uso das técnicas nucleares</a:t>
            </a:r>
            <a:r>
              <a:rPr lang="pt-BR" sz="2000" dirty="0">
                <a:latin typeface="Quicksand" pitchFamily="2" charset="0"/>
              </a:rPr>
              <a:t> na indústria, agricultura e meio ambiente, empregando o uso de radiotraçadores para otimizar processos, avaliar plantas industriais e equipamentos nos diversos segmentos: gás/óleo, químico, açúcar/álcool, mineração, cimento e meio ambiente.</a:t>
            </a:r>
          </a:p>
          <a:p>
            <a:pPr algn="just"/>
            <a:endParaRPr lang="pt-BR" sz="1100" dirty="0">
              <a:latin typeface="Quicksand" pitchFamily="2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67544" y="483518"/>
            <a:ext cx="46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14A90"/>
                </a:solidFill>
                <a:latin typeface="Quicksand" pitchFamily="2" charset="0"/>
              </a:rPr>
              <a:t>Sobre a </a:t>
            </a:r>
            <a:r>
              <a:rPr lang="pt-BR" sz="2800" b="1" cap="all" dirty="0" err="1">
                <a:solidFill>
                  <a:srgbClr val="114A90"/>
                </a:solidFill>
                <a:latin typeface="Quicksand" pitchFamily="2" charset="0"/>
              </a:rPr>
              <a:t>Atŏmum</a:t>
            </a:r>
            <a:endParaRPr lang="pt-BR" sz="2800" b="1" cap="all" dirty="0">
              <a:solidFill>
                <a:srgbClr val="114A90"/>
              </a:solidFill>
              <a:latin typeface="Quicksand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9614576-9701-4E47-A555-524811713660}"/>
              </a:ext>
            </a:extLst>
          </p:cNvPr>
          <p:cNvSpPr/>
          <p:nvPr/>
        </p:nvSpPr>
        <p:spPr>
          <a:xfrm>
            <a:off x="0" y="485626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www.</a:t>
            </a:r>
            <a:r>
              <a:rPr lang="pt-BR" sz="900" b="1" dirty="0">
                <a:solidFill>
                  <a:srgbClr val="114A90"/>
                </a:solidFill>
                <a:latin typeface="Quicksand" pitchFamily="2" charset="0"/>
              </a:rPr>
              <a:t>atomum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.com.br</a:t>
            </a:r>
            <a:endParaRPr lang="pt-BR" sz="900" dirty="0"/>
          </a:p>
        </p:txBody>
      </p:sp>
      <p:pic>
        <p:nvPicPr>
          <p:cNvPr id="1026" name="Picture 2" descr="https://atomum.com.br/images/logo/logo.png">
            <a:extLst>
              <a:ext uri="{FF2B5EF4-FFF2-40B4-BE49-F238E27FC236}">
                <a16:creationId xmlns:a16="http://schemas.microsoft.com/office/drawing/2014/main" id="{4C71B16F-A235-482B-B57B-A960800F8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6094"/>
            <a:ext cx="1440000" cy="4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494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olorful round modern background vector | premium image by rawpixel.com |  Geometric background, Geometric graphic design, Vector background graphics">
            <a:extLst>
              <a:ext uri="{FF2B5EF4-FFF2-40B4-BE49-F238E27FC236}">
                <a16:creationId xmlns:a16="http://schemas.microsoft.com/office/drawing/2014/main" id="{ED2DA1EC-D075-46A7-A32F-6A9076C93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467544" y="564644"/>
            <a:ext cx="4637087" cy="39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BR" sz="2800" b="1" dirty="0">
                <a:solidFill>
                  <a:srgbClr val="114A90"/>
                </a:solidFill>
                <a:latin typeface="Quicksand" pitchFamily="2" charset="0"/>
              </a:rPr>
              <a:t>Diferenciais da Técnica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79512" y="1082230"/>
            <a:ext cx="67687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Uso de equipamentos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portáteis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 e de fácil instalação;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latin typeface="Quicksand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Inspeções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não invasivas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, e com alta sensibilidade de detecção;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latin typeface="Quicksand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Resultados podem ser acompanhados em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tempo real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sem  alterar   a rotina de operação da planta;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latin typeface="Quicksand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Não provoca contaminação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química ou degradação nos equipamentos e no meio ambiente.</a:t>
            </a:r>
          </a:p>
          <a:p>
            <a:pPr>
              <a:spcAft>
                <a:spcPts val="600"/>
              </a:spcAft>
            </a:pP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  <a:latin typeface="Quicksand" pitchFamily="2" charset="0"/>
            </a:endParaRPr>
          </a:p>
          <a:p>
            <a:pPr>
              <a:spcAft>
                <a:spcPts val="600"/>
              </a:spcAft>
            </a:pP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  <a:latin typeface="Quicksand" pitchFamily="2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8521B72-12D9-4206-B296-48AE62E0C999}"/>
              </a:ext>
            </a:extLst>
          </p:cNvPr>
          <p:cNvSpPr/>
          <p:nvPr/>
        </p:nvSpPr>
        <p:spPr>
          <a:xfrm>
            <a:off x="0" y="485626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www.</a:t>
            </a:r>
            <a:r>
              <a:rPr lang="pt-BR" sz="900" b="1" dirty="0">
                <a:solidFill>
                  <a:srgbClr val="114A90"/>
                </a:solidFill>
                <a:latin typeface="Quicksand" pitchFamily="2" charset="0"/>
              </a:rPr>
              <a:t>atomum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.com.br</a:t>
            </a:r>
            <a:endParaRPr lang="pt-BR" sz="900" dirty="0"/>
          </a:p>
        </p:txBody>
      </p:sp>
      <p:pic>
        <p:nvPicPr>
          <p:cNvPr id="12" name="Picture 2" descr="https://atomum.com.br/images/logo/logo.png">
            <a:extLst>
              <a:ext uri="{FF2B5EF4-FFF2-40B4-BE49-F238E27FC236}">
                <a16:creationId xmlns:a16="http://schemas.microsoft.com/office/drawing/2014/main" id="{8E91111D-C2E6-4D85-98B7-8BD56ACC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6094"/>
            <a:ext cx="1440000" cy="4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Uma imagem contendo ao ar livre, mesa, homem, equipamento&#10;&#10;Descrição gerada automaticamente">
            <a:extLst>
              <a:ext uri="{FF2B5EF4-FFF2-40B4-BE49-F238E27FC236}">
                <a16:creationId xmlns:a16="http://schemas.microsoft.com/office/drawing/2014/main" id="{5628CF2E-759E-26E6-D898-CBFCAE4B7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7497" y="1094382"/>
            <a:ext cx="2119216" cy="2086539"/>
          </a:xfrm>
          <a:prstGeom prst="flowChartConnector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olorful round modern background vector | premium image by rawpixel.com |  Geometric background, Geometric graphic design, Vector background graphics">
            <a:extLst>
              <a:ext uri="{FF2B5EF4-FFF2-40B4-BE49-F238E27FC236}">
                <a16:creationId xmlns:a16="http://schemas.microsoft.com/office/drawing/2014/main" id="{ED2DA1EC-D075-46A7-A32F-6A9076C93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431888" y="544144"/>
            <a:ext cx="6912768" cy="9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pt-BR" sz="2800" b="1" dirty="0">
                <a:solidFill>
                  <a:srgbClr val="114A90"/>
                </a:solidFill>
                <a:latin typeface="Quicksand" pitchFamily="2" charset="0"/>
              </a:rPr>
              <a:t>Técnica de Radiotraçadores: decantador de placas paralelas</a:t>
            </a:r>
          </a:p>
          <a:p>
            <a:pPr>
              <a:lnSpc>
                <a:spcPts val="2300"/>
              </a:lnSpc>
            </a:pPr>
            <a:r>
              <a:rPr lang="pt-BR" sz="2800" b="1" dirty="0">
                <a:solidFill>
                  <a:srgbClr val="114A90"/>
                </a:solidFill>
                <a:latin typeface="Quicksand" pitchFamily="2" charset="0"/>
              </a:rPr>
              <a:t>                                                   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8521B72-12D9-4206-B296-48AE62E0C999}"/>
              </a:ext>
            </a:extLst>
          </p:cNvPr>
          <p:cNvSpPr/>
          <p:nvPr/>
        </p:nvSpPr>
        <p:spPr>
          <a:xfrm>
            <a:off x="0" y="485626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www.</a:t>
            </a:r>
            <a:r>
              <a:rPr lang="pt-BR" sz="900" b="1" dirty="0">
                <a:solidFill>
                  <a:srgbClr val="114A90"/>
                </a:solidFill>
                <a:latin typeface="Quicksand" pitchFamily="2" charset="0"/>
              </a:rPr>
              <a:t>atomum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.com.br</a:t>
            </a:r>
            <a:endParaRPr lang="pt-BR" sz="900" dirty="0"/>
          </a:p>
        </p:txBody>
      </p:sp>
      <p:pic>
        <p:nvPicPr>
          <p:cNvPr id="12" name="Picture 2" descr="https://atomum.com.br/images/logo/logo.png">
            <a:extLst>
              <a:ext uri="{FF2B5EF4-FFF2-40B4-BE49-F238E27FC236}">
                <a16:creationId xmlns:a16="http://schemas.microsoft.com/office/drawing/2014/main" id="{8E91111D-C2E6-4D85-98B7-8BD56ACC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6094"/>
            <a:ext cx="1440000" cy="4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48C0685-27DE-A642-2029-ED644107B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1987"/>
            <a:ext cx="3563888" cy="316414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82ECAB8-C2C5-7068-44F5-07B1D9C7B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1511987"/>
            <a:ext cx="5190507" cy="315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381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olorful round modern background vector | premium image by rawpixel.com |  Geometric background, Geometric graphic design, Vector background graphics">
            <a:extLst>
              <a:ext uri="{FF2B5EF4-FFF2-40B4-BE49-F238E27FC236}">
                <a16:creationId xmlns:a16="http://schemas.microsoft.com/office/drawing/2014/main" id="{8253C1F8-6647-4177-BEC2-26E2C4A5C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0" y="-23876"/>
            <a:ext cx="9144000" cy="51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AE24B3D-EC55-4625-99EF-19798FE7EB6D}"/>
              </a:ext>
            </a:extLst>
          </p:cNvPr>
          <p:cNvSpPr/>
          <p:nvPr/>
        </p:nvSpPr>
        <p:spPr>
          <a:xfrm>
            <a:off x="0" y="485626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www.</a:t>
            </a:r>
            <a:r>
              <a:rPr lang="pt-BR" sz="900" b="1" dirty="0">
                <a:solidFill>
                  <a:srgbClr val="114A90"/>
                </a:solidFill>
                <a:latin typeface="Quicksand" pitchFamily="2" charset="0"/>
              </a:rPr>
              <a:t>atomum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.com.br</a:t>
            </a:r>
            <a:endParaRPr lang="pt-BR" sz="9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203041"/>
            <a:ext cx="7632848" cy="36596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Otimização de Plantas e Unidades Industriais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15459" y="495911"/>
            <a:ext cx="46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14A90"/>
                </a:solidFill>
                <a:latin typeface="Quicksand" pitchFamily="2" charset="0"/>
              </a:rPr>
              <a:t>Áreas de Atuação</a:t>
            </a:r>
          </a:p>
        </p:txBody>
      </p:sp>
      <p:sp>
        <p:nvSpPr>
          <p:cNvPr id="34" name="Título 1"/>
          <p:cNvSpPr txBox="1">
            <a:spLocks/>
          </p:cNvSpPr>
          <p:nvPr/>
        </p:nvSpPr>
        <p:spPr>
          <a:xfrm>
            <a:off x="508740" y="1746168"/>
            <a:ext cx="8064896" cy="3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  <a:ea typeface="+mj-ea"/>
                <a:cs typeface="+mj-cs"/>
              </a:rPr>
              <a:t>Medição de Vazão e Aferição de Medidores Vazão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4721519" y="2813454"/>
            <a:ext cx="4478457" cy="3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kumimoji="0" lang="pt-BR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Quicksand" pitchFamily="2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740" y="3763255"/>
            <a:ext cx="82797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Otimização de Estações de Tratamento de Efluentes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20552" y="3143113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Avaliação de Misturadores Industriais</a:t>
            </a:r>
          </a:p>
        </p:txBody>
      </p:sp>
      <p:pic>
        <p:nvPicPr>
          <p:cNvPr id="17" name="Picture 2" descr="https://atomum.com.br/images/logo/logo.png">
            <a:extLst>
              <a:ext uri="{FF2B5EF4-FFF2-40B4-BE49-F238E27FC236}">
                <a16:creationId xmlns:a16="http://schemas.microsoft.com/office/drawing/2014/main" id="{94D74F3A-027C-4BF8-AEDF-90E334C8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6094"/>
            <a:ext cx="1440000" cy="4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DF7CA48-1C00-AE5A-7657-721792A507E1}"/>
              </a:ext>
            </a:extLst>
          </p:cNvPr>
          <p:cNvSpPr txBox="1">
            <a:spLocks/>
          </p:cNvSpPr>
          <p:nvPr/>
        </p:nvSpPr>
        <p:spPr>
          <a:xfrm>
            <a:off x="520552" y="2487967"/>
            <a:ext cx="8383740" cy="3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  <a:ea typeface="+mj-ea"/>
                <a:cs typeface="+mj-cs"/>
              </a:rPr>
              <a:t>Identificação e localização de fugas em trocadores de calor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olorful round modern background vector | premium image by rawpixel.com |  Geometric background, Geometric graphic design, Vector background graphics">
            <a:extLst>
              <a:ext uri="{FF2B5EF4-FFF2-40B4-BE49-F238E27FC236}">
                <a16:creationId xmlns:a16="http://schemas.microsoft.com/office/drawing/2014/main" id="{8253C1F8-6647-4177-BEC2-26E2C4A5C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0" y="-468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AE24B3D-EC55-4625-99EF-19798FE7EB6D}"/>
              </a:ext>
            </a:extLst>
          </p:cNvPr>
          <p:cNvSpPr/>
          <p:nvPr/>
        </p:nvSpPr>
        <p:spPr>
          <a:xfrm>
            <a:off x="0" y="485626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www.</a:t>
            </a:r>
            <a:r>
              <a:rPr lang="pt-BR" sz="900" b="1" dirty="0">
                <a:solidFill>
                  <a:srgbClr val="114A90"/>
                </a:solidFill>
                <a:latin typeface="Quicksand" pitchFamily="2" charset="0"/>
              </a:rPr>
              <a:t>atomum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.com.br</a:t>
            </a:r>
            <a:endParaRPr lang="pt-BR" sz="9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39552" y="381985"/>
            <a:ext cx="46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14A90"/>
                </a:solidFill>
                <a:latin typeface="Quicksand" pitchFamily="2" charset="0"/>
              </a:rPr>
              <a:t>Áreas de Atuação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4721519" y="2813454"/>
            <a:ext cx="4478457" cy="3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kumimoji="0" lang="pt-BR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Quicksand" pitchFamily="2" charset="0"/>
              <a:ea typeface="+mj-ea"/>
              <a:cs typeface="+mj-cs"/>
            </a:endParaRPr>
          </a:p>
        </p:txBody>
      </p:sp>
      <p:pic>
        <p:nvPicPr>
          <p:cNvPr id="17" name="Picture 2" descr="https://atomum.com.br/images/logo/logo.png">
            <a:extLst>
              <a:ext uri="{FF2B5EF4-FFF2-40B4-BE49-F238E27FC236}">
                <a16:creationId xmlns:a16="http://schemas.microsoft.com/office/drawing/2014/main" id="{94D74F3A-027C-4BF8-AEDF-90E334C8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6094"/>
            <a:ext cx="1440000" cy="4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08D267B-6714-9945-E5B5-78FC4B579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5" y="1037638"/>
            <a:ext cx="2949443" cy="372387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1ABD2CF-446D-12DB-9DBF-50A735A629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37638"/>
            <a:ext cx="5231822" cy="37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155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olorful round modern background vector | premium image by rawpixel.com |  Geometric background, Geometric graphic design, Vector background graphics">
            <a:extLst>
              <a:ext uri="{FF2B5EF4-FFF2-40B4-BE49-F238E27FC236}">
                <a16:creationId xmlns:a16="http://schemas.microsoft.com/office/drawing/2014/main" id="{8253C1F8-6647-4177-BEC2-26E2C4A5C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0" y="-32457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AE24B3D-EC55-4625-99EF-19798FE7EB6D}"/>
              </a:ext>
            </a:extLst>
          </p:cNvPr>
          <p:cNvSpPr/>
          <p:nvPr/>
        </p:nvSpPr>
        <p:spPr>
          <a:xfrm>
            <a:off x="0" y="485626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www.</a:t>
            </a:r>
            <a:r>
              <a:rPr lang="pt-BR" sz="900" b="1" dirty="0">
                <a:solidFill>
                  <a:srgbClr val="114A90"/>
                </a:solidFill>
                <a:latin typeface="Quicksand" pitchFamily="2" charset="0"/>
              </a:rPr>
              <a:t>atomum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.com.br</a:t>
            </a:r>
            <a:endParaRPr lang="pt-BR" sz="9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459538"/>
            <a:ext cx="46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14A90"/>
                </a:solidFill>
                <a:latin typeface="Quicksand" pitchFamily="2" charset="0"/>
              </a:rPr>
              <a:t>Áreas de Atuação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4721519" y="2813454"/>
            <a:ext cx="4478457" cy="3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kumimoji="0" lang="pt-BR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Quicksand" pitchFamily="2" charset="0"/>
              <a:ea typeface="+mj-ea"/>
              <a:cs typeface="+mj-cs"/>
            </a:endParaRPr>
          </a:p>
        </p:txBody>
      </p:sp>
      <p:pic>
        <p:nvPicPr>
          <p:cNvPr id="17" name="Picture 2" descr="https://atomum.com.br/images/logo/logo.png">
            <a:extLst>
              <a:ext uri="{FF2B5EF4-FFF2-40B4-BE49-F238E27FC236}">
                <a16:creationId xmlns:a16="http://schemas.microsoft.com/office/drawing/2014/main" id="{94D74F3A-027C-4BF8-AEDF-90E334C8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6094"/>
            <a:ext cx="1440000" cy="4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4E906A6-FF8D-3F10-CF88-387C759375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31056"/>
            <a:ext cx="2376306" cy="316840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40C27EA-91A8-0F4C-52B7-E431411B43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19" y="1131056"/>
            <a:ext cx="5206553" cy="329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526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olorful round modern background vector | premium image by rawpixel.com |  Geometric background, Geometric graphic design, Vector background graphics">
            <a:extLst>
              <a:ext uri="{FF2B5EF4-FFF2-40B4-BE49-F238E27FC236}">
                <a16:creationId xmlns:a16="http://schemas.microsoft.com/office/drawing/2014/main" id="{8253C1F8-6647-4177-BEC2-26E2C4A5CB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-7158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AE24B3D-EC55-4625-99EF-19798FE7EB6D}"/>
              </a:ext>
            </a:extLst>
          </p:cNvPr>
          <p:cNvSpPr/>
          <p:nvPr/>
        </p:nvSpPr>
        <p:spPr>
          <a:xfrm>
            <a:off x="0" y="485626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www.</a:t>
            </a:r>
            <a:r>
              <a:rPr lang="pt-BR" sz="900" b="1" dirty="0">
                <a:solidFill>
                  <a:srgbClr val="114A90"/>
                </a:solidFill>
                <a:latin typeface="Quicksand" pitchFamily="2" charset="0"/>
              </a:rPr>
              <a:t>atomum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.com.br</a:t>
            </a:r>
            <a:endParaRPr lang="pt-BR" sz="9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27001" y="407946"/>
            <a:ext cx="46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14A90"/>
                </a:solidFill>
                <a:latin typeface="Quicksand" pitchFamily="2" charset="0"/>
              </a:rPr>
              <a:t>Áreas de Atuação</a:t>
            </a:r>
          </a:p>
        </p:txBody>
      </p:sp>
      <p:sp>
        <p:nvSpPr>
          <p:cNvPr id="38" name="Título 1"/>
          <p:cNvSpPr txBox="1">
            <a:spLocks/>
          </p:cNvSpPr>
          <p:nvPr/>
        </p:nvSpPr>
        <p:spPr>
          <a:xfrm>
            <a:off x="4721519" y="2813454"/>
            <a:ext cx="4478457" cy="3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kumimoji="0" lang="pt-BR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Quicksand" pitchFamily="2" charset="0"/>
              <a:ea typeface="+mj-ea"/>
              <a:cs typeface="+mj-cs"/>
            </a:endParaRPr>
          </a:p>
        </p:txBody>
      </p:sp>
      <p:pic>
        <p:nvPicPr>
          <p:cNvPr id="17" name="Picture 2" descr="https://atomum.com.br/images/logo/logo.png">
            <a:extLst>
              <a:ext uri="{FF2B5EF4-FFF2-40B4-BE49-F238E27FC236}">
                <a16:creationId xmlns:a16="http://schemas.microsoft.com/office/drawing/2014/main" id="{94D74F3A-027C-4BF8-AEDF-90E334C8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6094"/>
            <a:ext cx="1440000" cy="4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A5F59E9-D43F-58E9-4C16-43FDDA099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1" y="987574"/>
            <a:ext cx="1675745" cy="372387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ED5476A-540A-DEE3-018B-90912D50F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98" y="1995685"/>
            <a:ext cx="6248740" cy="19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663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olorful round modern background vector | premium image by rawpixel.com |  Geometric background, Geometric graphic design, Vector background graphics">
            <a:extLst>
              <a:ext uri="{FF2B5EF4-FFF2-40B4-BE49-F238E27FC236}">
                <a16:creationId xmlns:a16="http://schemas.microsoft.com/office/drawing/2014/main" id="{5D02D524-BA4B-4AE0-B9B6-E56EF7060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1"/>
          <a:stretch/>
        </p:blipFill>
        <p:spPr bwMode="auto">
          <a:xfrm>
            <a:off x="0" y="-6223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4276E946-66CD-4A66-8620-8C5E12481DE0}"/>
              </a:ext>
            </a:extLst>
          </p:cNvPr>
          <p:cNvSpPr/>
          <p:nvPr/>
        </p:nvSpPr>
        <p:spPr>
          <a:xfrm>
            <a:off x="0" y="4856261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www.</a:t>
            </a:r>
            <a:r>
              <a:rPr lang="pt-BR" sz="900" b="1" dirty="0">
                <a:solidFill>
                  <a:srgbClr val="114A90"/>
                </a:solidFill>
                <a:latin typeface="Quicksand" pitchFamily="2" charset="0"/>
              </a:rPr>
              <a:t>atomum</a:t>
            </a:r>
            <a:r>
              <a:rPr lang="pt-B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Quicksand" pitchFamily="2" charset="0"/>
              </a:rPr>
              <a:t>.com.br</a:t>
            </a:r>
            <a:endParaRPr lang="pt-BR" sz="9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42552" y="1203598"/>
            <a:ext cx="79936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Quicksand" pitchFamily="2" charset="0"/>
              </a:rPr>
              <a:t>Devido à alta sensibilidade de detecção e à meia vida curta, é possível o uso de concentrações baixas, de modo a </a:t>
            </a:r>
            <a:r>
              <a:rPr lang="pt-BR" sz="2000" b="1" dirty="0">
                <a:latin typeface="Quicksand" pitchFamily="2" charset="0"/>
              </a:rPr>
              <a:t>não representar risco radiológico</a:t>
            </a:r>
            <a:r>
              <a:rPr lang="pt-BR" sz="2000" dirty="0">
                <a:latin typeface="Quicksand" pitchFamily="2" charset="0"/>
              </a:rPr>
              <a:t> para a saúde dos trabalhadores e também </a:t>
            </a:r>
            <a:r>
              <a:rPr lang="pt-BR" sz="2000" b="1" dirty="0">
                <a:latin typeface="Quicksand" pitchFamily="2" charset="0"/>
              </a:rPr>
              <a:t>não provocar danos ou contaminação radiológica/química</a:t>
            </a:r>
            <a:r>
              <a:rPr lang="pt-BR" sz="2000" dirty="0">
                <a:latin typeface="Quicksand" pitchFamily="2" charset="0"/>
              </a:rPr>
              <a:t> ao equipamento e ao meio ambiente. </a:t>
            </a:r>
          </a:p>
          <a:p>
            <a:pPr algn="just"/>
            <a:br>
              <a:rPr lang="pt-BR" sz="2000" dirty="0">
                <a:latin typeface="Quicksand" pitchFamily="2" charset="0"/>
              </a:rPr>
            </a:br>
            <a:r>
              <a:rPr lang="pt-BR" sz="2000" dirty="0">
                <a:latin typeface="Quicksand" pitchFamily="2" charset="0"/>
              </a:rPr>
              <a:t>A execução de um trabalho utilizando o radiotraçador exige um </a:t>
            </a:r>
            <a:r>
              <a:rPr lang="pt-BR" sz="2000" b="1" dirty="0">
                <a:latin typeface="Quicksand" pitchFamily="2" charset="0"/>
              </a:rPr>
              <a:t>planejamento técnico detalhado</a:t>
            </a:r>
            <a:r>
              <a:rPr lang="pt-BR" sz="2000" dirty="0">
                <a:latin typeface="Quicksand" pitchFamily="2" charset="0"/>
              </a:rPr>
              <a:t> da área a ser estudada, de maneira que o uso do material radioativo esteja em conformidade com as </a:t>
            </a:r>
            <a:r>
              <a:rPr lang="pt-BR" sz="2000" b="1" dirty="0">
                <a:latin typeface="Quicksand" pitchFamily="2" charset="0"/>
              </a:rPr>
              <a:t>normas de proteção radiológicas</a:t>
            </a:r>
            <a:r>
              <a:rPr lang="pt-BR" sz="2000" dirty="0">
                <a:latin typeface="Quicksand" pitchFamily="2" charset="0"/>
              </a:rPr>
              <a:t> estabelecidas pela CNEN.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42552" y="474959"/>
            <a:ext cx="46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14A90"/>
                </a:solidFill>
                <a:latin typeface="Quicksand" pitchFamily="2" charset="0"/>
              </a:rPr>
              <a:t>Segurança</a:t>
            </a:r>
          </a:p>
        </p:txBody>
      </p:sp>
      <p:pic>
        <p:nvPicPr>
          <p:cNvPr id="9" name="Picture 2" descr="https://atomum.com.br/images/logo/logo.png">
            <a:extLst>
              <a:ext uri="{FF2B5EF4-FFF2-40B4-BE49-F238E27FC236}">
                <a16:creationId xmlns:a16="http://schemas.microsoft.com/office/drawing/2014/main" id="{06943FC6-60D4-4E39-AA90-D7A5806B3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6094"/>
            <a:ext cx="1440000" cy="43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B14F857789E9D49B28F089B6C2A1D50" ma:contentTypeVersion="14" ma:contentTypeDescription="Crie um novo documento." ma:contentTypeScope="" ma:versionID="67e573e2955e777343dd1ed1bc9367a1">
  <xsd:schema xmlns:xsd="http://www.w3.org/2001/XMLSchema" xmlns:xs="http://www.w3.org/2001/XMLSchema" xmlns:p="http://schemas.microsoft.com/office/2006/metadata/properties" xmlns:ns3="c721f9c6-71e9-406a-845b-3bfee0b01e34" xmlns:ns4="5345973c-64f2-48ed-9913-d34447c951bc" targetNamespace="http://schemas.microsoft.com/office/2006/metadata/properties" ma:root="true" ma:fieldsID="4121bea06fca4c1bde00b93e0173400a" ns3:_="" ns4:_="">
    <xsd:import namespace="c721f9c6-71e9-406a-845b-3bfee0b01e34"/>
    <xsd:import namespace="5345973c-64f2-48ed-9913-d34447c951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1f9c6-71e9-406a-845b-3bfee0b01e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5973c-64f2-48ed-9913-d34447c95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3DDF4F-4356-4E68-A313-84849020122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345973c-64f2-48ed-9913-d34447c951bc"/>
    <ds:schemaRef ds:uri="http://purl.org/dc/elements/1.1/"/>
    <ds:schemaRef ds:uri="http://schemas.microsoft.com/office/2006/metadata/properties"/>
    <ds:schemaRef ds:uri="c721f9c6-71e9-406a-845b-3bfee0b01e3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DE5C0B-6E2D-41DE-AE84-41CF7FA8F3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2B718C-E6F4-4B06-ADEE-A16C1534D1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1f9c6-71e9-406a-845b-3bfee0b01e34"/>
    <ds:schemaRef ds:uri="5345973c-64f2-48ed-9913-d34447c95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3658</TotalTime>
  <Words>393</Words>
  <Application>Microsoft Office PowerPoint</Application>
  <PresentationFormat>Apresentação na tela (16:9)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Wingdings</vt:lpstr>
      <vt:lpstr>Arial</vt:lpstr>
      <vt:lpstr>Quicksand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Otimização de Plantas e Unidades Industriais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Criar e Codificar</dc:creator>
  <cp:lastModifiedBy>Júlio Dualibi - ATOMUM Serviços Tecnológicos Ltda</cp:lastModifiedBy>
  <cp:revision>271</cp:revision>
  <dcterms:created xsi:type="dcterms:W3CDTF">2017-10-02T16:35:27Z</dcterms:created>
  <dcterms:modified xsi:type="dcterms:W3CDTF">2024-04-04T14:48:36Z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0x0101000B14F857789E9D49B28F089B6C2A1D50</vt:lpwstr>
  </property>
</Properties>
</file>