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Override1.xml" ContentType="application/vnd.openxmlformats-officedocument.themeOverr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heme/themeOverride2.xml" ContentType="application/vnd.openxmlformats-officedocument.themeOverr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4" r:id="rId2"/>
    <p:sldMasterId id="2147483728" r:id="rId3"/>
  </p:sldMasterIdLst>
  <p:notesMasterIdLst>
    <p:notesMasterId r:id="rId27"/>
  </p:notesMasterIdLst>
  <p:sldIdLst>
    <p:sldId id="265" r:id="rId4"/>
    <p:sldId id="285" r:id="rId5"/>
    <p:sldId id="372" r:id="rId6"/>
    <p:sldId id="356" r:id="rId7"/>
    <p:sldId id="370" r:id="rId8"/>
    <p:sldId id="354" r:id="rId9"/>
    <p:sldId id="384" r:id="rId10"/>
    <p:sldId id="355" r:id="rId11"/>
    <p:sldId id="373" r:id="rId12"/>
    <p:sldId id="377" r:id="rId13"/>
    <p:sldId id="374" r:id="rId14"/>
    <p:sldId id="368" r:id="rId15"/>
    <p:sldId id="258" r:id="rId16"/>
    <p:sldId id="375" r:id="rId17"/>
    <p:sldId id="274" r:id="rId18"/>
    <p:sldId id="275" r:id="rId19"/>
    <p:sldId id="276" r:id="rId20"/>
    <p:sldId id="277" r:id="rId21"/>
    <p:sldId id="278" r:id="rId22"/>
    <p:sldId id="279" r:id="rId23"/>
    <p:sldId id="280" r:id="rId24"/>
    <p:sldId id="281" r:id="rId25"/>
    <p:sldId id="287" r:id="rId26"/>
  </p:sldIdLst>
  <p:sldSz cx="9144000" cy="5143500" type="screen16x9"/>
  <p:notesSz cx="7010400" cy="9296400"/>
  <p:defaultTextStyle>
    <a:defPPr>
      <a:defRPr lang="en-US"/>
    </a:defPPr>
    <a:lvl1pPr marL="0" algn="l" defTabSz="913956" rtl="0" eaLnBrk="1" latinLnBrk="0" hangingPunct="1">
      <a:defRPr sz="1800" kern="1200">
        <a:solidFill>
          <a:schemeClr val="tx1"/>
        </a:solidFill>
        <a:latin typeface="+mn-lt"/>
        <a:ea typeface="+mn-ea"/>
        <a:cs typeface="+mn-cs"/>
      </a:defRPr>
    </a:lvl1pPr>
    <a:lvl2pPr marL="456977" algn="l" defTabSz="913956" rtl="0" eaLnBrk="1" latinLnBrk="0" hangingPunct="1">
      <a:defRPr sz="1800" kern="1200">
        <a:solidFill>
          <a:schemeClr val="tx1"/>
        </a:solidFill>
        <a:latin typeface="+mn-lt"/>
        <a:ea typeface="+mn-ea"/>
        <a:cs typeface="+mn-cs"/>
      </a:defRPr>
    </a:lvl2pPr>
    <a:lvl3pPr marL="913956" algn="l" defTabSz="913956" rtl="0" eaLnBrk="1" latinLnBrk="0" hangingPunct="1">
      <a:defRPr sz="1800" kern="1200">
        <a:solidFill>
          <a:schemeClr val="tx1"/>
        </a:solidFill>
        <a:latin typeface="+mn-lt"/>
        <a:ea typeface="+mn-ea"/>
        <a:cs typeface="+mn-cs"/>
      </a:defRPr>
    </a:lvl3pPr>
    <a:lvl4pPr marL="1370933" algn="l" defTabSz="913956" rtl="0" eaLnBrk="1" latinLnBrk="0" hangingPunct="1">
      <a:defRPr sz="1800" kern="1200">
        <a:solidFill>
          <a:schemeClr val="tx1"/>
        </a:solidFill>
        <a:latin typeface="+mn-lt"/>
        <a:ea typeface="+mn-ea"/>
        <a:cs typeface="+mn-cs"/>
      </a:defRPr>
    </a:lvl4pPr>
    <a:lvl5pPr marL="1827912" algn="l" defTabSz="913956" rtl="0" eaLnBrk="1" latinLnBrk="0" hangingPunct="1">
      <a:defRPr sz="1800" kern="1200">
        <a:solidFill>
          <a:schemeClr val="tx1"/>
        </a:solidFill>
        <a:latin typeface="+mn-lt"/>
        <a:ea typeface="+mn-ea"/>
        <a:cs typeface="+mn-cs"/>
      </a:defRPr>
    </a:lvl5pPr>
    <a:lvl6pPr marL="2284888" algn="l" defTabSz="913956" rtl="0" eaLnBrk="1" latinLnBrk="0" hangingPunct="1">
      <a:defRPr sz="1800" kern="1200">
        <a:solidFill>
          <a:schemeClr val="tx1"/>
        </a:solidFill>
        <a:latin typeface="+mn-lt"/>
        <a:ea typeface="+mn-ea"/>
        <a:cs typeface="+mn-cs"/>
      </a:defRPr>
    </a:lvl6pPr>
    <a:lvl7pPr marL="2741868" algn="l" defTabSz="913956" rtl="0" eaLnBrk="1" latinLnBrk="0" hangingPunct="1">
      <a:defRPr sz="1800" kern="1200">
        <a:solidFill>
          <a:schemeClr val="tx1"/>
        </a:solidFill>
        <a:latin typeface="+mn-lt"/>
        <a:ea typeface="+mn-ea"/>
        <a:cs typeface="+mn-cs"/>
      </a:defRPr>
    </a:lvl7pPr>
    <a:lvl8pPr marL="3198844" algn="l" defTabSz="913956" rtl="0" eaLnBrk="1" latinLnBrk="0" hangingPunct="1">
      <a:defRPr sz="1800" kern="1200">
        <a:solidFill>
          <a:schemeClr val="tx1"/>
        </a:solidFill>
        <a:latin typeface="+mn-lt"/>
        <a:ea typeface="+mn-ea"/>
        <a:cs typeface="+mn-cs"/>
      </a:defRPr>
    </a:lvl8pPr>
    <a:lvl9pPr marL="3655822" algn="l" defTabSz="91395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5815"/>
    <a:srgbClr val="008000"/>
    <a:srgbClr val="FF9900"/>
    <a:srgbClr val="FF33CC"/>
    <a:srgbClr val="005BBB"/>
    <a:srgbClr val="CCCCFF"/>
    <a:srgbClr val="509E2F"/>
    <a:srgbClr val="737373"/>
    <a:srgbClr val="CCFF66"/>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7514" autoAdjust="0"/>
  </p:normalViewPr>
  <p:slideViewPr>
    <p:cSldViewPr>
      <p:cViewPr>
        <p:scale>
          <a:sx n="75" d="100"/>
          <a:sy n="75" d="100"/>
        </p:scale>
        <p:origin x="1218" y="5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9EF3610-8AF2-4AB1-AA09-AC27D2A84973}" type="datetimeFigureOut">
              <a:rPr lang="en-US" smtClean="0"/>
              <a:t>4/4/2024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BED01BB-B78D-4F93-B1DC-5E4CB3BE4FB8}" type="slidenum">
              <a:rPr lang="en-US" smtClean="0"/>
              <a:t>‹#›</a:t>
            </a:fld>
            <a:endParaRPr lang="en-US"/>
          </a:p>
        </p:txBody>
      </p:sp>
    </p:spTree>
    <p:extLst>
      <p:ext uri="{BB962C8B-B14F-4D97-AF65-F5344CB8AC3E}">
        <p14:creationId xmlns:p14="http://schemas.microsoft.com/office/powerpoint/2010/main" val="407932154"/>
      </p:ext>
    </p:extLst>
  </p:cSld>
  <p:clrMap bg1="lt1" tx1="dk1" bg2="lt2" tx2="dk2" accent1="accent1" accent2="accent2" accent3="accent3" accent4="accent4" accent5="accent5" accent6="accent6" hlink="hlink" folHlink="folHlink"/>
  <p:notesStyle>
    <a:lvl1pPr marL="0" algn="l" defTabSz="913956" rtl="0" eaLnBrk="1" latinLnBrk="0" hangingPunct="1">
      <a:defRPr sz="1200" kern="1200">
        <a:solidFill>
          <a:schemeClr val="tx1"/>
        </a:solidFill>
        <a:latin typeface="+mn-lt"/>
        <a:ea typeface="+mn-ea"/>
        <a:cs typeface="+mn-cs"/>
      </a:defRPr>
    </a:lvl1pPr>
    <a:lvl2pPr marL="456977" algn="l" defTabSz="913956" rtl="0" eaLnBrk="1" latinLnBrk="0" hangingPunct="1">
      <a:defRPr sz="1200" kern="1200">
        <a:solidFill>
          <a:schemeClr val="tx1"/>
        </a:solidFill>
        <a:latin typeface="+mn-lt"/>
        <a:ea typeface="+mn-ea"/>
        <a:cs typeface="+mn-cs"/>
      </a:defRPr>
    </a:lvl2pPr>
    <a:lvl3pPr marL="913956" algn="l" defTabSz="913956" rtl="0" eaLnBrk="1" latinLnBrk="0" hangingPunct="1">
      <a:defRPr sz="1200" kern="1200">
        <a:solidFill>
          <a:schemeClr val="tx1"/>
        </a:solidFill>
        <a:latin typeface="+mn-lt"/>
        <a:ea typeface="+mn-ea"/>
        <a:cs typeface="+mn-cs"/>
      </a:defRPr>
    </a:lvl3pPr>
    <a:lvl4pPr marL="1370933" algn="l" defTabSz="913956" rtl="0" eaLnBrk="1" latinLnBrk="0" hangingPunct="1">
      <a:defRPr sz="1200" kern="1200">
        <a:solidFill>
          <a:schemeClr val="tx1"/>
        </a:solidFill>
        <a:latin typeface="+mn-lt"/>
        <a:ea typeface="+mn-ea"/>
        <a:cs typeface="+mn-cs"/>
      </a:defRPr>
    </a:lvl4pPr>
    <a:lvl5pPr marL="1827912" algn="l" defTabSz="913956" rtl="0" eaLnBrk="1" latinLnBrk="0" hangingPunct="1">
      <a:defRPr sz="1200" kern="1200">
        <a:solidFill>
          <a:schemeClr val="tx1"/>
        </a:solidFill>
        <a:latin typeface="+mn-lt"/>
        <a:ea typeface="+mn-ea"/>
        <a:cs typeface="+mn-cs"/>
      </a:defRPr>
    </a:lvl5pPr>
    <a:lvl6pPr marL="2284888" algn="l" defTabSz="913956" rtl="0" eaLnBrk="1" latinLnBrk="0" hangingPunct="1">
      <a:defRPr sz="1200" kern="1200">
        <a:solidFill>
          <a:schemeClr val="tx1"/>
        </a:solidFill>
        <a:latin typeface="+mn-lt"/>
        <a:ea typeface="+mn-ea"/>
        <a:cs typeface="+mn-cs"/>
      </a:defRPr>
    </a:lvl6pPr>
    <a:lvl7pPr marL="2741868" algn="l" defTabSz="913956" rtl="0" eaLnBrk="1" latinLnBrk="0" hangingPunct="1">
      <a:defRPr sz="1200" kern="1200">
        <a:solidFill>
          <a:schemeClr val="tx1"/>
        </a:solidFill>
        <a:latin typeface="+mn-lt"/>
        <a:ea typeface="+mn-ea"/>
        <a:cs typeface="+mn-cs"/>
      </a:defRPr>
    </a:lvl7pPr>
    <a:lvl8pPr marL="3198844" algn="l" defTabSz="913956" rtl="0" eaLnBrk="1" latinLnBrk="0" hangingPunct="1">
      <a:defRPr sz="1200" kern="1200">
        <a:solidFill>
          <a:schemeClr val="tx1"/>
        </a:solidFill>
        <a:latin typeface="+mn-lt"/>
        <a:ea typeface="+mn-ea"/>
        <a:cs typeface="+mn-cs"/>
      </a:defRPr>
    </a:lvl8pPr>
    <a:lvl9pPr marL="3655822" algn="l" defTabSz="91395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3BED01BB-B78D-4F93-B1DC-5E4CB3BE4FB8}" type="slidenum">
              <a:rPr lang="en-US" smtClean="0"/>
              <a:t>2</a:t>
            </a:fld>
            <a:endParaRPr lang="en-US"/>
          </a:p>
        </p:txBody>
      </p:sp>
    </p:spTree>
    <p:extLst>
      <p:ext uri="{BB962C8B-B14F-4D97-AF65-F5344CB8AC3E}">
        <p14:creationId xmlns:p14="http://schemas.microsoft.com/office/powerpoint/2010/main" val="346412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b="1" dirty="0"/>
          </a:p>
        </p:txBody>
      </p:sp>
      <p:sp>
        <p:nvSpPr>
          <p:cNvPr id="4" name="Slide Number Placeholder 3"/>
          <p:cNvSpPr>
            <a:spLocks noGrp="1"/>
          </p:cNvSpPr>
          <p:nvPr>
            <p:ph type="sldNum" sz="quarter" idx="5"/>
          </p:nvPr>
        </p:nvSpPr>
        <p:spPr/>
        <p:txBody>
          <a:bodyPr/>
          <a:lstStyle/>
          <a:p>
            <a:fld id="{3BED01BB-B78D-4F93-B1DC-5E4CB3BE4FB8}" type="slidenum">
              <a:rPr lang="en-US" smtClean="0"/>
              <a:t>11</a:t>
            </a:fld>
            <a:endParaRPr lang="en-US"/>
          </a:p>
        </p:txBody>
      </p:sp>
    </p:spTree>
    <p:extLst>
      <p:ext uri="{BB962C8B-B14F-4D97-AF65-F5344CB8AC3E}">
        <p14:creationId xmlns:p14="http://schemas.microsoft.com/office/powerpoint/2010/main" val="3306100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b="1" dirty="0"/>
          </a:p>
        </p:txBody>
      </p:sp>
      <p:sp>
        <p:nvSpPr>
          <p:cNvPr id="4" name="Slide Number Placeholder 3"/>
          <p:cNvSpPr>
            <a:spLocks noGrp="1"/>
          </p:cNvSpPr>
          <p:nvPr>
            <p:ph type="sldNum" sz="quarter" idx="5"/>
          </p:nvPr>
        </p:nvSpPr>
        <p:spPr/>
        <p:txBody>
          <a:bodyPr/>
          <a:lstStyle/>
          <a:p>
            <a:fld id="{3BED01BB-B78D-4F93-B1DC-5E4CB3BE4FB8}" type="slidenum">
              <a:rPr lang="en-US" smtClean="0"/>
              <a:t>12</a:t>
            </a:fld>
            <a:endParaRPr lang="en-US"/>
          </a:p>
        </p:txBody>
      </p:sp>
    </p:spTree>
    <p:extLst>
      <p:ext uri="{BB962C8B-B14F-4D97-AF65-F5344CB8AC3E}">
        <p14:creationId xmlns:p14="http://schemas.microsoft.com/office/powerpoint/2010/main" val="3601384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solidFill>
                  <a:srgbClr val="111111"/>
                </a:solidFill>
                <a:latin typeface="Roboto" panose="02000000000000000000" pitchFamily="2" charset="0"/>
              </a:rPr>
              <a:t>Gráfico</a:t>
            </a:r>
            <a:r>
              <a:rPr lang="en-US" sz="1800" dirty="0">
                <a:solidFill>
                  <a:srgbClr val="111111"/>
                </a:solidFill>
                <a:latin typeface="Roboto" panose="02000000000000000000" pitchFamily="2" charset="0"/>
              </a:rPr>
              <a:t> </a:t>
            </a:r>
            <a:r>
              <a:rPr lang="en-US" sz="1800" dirty="0" err="1">
                <a:solidFill>
                  <a:srgbClr val="111111"/>
                </a:solidFill>
                <a:latin typeface="Roboto" panose="02000000000000000000" pitchFamily="2" charset="0"/>
              </a:rPr>
              <a:t>obtido</a:t>
            </a:r>
            <a:r>
              <a:rPr lang="en-US" sz="1800" dirty="0">
                <a:solidFill>
                  <a:srgbClr val="111111"/>
                </a:solidFill>
                <a:latin typeface="Roboto" panose="02000000000000000000" pitchFamily="2" charset="0"/>
              </a:rPr>
              <a:t> a </a:t>
            </a:r>
            <a:r>
              <a:rPr lang="en-US" sz="1800" dirty="0" err="1">
                <a:solidFill>
                  <a:srgbClr val="111111"/>
                </a:solidFill>
                <a:latin typeface="Roboto" panose="02000000000000000000" pitchFamily="2" charset="0"/>
              </a:rPr>
              <a:t>partir</a:t>
            </a:r>
            <a:r>
              <a:rPr lang="en-US" sz="1800" dirty="0">
                <a:solidFill>
                  <a:srgbClr val="111111"/>
                </a:solidFill>
                <a:latin typeface="Roboto" panose="02000000000000000000" pitchFamily="2" charset="0"/>
              </a:rPr>
              <a:t> de dados dos </a:t>
            </a:r>
            <a:r>
              <a:rPr lang="en-US" sz="1800" dirty="0" err="1">
                <a:solidFill>
                  <a:srgbClr val="111111"/>
                </a:solidFill>
                <a:latin typeface="Roboto" panose="02000000000000000000" pitchFamily="2" charset="0"/>
              </a:rPr>
              <a:t>gráficos</a:t>
            </a:r>
            <a:r>
              <a:rPr lang="en-US" sz="1800" dirty="0">
                <a:solidFill>
                  <a:srgbClr val="111111"/>
                </a:solidFill>
                <a:latin typeface="Roboto" panose="02000000000000000000" pitchFamily="2" charset="0"/>
              </a:rPr>
              <a:t> do </a:t>
            </a:r>
            <a:r>
              <a:rPr lang="en-US" sz="1800" dirty="0" err="1">
                <a:solidFill>
                  <a:srgbClr val="111111"/>
                </a:solidFill>
                <a:latin typeface="Roboto" panose="02000000000000000000" pitchFamily="2" charset="0"/>
              </a:rPr>
              <a:t>documento</a:t>
            </a:r>
            <a:r>
              <a:rPr lang="en-US" sz="1800" dirty="0">
                <a:solidFill>
                  <a:srgbClr val="111111"/>
                </a:solidFill>
                <a:latin typeface="Roboto" panose="02000000000000000000" pitchFamily="2" charset="0"/>
              </a:rPr>
              <a:t> UNECE 2022</a:t>
            </a:r>
          </a:p>
          <a:p>
            <a:endParaRPr lang="en-US" sz="1800" dirty="0">
              <a:solidFill>
                <a:srgbClr val="111111"/>
              </a:solidFill>
              <a:latin typeface="Roboto" panose="02000000000000000000" pitchFamily="2" charset="0"/>
            </a:endParaRPr>
          </a:p>
          <a:p>
            <a:r>
              <a:rPr lang="en-US" sz="1800" dirty="0" err="1">
                <a:solidFill>
                  <a:srgbClr val="111111"/>
                </a:solidFill>
                <a:latin typeface="Roboto" panose="02000000000000000000" pitchFamily="2" charset="0"/>
              </a:rPr>
              <a:t>Documento</a:t>
            </a:r>
            <a:r>
              <a:rPr lang="en-US" sz="1800" dirty="0">
                <a:solidFill>
                  <a:srgbClr val="111111"/>
                </a:solidFill>
                <a:latin typeface="Roboto" panose="02000000000000000000" pitchFamily="2" charset="0"/>
              </a:rPr>
              <a:t>:</a:t>
            </a:r>
          </a:p>
          <a:p>
            <a:pPr algn="l"/>
            <a:r>
              <a:rPr lang="en-US" sz="2900" b="1" dirty="0">
                <a:solidFill>
                  <a:srgbClr val="000000"/>
                </a:solidFill>
                <a:latin typeface="Myriad Pro"/>
              </a:rPr>
              <a:t>Carbon Neutrality in the UNECE Region: Integrated Life-cycle Assessment of Electricity Sources</a:t>
            </a:r>
          </a:p>
          <a:p>
            <a:pPr algn="l"/>
            <a:r>
              <a:rPr lang="pt-BR" sz="2900" dirty="0">
                <a:solidFill>
                  <a:srgbClr val="000000"/>
                </a:solidFill>
                <a:latin typeface="Arial" panose="020B0604020202020204" pitchFamily="34" charset="0"/>
              </a:rPr>
              <a:t>UNITED NATIONS</a:t>
            </a:r>
          </a:p>
          <a:p>
            <a:pPr algn="l"/>
            <a:r>
              <a:rPr lang="pt-BR" sz="2900" dirty="0">
                <a:solidFill>
                  <a:srgbClr val="000000"/>
                </a:solidFill>
                <a:latin typeface="Arial" panose="020B0604020202020204" pitchFamily="34" charset="0"/>
              </a:rPr>
              <a:t>GENEVA, 2022</a:t>
            </a:r>
          </a:p>
          <a:p>
            <a:pPr algn="l"/>
            <a:endParaRPr lang="pt-BR" dirty="0"/>
          </a:p>
          <a:p>
            <a:pPr defTabSz="931321">
              <a:defRPr/>
            </a:pPr>
            <a:r>
              <a:rPr lang="en-US" sz="1800" b="1" dirty="0">
                <a:solidFill>
                  <a:srgbClr val="000000"/>
                </a:solidFill>
                <a:latin typeface="Source Sans Pro" panose="020B0503030403020204" pitchFamily="34" charset="0"/>
              </a:rPr>
              <a:t>REF </a:t>
            </a:r>
            <a:r>
              <a:rPr lang="en-US" sz="1800" dirty="0">
                <a:solidFill>
                  <a:srgbClr val="000000"/>
                </a:solidFill>
                <a:latin typeface="Source Sans Pro" panose="020B0503030403020204" pitchFamily="34" charset="0"/>
              </a:rPr>
              <a:t>	Reforming countries 	Region of the REMIND model, covering ex-USSR countries	</a:t>
            </a:r>
          </a:p>
          <a:p>
            <a:pPr defTabSz="931321">
              <a:defRPr/>
            </a:pPr>
            <a:r>
              <a:rPr lang="en-US" sz="1800" b="1" dirty="0">
                <a:solidFill>
                  <a:srgbClr val="000000"/>
                </a:solidFill>
                <a:latin typeface="Source Sans Pro" panose="020B0503030403020204" pitchFamily="34" charset="0"/>
              </a:rPr>
              <a:t>SSA </a:t>
            </a:r>
            <a:r>
              <a:rPr lang="en-US" sz="1800" dirty="0">
                <a:solidFill>
                  <a:srgbClr val="000000"/>
                </a:solidFill>
                <a:latin typeface="Source Sans Pro" panose="020B0503030403020204" pitchFamily="34" charset="0"/>
              </a:rPr>
              <a:t>	Sub-Saharan Africa 	Region of the REMIND model 	</a:t>
            </a:r>
          </a:p>
          <a:p>
            <a:pPr defTabSz="931321">
              <a:defRPr/>
            </a:pPr>
            <a:r>
              <a:rPr lang="en-US" sz="1800" b="1" dirty="0">
                <a:solidFill>
                  <a:srgbClr val="000000"/>
                </a:solidFill>
                <a:latin typeface="Source Sans Pro" panose="020B0503030403020204" pitchFamily="34" charset="0"/>
              </a:rPr>
              <a:t>NEU </a:t>
            </a:r>
            <a:r>
              <a:rPr lang="en-US" sz="1800" dirty="0">
                <a:solidFill>
                  <a:srgbClr val="000000"/>
                </a:solidFill>
                <a:latin typeface="Source Sans Pro" panose="020B0503030403020204" pitchFamily="34" charset="0"/>
              </a:rPr>
              <a:t>	Non-EU Europe 	Region of the REMIND model 	</a:t>
            </a:r>
          </a:p>
          <a:p>
            <a:pPr algn="l"/>
            <a:endParaRPr lang="pt-BR" dirty="0"/>
          </a:p>
          <a:p>
            <a:pPr algn="l"/>
            <a:endParaRPr lang="pt-BR" dirty="0"/>
          </a:p>
        </p:txBody>
      </p:sp>
      <p:sp>
        <p:nvSpPr>
          <p:cNvPr id="4" name="Slide Number Placeholder 3"/>
          <p:cNvSpPr>
            <a:spLocks noGrp="1"/>
          </p:cNvSpPr>
          <p:nvPr>
            <p:ph type="sldNum" sz="quarter" idx="5"/>
          </p:nvPr>
        </p:nvSpPr>
        <p:spPr/>
        <p:txBody>
          <a:bodyPr/>
          <a:lstStyle/>
          <a:p>
            <a:fld id="{3BED01BB-B78D-4F93-B1DC-5E4CB3BE4FB8}" type="slidenum">
              <a:rPr lang="en-US" smtClean="0"/>
              <a:t>23</a:t>
            </a:fld>
            <a:endParaRPr lang="en-US"/>
          </a:p>
        </p:txBody>
      </p:sp>
    </p:spTree>
    <p:extLst>
      <p:ext uri="{BB962C8B-B14F-4D97-AF65-F5344CB8AC3E}">
        <p14:creationId xmlns:p14="http://schemas.microsoft.com/office/powerpoint/2010/main" val="2581899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b="1" dirty="0"/>
          </a:p>
        </p:txBody>
      </p:sp>
      <p:sp>
        <p:nvSpPr>
          <p:cNvPr id="4" name="Slide Number Placeholder 3"/>
          <p:cNvSpPr>
            <a:spLocks noGrp="1"/>
          </p:cNvSpPr>
          <p:nvPr>
            <p:ph type="sldNum" sz="quarter" idx="5"/>
          </p:nvPr>
        </p:nvSpPr>
        <p:spPr/>
        <p:txBody>
          <a:bodyPr/>
          <a:lstStyle/>
          <a:p>
            <a:fld id="{3BED01BB-B78D-4F93-B1DC-5E4CB3BE4FB8}" type="slidenum">
              <a:rPr lang="en-US" smtClean="0"/>
              <a:t>3</a:t>
            </a:fld>
            <a:endParaRPr lang="en-US"/>
          </a:p>
        </p:txBody>
      </p:sp>
    </p:spTree>
    <p:extLst>
      <p:ext uri="{BB962C8B-B14F-4D97-AF65-F5344CB8AC3E}">
        <p14:creationId xmlns:p14="http://schemas.microsoft.com/office/powerpoint/2010/main" val="2614588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3BED01BB-B78D-4F93-B1DC-5E4CB3BE4FB8}" type="slidenum">
              <a:rPr lang="en-US" smtClean="0"/>
              <a:t>4</a:t>
            </a:fld>
            <a:endParaRPr lang="en-US"/>
          </a:p>
        </p:txBody>
      </p:sp>
    </p:spTree>
    <p:extLst>
      <p:ext uri="{BB962C8B-B14F-4D97-AF65-F5344CB8AC3E}">
        <p14:creationId xmlns:p14="http://schemas.microsoft.com/office/powerpoint/2010/main" val="1997267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111111"/>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3BED01BB-B78D-4F93-B1DC-5E4CB3BE4FB8}" type="slidenum">
              <a:rPr lang="en-US" smtClean="0"/>
              <a:t>5</a:t>
            </a:fld>
            <a:endParaRPr lang="en-US"/>
          </a:p>
        </p:txBody>
      </p:sp>
    </p:spTree>
    <p:extLst>
      <p:ext uri="{BB962C8B-B14F-4D97-AF65-F5344CB8AC3E}">
        <p14:creationId xmlns:p14="http://schemas.microsoft.com/office/powerpoint/2010/main" val="3075437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111111"/>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3BED01BB-B78D-4F93-B1DC-5E4CB3BE4FB8}" type="slidenum">
              <a:rPr lang="en-US" smtClean="0"/>
              <a:t>6</a:t>
            </a:fld>
            <a:endParaRPr lang="en-US"/>
          </a:p>
        </p:txBody>
      </p:sp>
    </p:spTree>
    <p:extLst>
      <p:ext uri="{BB962C8B-B14F-4D97-AF65-F5344CB8AC3E}">
        <p14:creationId xmlns:p14="http://schemas.microsoft.com/office/powerpoint/2010/main" val="605473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pt-BR" sz="12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ED01BB-B78D-4F93-B1DC-5E4CB3BE4FB8}" type="slidenum">
              <a:rPr lang="en-US" smtClean="0"/>
              <a:t>7</a:t>
            </a:fld>
            <a:endParaRPr lang="en-US"/>
          </a:p>
        </p:txBody>
      </p:sp>
    </p:spTree>
    <p:extLst>
      <p:ext uri="{BB962C8B-B14F-4D97-AF65-F5344CB8AC3E}">
        <p14:creationId xmlns:p14="http://schemas.microsoft.com/office/powerpoint/2010/main" val="254497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3BED01BB-B78D-4F93-B1DC-5E4CB3BE4FB8}" type="slidenum">
              <a:rPr lang="en-US" smtClean="0"/>
              <a:t>8</a:t>
            </a:fld>
            <a:endParaRPr lang="en-US"/>
          </a:p>
        </p:txBody>
      </p:sp>
    </p:spTree>
    <p:extLst>
      <p:ext uri="{BB962C8B-B14F-4D97-AF65-F5344CB8AC3E}">
        <p14:creationId xmlns:p14="http://schemas.microsoft.com/office/powerpoint/2010/main" val="335928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321">
              <a:defRPr/>
            </a:pPr>
            <a:endParaRPr lang="pt-BR" b="1" dirty="0"/>
          </a:p>
        </p:txBody>
      </p:sp>
      <p:sp>
        <p:nvSpPr>
          <p:cNvPr id="4" name="Slide Number Placeholder 3"/>
          <p:cNvSpPr>
            <a:spLocks noGrp="1"/>
          </p:cNvSpPr>
          <p:nvPr>
            <p:ph type="sldNum" sz="quarter" idx="5"/>
          </p:nvPr>
        </p:nvSpPr>
        <p:spPr/>
        <p:txBody>
          <a:bodyPr/>
          <a:lstStyle/>
          <a:p>
            <a:fld id="{3BED01BB-B78D-4F93-B1DC-5E4CB3BE4FB8}" type="slidenum">
              <a:rPr lang="en-US" smtClean="0"/>
              <a:t>9</a:t>
            </a:fld>
            <a:endParaRPr lang="en-US"/>
          </a:p>
        </p:txBody>
      </p:sp>
    </p:spTree>
    <p:extLst>
      <p:ext uri="{BB962C8B-B14F-4D97-AF65-F5344CB8AC3E}">
        <p14:creationId xmlns:p14="http://schemas.microsoft.com/office/powerpoint/2010/main" val="1536042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321">
              <a:defRPr/>
            </a:pPr>
            <a:endParaRPr lang="pt-BR" b="1" dirty="0"/>
          </a:p>
        </p:txBody>
      </p:sp>
      <p:sp>
        <p:nvSpPr>
          <p:cNvPr id="4" name="Slide Number Placeholder 3"/>
          <p:cNvSpPr>
            <a:spLocks noGrp="1"/>
          </p:cNvSpPr>
          <p:nvPr>
            <p:ph type="sldNum" sz="quarter" idx="5"/>
          </p:nvPr>
        </p:nvSpPr>
        <p:spPr/>
        <p:txBody>
          <a:bodyPr/>
          <a:lstStyle/>
          <a:p>
            <a:fld id="{3BED01BB-B78D-4F93-B1DC-5E4CB3BE4FB8}" type="slidenum">
              <a:rPr lang="en-US" smtClean="0"/>
              <a:t>10</a:t>
            </a:fld>
            <a:endParaRPr lang="en-US"/>
          </a:p>
        </p:txBody>
      </p:sp>
    </p:spTree>
    <p:extLst>
      <p:ext uri="{BB962C8B-B14F-4D97-AF65-F5344CB8AC3E}">
        <p14:creationId xmlns:p14="http://schemas.microsoft.com/office/powerpoint/2010/main" val="2409022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hemeOverride" Target="../theme/themeOverride1.xml"/><Relationship Id="rId5" Type="http://schemas.openxmlformats.org/officeDocument/2006/relationships/image" Target="../media/image23.pn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2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3.xml"/><Relationship Id="rId1" Type="http://schemas.openxmlformats.org/officeDocument/2006/relationships/tags" Target="../tags/tag23.xml"/><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3.xml"/><Relationship Id="rId1" Type="http://schemas.openxmlformats.org/officeDocument/2006/relationships/tags" Target="../tags/tag24.xml"/><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25.xml"/><Relationship Id="rId4"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26.xml"/><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3.xml"/><Relationship Id="rId1" Type="http://schemas.openxmlformats.org/officeDocument/2006/relationships/tags" Target="../tags/tag27.xml"/><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3.xml"/><Relationship Id="rId1" Type="http://schemas.openxmlformats.org/officeDocument/2006/relationships/tags" Target="../tags/tag28.xml"/><Relationship Id="rId4"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3.xml"/><Relationship Id="rId1" Type="http://schemas.openxmlformats.org/officeDocument/2006/relationships/tags" Target="../tags/tag29.xml"/><Relationship Id="rId4"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ags" Target="../tags/tag30.xml"/><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3.xml"/><Relationship Id="rId1" Type="http://schemas.openxmlformats.org/officeDocument/2006/relationships/tags" Target="../tags/tag32.xml"/><Relationship Id="rId4" Type="http://schemas.openxmlformats.org/officeDocument/2006/relationships/image" Target="../media/image18.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3.xml"/><Relationship Id="rId1" Type="http://schemas.openxmlformats.org/officeDocument/2006/relationships/tags" Target="../tags/tag34.xml"/><Relationship Id="rId4" Type="http://schemas.openxmlformats.org/officeDocument/2006/relationships/image" Target="../media/image19.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3.xml"/><Relationship Id="rId1" Type="http://schemas.openxmlformats.org/officeDocument/2006/relationships/tags" Target="../tags/tag35.xml"/><Relationship Id="rId4" Type="http://schemas.openxmlformats.org/officeDocument/2006/relationships/image" Target="../media/image2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3.xml"/><Relationship Id="rId1" Type="http://schemas.openxmlformats.org/officeDocument/2006/relationships/tags" Target="../tags/tag36.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themeOverride" Target="../theme/themeOverride2.xml"/><Relationship Id="rId5" Type="http://schemas.openxmlformats.org/officeDocument/2006/relationships/image" Target="../media/image23.png"/><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3.xml"/><Relationship Id="rId1" Type="http://schemas.openxmlformats.org/officeDocument/2006/relationships/tags" Target="../tags/tag44.xml"/><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Basic Disposi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1110B9-1CE5-4481-B53F-1AE5772B76CB}"/>
              </a:ext>
            </a:extLst>
          </p:cNvPr>
          <p:cNvSpPr/>
          <p:nvPr userDrawn="1"/>
        </p:nvSpPr>
        <p:spPr>
          <a:xfrm>
            <a:off x="2" y="2571752"/>
            <a:ext cx="9143709" cy="2571717"/>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51" tIns="34077" rIns="68151" bIns="34077" rtlCol="0" anchor="ctr"/>
          <a:lstStyle/>
          <a:p>
            <a:pPr algn="ctr" defTabSz="340762"/>
            <a:endParaRPr lang="fr-FR" sz="1300" dirty="0">
              <a:solidFill>
                <a:prstClr val="white"/>
              </a:solidFill>
            </a:endParaRPr>
          </a:p>
        </p:txBody>
      </p:sp>
      <p:sp>
        <p:nvSpPr>
          <p:cNvPr id="2" name="Title 1"/>
          <p:cNvSpPr>
            <a:spLocks noGrp="1"/>
          </p:cNvSpPr>
          <p:nvPr>
            <p:ph type="ctrTitle" hasCustomPrompt="1"/>
          </p:nvPr>
        </p:nvSpPr>
        <p:spPr>
          <a:xfrm>
            <a:off x="1135967" y="2843330"/>
            <a:ext cx="6858000" cy="672821"/>
          </a:xfrm>
          <a:ln>
            <a:noFill/>
          </a:ln>
        </p:spPr>
        <p:txBody>
          <a:bodyPr vert="horz" lIns="68151" tIns="34077" rIns="68151" bIns="34077" rtlCol="0">
            <a:normAutofit/>
          </a:bodyPr>
          <a:lstStyle>
            <a:lvl1pPr>
              <a:defRPr lang="en-US" sz="3000" kern="1500" dirty="0">
                <a:solidFill>
                  <a:schemeClr val="bg1"/>
                </a:solidFill>
              </a:defRPr>
            </a:lvl1pPr>
          </a:lstStyle>
          <a:p>
            <a:pPr lvl="0"/>
            <a:r>
              <a:rPr lang="en-US" noProof="0" dirty="0"/>
              <a:t>Presentation title</a:t>
            </a:r>
          </a:p>
        </p:txBody>
      </p:sp>
      <p:sp>
        <p:nvSpPr>
          <p:cNvPr id="3" name="Subtitle 2"/>
          <p:cNvSpPr>
            <a:spLocks noGrp="1"/>
          </p:cNvSpPr>
          <p:nvPr>
            <p:ph type="subTitle" idx="1" hasCustomPrompt="1"/>
          </p:nvPr>
        </p:nvSpPr>
        <p:spPr>
          <a:xfrm>
            <a:off x="1135967" y="3698668"/>
            <a:ext cx="6858000" cy="276601"/>
          </a:xfrm>
          <a:prstGeom prst="rect">
            <a:avLst/>
          </a:prstGeom>
          <a:ln>
            <a:noFill/>
          </a:ln>
        </p:spPr>
        <p:txBody>
          <a:bodyPr vert="horz" lIns="68151" tIns="34077" rIns="68151" bIns="34077" rtlCol="0">
            <a:spAutoFit/>
          </a:bodyPr>
          <a:lstStyle>
            <a:lvl1pPr>
              <a:defRPr lang="en-US" sz="1500" b="1" dirty="0">
                <a:solidFill>
                  <a:schemeClr val="bg1"/>
                </a:solidFill>
              </a:defRPr>
            </a:lvl1pPr>
          </a:lstStyle>
          <a:p>
            <a:pPr lvl="0"/>
            <a:r>
              <a:rPr lang="en-US" noProof="0" dirty="0"/>
              <a:t>Speaker’s name</a:t>
            </a:r>
          </a:p>
        </p:txBody>
      </p:sp>
      <p:sp>
        <p:nvSpPr>
          <p:cNvPr id="12" name="Espace réservé du texte 11">
            <a:extLst>
              <a:ext uri="{FF2B5EF4-FFF2-40B4-BE49-F238E27FC236}">
                <a16:creationId xmlns:a16="http://schemas.microsoft.com/office/drawing/2014/main" id="{80B082CB-EB74-4B31-A14B-D208C091F77B}"/>
              </a:ext>
            </a:extLst>
          </p:cNvPr>
          <p:cNvSpPr>
            <a:spLocks noGrp="1"/>
          </p:cNvSpPr>
          <p:nvPr>
            <p:ph type="body" sz="quarter" idx="13" hasCustomPrompt="1"/>
          </p:nvPr>
        </p:nvSpPr>
        <p:spPr>
          <a:xfrm>
            <a:off x="1135967" y="4062300"/>
            <a:ext cx="6858000" cy="262751"/>
          </a:xfrm>
          <a:prstGeom prst="rect">
            <a:avLst/>
          </a:prstGeom>
          <a:ln>
            <a:noFill/>
          </a:ln>
        </p:spPr>
        <p:txBody>
          <a:bodyPr vert="horz" lIns="68151" tIns="34077" rIns="68151" bIns="34077" rtlCol="0">
            <a:spAutoFit/>
          </a:bodyPr>
          <a:lstStyle>
            <a:lvl1pPr>
              <a:defRPr lang="fr-FR" b="1" dirty="0" smtClean="0">
                <a:solidFill>
                  <a:schemeClr val="bg1"/>
                </a:solidFill>
              </a:defRPr>
            </a:lvl1pPr>
            <a:lvl2pPr>
              <a:defRPr lang="fr-FR" sz="1800" dirty="0" smtClean="0">
                <a:solidFill>
                  <a:schemeClr val="tx1"/>
                </a:solidFill>
                <a:latin typeface="+mn-lt"/>
                <a:cs typeface="+mn-cs"/>
              </a:defRPr>
            </a:lvl2pPr>
            <a:lvl3pPr>
              <a:defRPr lang="fr-FR" sz="1500" dirty="0" smtClean="0">
                <a:solidFill>
                  <a:schemeClr val="tx1"/>
                </a:solidFill>
                <a:latin typeface="+mn-lt"/>
                <a:cs typeface="+mn-cs"/>
              </a:defRPr>
            </a:lvl3pPr>
            <a:lvl4pPr>
              <a:defRPr lang="fr-FR" sz="1300" dirty="0" smtClean="0">
                <a:solidFill>
                  <a:schemeClr val="tx1"/>
                </a:solidFill>
                <a:latin typeface="+mn-lt"/>
                <a:cs typeface="+mn-cs"/>
              </a:defRPr>
            </a:lvl4pPr>
            <a:lvl5pPr>
              <a:defRPr lang="fr-FR" sz="1300" dirty="0">
                <a:solidFill>
                  <a:schemeClr val="tx1"/>
                </a:solidFill>
                <a:latin typeface="+mn-lt"/>
                <a:cs typeface="+mn-cs"/>
              </a:defRPr>
            </a:lvl5pPr>
          </a:lstStyle>
          <a:p>
            <a:pPr lvl="0"/>
            <a:r>
              <a:rPr lang="en-US" noProof="0" dirty="0"/>
              <a:t>Place and date XX/XX/202X</a:t>
            </a:r>
          </a:p>
        </p:txBody>
      </p:sp>
      <p:sp>
        <p:nvSpPr>
          <p:cNvPr id="15" name="Espace réservé du texte 14">
            <a:extLst>
              <a:ext uri="{FF2B5EF4-FFF2-40B4-BE49-F238E27FC236}">
                <a16:creationId xmlns:a16="http://schemas.microsoft.com/office/drawing/2014/main" id="{AB77D068-8A54-4C76-89CF-C4B79007E58C}"/>
              </a:ext>
            </a:extLst>
          </p:cNvPr>
          <p:cNvSpPr>
            <a:spLocks noGrp="1"/>
          </p:cNvSpPr>
          <p:nvPr>
            <p:ph type="body" sz="quarter" idx="17" hasCustomPrompt="1"/>
          </p:nvPr>
        </p:nvSpPr>
        <p:spPr>
          <a:xfrm>
            <a:off x="1135967" y="4499306"/>
            <a:ext cx="6858000" cy="401251"/>
          </a:xfrm>
          <a:prstGeom prst="rect">
            <a:avLst/>
          </a:prstGeom>
          <a:ln>
            <a:noFill/>
          </a:ln>
        </p:spPr>
        <p:txBody>
          <a:bodyPr vert="horz" lIns="68151" tIns="34077" rIns="68151" bIns="34077" rtlCol="0">
            <a:spAutoFit/>
          </a:bodyPr>
          <a:lstStyle>
            <a:lvl1pPr marL="0" marR="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lang="fr-FR" sz="1200" b="1" baseline="0">
                <a:solidFill>
                  <a:srgbClr val="FE5815"/>
                </a:solidFill>
              </a:defRPr>
            </a:lvl1pPr>
          </a:lstStyle>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r>
              <a:rPr lang="en-US" noProof="0" dirty="0"/>
              <a:t>Insert Control Stamp and, if necessary, Framatome know-how</a:t>
            </a:r>
            <a:br>
              <a:rPr lang="en-US" noProof="0" dirty="0"/>
            </a:br>
            <a:r>
              <a:rPr lang="fr-FR" dirty="0"/>
              <a:t>Export Control – AL: XX / ECCN: XX</a:t>
            </a:r>
          </a:p>
        </p:txBody>
      </p:sp>
      <p:grpSp>
        <p:nvGrpSpPr>
          <p:cNvPr id="18" name="Groupe 17">
            <a:extLst>
              <a:ext uri="{FF2B5EF4-FFF2-40B4-BE49-F238E27FC236}">
                <a16:creationId xmlns:a16="http://schemas.microsoft.com/office/drawing/2014/main" id="{EE8BA21F-B5C7-4D86-A5FD-5C9CFF598C36}"/>
              </a:ext>
            </a:extLst>
          </p:cNvPr>
          <p:cNvGrpSpPr/>
          <p:nvPr userDrawn="1"/>
        </p:nvGrpSpPr>
        <p:grpSpPr>
          <a:xfrm>
            <a:off x="397338" y="381105"/>
            <a:ext cx="2055075" cy="305847"/>
            <a:chOff x="397334" y="381105"/>
            <a:chExt cx="2055075" cy="305847"/>
          </a:xfrm>
        </p:grpSpPr>
        <p:sp>
          <p:nvSpPr>
            <p:cNvPr id="5" name="Forme libre : forme 4">
              <a:extLst>
                <a:ext uri="{FF2B5EF4-FFF2-40B4-BE49-F238E27FC236}">
                  <a16:creationId xmlns:a16="http://schemas.microsoft.com/office/drawing/2014/main" id="{459CC480-926D-414F-A139-A5B6C98825D1}"/>
                </a:ext>
              </a:extLst>
            </p:cNvPr>
            <p:cNvSpPr/>
            <p:nvPr/>
          </p:nvSpPr>
          <p:spPr>
            <a:xfrm>
              <a:off x="397334" y="381105"/>
              <a:ext cx="157183" cy="301634"/>
            </a:xfrm>
            <a:custGeom>
              <a:avLst/>
              <a:gdLst>
                <a:gd name="connsiteX0" fmla="*/ 90214 w 157183"/>
                <a:gd name="connsiteY0" fmla="*/ 94745 h 301634"/>
                <a:gd name="connsiteX1" fmla="*/ 155598 w 157183"/>
                <a:gd name="connsiteY1" fmla="*/ 94745 h 301634"/>
                <a:gd name="connsiteX2" fmla="*/ 155598 w 157183"/>
                <a:gd name="connsiteY2" fmla="*/ 136929 h 301634"/>
                <a:gd name="connsiteX3" fmla="*/ 92706 w 157183"/>
                <a:gd name="connsiteY3" fmla="*/ 136929 h 301634"/>
                <a:gd name="connsiteX4" fmla="*/ 92706 w 157183"/>
                <a:gd name="connsiteY4" fmla="*/ 301635 h 301634"/>
                <a:gd name="connsiteX5" fmla="*/ 35977 w 157183"/>
                <a:gd name="connsiteY5" fmla="*/ 301635 h 301634"/>
                <a:gd name="connsiteX6" fmla="*/ 35977 w 157183"/>
                <a:gd name="connsiteY6" fmla="*/ 136975 h 301634"/>
                <a:gd name="connsiteX7" fmla="*/ 0 w 157183"/>
                <a:gd name="connsiteY7" fmla="*/ 136975 h 301634"/>
                <a:gd name="connsiteX8" fmla="*/ 0 w 157183"/>
                <a:gd name="connsiteY8" fmla="*/ 94790 h 301634"/>
                <a:gd name="connsiteX9" fmla="*/ 35977 w 157183"/>
                <a:gd name="connsiteY9" fmla="*/ 94790 h 301634"/>
                <a:gd name="connsiteX10" fmla="*/ 35977 w 157183"/>
                <a:gd name="connsiteY10" fmla="*/ 69960 h 301634"/>
                <a:gd name="connsiteX11" fmla="*/ 57092 w 157183"/>
                <a:gd name="connsiteY11" fmla="*/ 18034 h 301634"/>
                <a:gd name="connsiteX12" fmla="*/ 114183 w 157183"/>
                <a:gd name="connsiteY12" fmla="*/ 0 h 301634"/>
                <a:gd name="connsiteX13" fmla="*/ 139195 w 157183"/>
                <a:gd name="connsiteY13" fmla="*/ 2900 h 301634"/>
                <a:gd name="connsiteX14" fmla="*/ 157184 w 157183"/>
                <a:gd name="connsiteY14" fmla="*/ 10784 h 301634"/>
                <a:gd name="connsiteX15" fmla="*/ 149299 w 157183"/>
                <a:gd name="connsiteY15" fmla="*/ 48437 h 301634"/>
                <a:gd name="connsiteX16" fmla="*/ 125692 w 157183"/>
                <a:gd name="connsiteY16" fmla="*/ 42230 h 301634"/>
                <a:gd name="connsiteX17" fmla="*/ 90123 w 157183"/>
                <a:gd name="connsiteY17" fmla="*/ 74083 h 301634"/>
                <a:gd name="connsiteX18" fmla="*/ 90123 w 157183"/>
                <a:gd name="connsiteY18" fmla="*/ 94745 h 30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183" h="301634">
                  <a:moveTo>
                    <a:pt x="90214" y="94745"/>
                  </a:moveTo>
                  <a:lnTo>
                    <a:pt x="155598" y="94745"/>
                  </a:lnTo>
                  <a:lnTo>
                    <a:pt x="155598" y="136929"/>
                  </a:lnTo>
                  <a:lnTo>
                    <a:pt x="92706" y="136929"/>
                  </a:lnTo>
                  <a:lnTo>
                    <a:pt x="92706" y="301635"/>
                  </a:lnTo>
                  <a:lnTo>
                    <a:pt x="35977" y="301635"/>
                  </a:lnTo>
                  <a:lnTo>
                    <a:pt x="35977" y="136975"/>
                  </a:lnTo>
                  <a:lnTo>
                    <a:pt x="0" y="136975"/>
                  </a:lnTo>
                  <a:lnTo>
                    <a:pt x="0" y="94790"/>
                  </a:lnTo>
                  <a:lnTo>
                    <a:pt x="35977" y="94790"/>
                  </a:lnTo>
                  <a:lnTo>
                    <a:pt x="35977" y="69960"/>
                  </a:lnTo>
                  <a:cubicBezTo>
                    <a:pt x="35977" y="47350"/>
                    <a:pt x="43000" y="30041"/>
                    <a:pt x="57092" y="18034"/>
                  </a:cubicBezTo>
                  <a:cubicBezTo>
                    <a:pt x="71183" y="6026"/>
                    <a:pt x="90214" y="0"/>
                    <a:pt x="114183" y="0"/>
                  </a:cubicBezTo>
                  <a:cubicBezTo>
                    <a:pt x="123291" y="0"/>
                    <a:pt x="131628" y="952"/>
                    <a:pt x="139195" y="2900"/>
                  </a:cubicBezTo>
                  <a:cubicBezTo>
                    <a:pt x="146807" y="4848"/>
                    <a:pt x="152788" y="7476"/>
                    <a:pt x="157184" y="10784"/>
                  </a:cubicBezTo>
                  <a:lnTo>
                    <a:pt x="149299" y="48437"/>
                  </a:lnTo>
                  <a:cubicBezTo>
                    <a:pt x="142956" y="44314"/>
                    <a:pt x="135072" y="42230"/>
                    <a:pt x="125692" y="42230"/>
                  </a:cubicBezTo>
                  <a:cubicBezTo>
                    <a:pt x="101950" y="42230"/>
                    <a:pt x="90123" y="52832"/>
                    <a:pt x="90123" y="74083"/>
                  </a:cubicBezTo>
                  <a:lnTo>
                    <a:pt x="90123" y="94745"/>
                  </a:lnTo>
                  <a:close/>
                </a:path>
              </a:pathLst>
            </a:custGeom>
            <a:solidFill>
              <a:srgbClr val="003770"/>
            </a:solidFill>
            <a:ln w="4511" cap="flat">
              <a:noFill/>
              <a:prstDash val="solid"/>
              <a:miter/>
            </a:ln>
          </p:spPr>
          <p:txBody>
            <a:bodyPr rtlCol="0" anchor="ctr"/>
            <a:lstStyle/>
            <a:p>
              <a:pPr defTabSz="456977"/>
              <a:endParaRPr lang="fr-FR">
                <a:solidFill>
                  <a:srgbClr val="09357A"/>
                </a:solidFill>
              </a:endParaRPr>
            </a:p>
          </p:txBody>
        </p:sp>
        <p:sp>
          <p:nvSpPr>
            <p:cNvPr id="6" name="Forme libre : forme 5">
              <a:extLst>
                <a:ext uri="{FF2B5EF4-FFF2-40B4-BE49-F238E27FC236}">
                  <a16:creationId xmlns:a16="http://schemas.microsoft.com/office/drawing/2014/main" id="{11408C15-71F8-498A-B813-276F583EC35E}"/>
                </a:ext>
              </a:extLst>
            </p:cNvPr>
            <p:cNvSpPr/>
            <p:nvPr/>
          </p:nvSpPr>
          <p:spPr>
            <a:xfrm>
              <a:off x="569062" y="471726"/>
              <a:ext cx="139421" cy="211012"/>
            </a:xfrm>
            <a:custGeom>
              <a:avLst/>
              <a:gdLst>
                <a:gd name="connsiteX0" fmla="*/ 139422 w 139421"/>
                <a:gd name="connsiteY0" fmla="*/ 4531 h 211012"/>
                <a:gd name="connsiteX1" fmla="*/ 132398 w 139421"/>
                <a:gd name="connsiteY1" fmla="*/ 54192 h 211012"/>
                <a:gd name="connsiteX2" fmla="*/ 106345 w 139421"/>
                <a:gd name="connsiteY2" fmla="*/ 47984 h 211012"/>
                <a:gd name="connsiteX3" fmla="*/ 71365 w 139421"/>
                <a:gd name="connsiteY3" fmla="*/ 62665 h 211012"/>
                <a:gd name="connsiteX4" fmla="*/ 56684 w 139421"/>
                <a:gd name="connsiteY4" fmla="*/ 103853 h 211012"/>
                <a:gd name="connsiteX5" fmla="*/ 56684 w 139421"/>
                <a:gd name="connsiteY5" fmla="*/ 211013 h 211012"/>
                <a:gd name="connsiteX6" fmla="*/ 0 w 139421"/>
                <a:gd name="connsiteY6" fmla="*/ 211013 h 211012"/>
                <a:gd name="connsiteX7" fmla="*/ 0 w 139421"/>
                <a:gd name="connsiteY7" fmla="*/ 4123 h 211012"/>
                <a:gd name="connsiteX8" fmla="*/ 49253 w 139421"/>
                <a:gd name="connsiteY8" fmla="*/ 4123 h 211012"/>
                <a:gd name="connsiteX9" fmla="*/ 52968 w 139421"/>
                <a:gd name="connsiteY9" fmla="*/ 44677 h 211012"/>
                <a:gd name="connsiteX10" fmla="*/ 117083 w 139421"/>
                <a:gd name="connsiteY10" fmla="*/ 0 h 211012"/>
                <a:gd name="connsiteX11" fmla="*/ 139422 w 139421"/>
                <a:gd name="connsiteY11" fmla="*/ 4531 h 21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421" h="211012">
                  <a:moveTo>
                    <a:pt x="139422" y="4531"/>
                  </a:moveTo>
                  <a:lnTo>
                    <a:pt x="132398" y="54192"/>
                  </a:lnTo>
                  <a:cubicBezTo>
                    <a:pt x="126055" y="50069"/>
                    <a:pt x="117355" y="47984"/>
                    <a:pt x="106345" y="47984"/>
                  </a:cubicBezTo>
                  <a:cubicBezTo>
                    <a:pt x="92842" y="47984"/>
                    <a:pt x="81152" y="52878"/>
                    <a:pt x="71365" y="62665"/>
                  </a:cubicBezTo>
                  <a:cubicBezTo>
                    <a:pt x="61578" y="72452"/>
                    <a:pt x="56684" y="86181"/>
                    <a:pt x="56684" y="103853"/>
                  </a:cubicBezTo>
                  <a:lnTo>
                    <a:pt x="56684" y="211013"/>
                  </a:lnTo>
                  <a:lnTo>
                    <a:pt x="0" y="211013"/>
                  </a:lnTo>
                  <a:lnTo>
                    <a:pt x="0" y="4123"/>
                  </a:lnTo>
                  <a:lnTo>
                    <a:pt x="49253" y="4123"/>
                  </a:lnTo>
                  <a:lnTo>
                    <a:pt x="52968" y="44677"/>
                  </a:lnTo>
                  <a:cubicBezTo>
                    <a:pt x="64251" y="14907"/>
                    <a:pt x="85638" y="0"/>
                    <a:pt x="117083" y="0"/>
                  </a:cubicBezTo>
                  <a:cubicBezTo>
                    <a:pt x="126735" y="0"/>
                    <a:pt x="134166" y="1495"/>
                    <a:pt x="139422" y="4531"/>
                  </a:cubicBezTo>
                </a:path>
              </a:pathLst>
            </a:custGeom>
            <a:solidFill>
              <a:srgbClr val="003770"/>
            </a:solidFill>
            <a:ln w="4511" cap="flat">
              <a:noFill/>
              <a:prstDash val="solid"/>
              <a:miter/>
            </a:ln>
          </p:spPr>
          <p:txBody>
            <a:bodyPr rtlCol="0" anchor="ctr"/>
            <a:lstStyle/>
            <a:p>
              <a:pPr defTabSz="456977"/>
              <a:endParaRPr lang="fr-FR">
                <a:solidFill>
                  <a:srgbClr val="09357A"/>
                </a:solidFill>
              </a:endParaRPr>
            </a:p>
          </p:txBody>
        </p:sp>
        <p:sp>
          <p:nvSpPr>
            <p:cNvPr id="9" name="Forme libre : forme 8">
              <a:extLst>
                <a:ext uri="{FF2B5EF4-FFF2-40B4-BE49-F238E27FC236}">
                  <a16:creationId xmlns:a16="http://schemas.microsoft.com/office/drawing/2014/main" id="{D7DF7862-8077-438F-809A-E8B893F2A265}"/>
                </a:ext>
              </a:extLst>
            </p:cNvPr>
            <p:cNvSpPr/>
            <p:nvPr/>
          </p:nvSpPr>
          <p:spPr>
            <a:xfrm>
              <a:off x="709344" y="471726"/>
              <a:ext cx="215951" cy="215181"/>
            </a:xfrm>
            <a:custGeom>
              <a:avLst/>
              <a:gdLst>
                <a:gd name="connsiteX0" fmla="*/ 215952 w 215951"/>
                <a:gd name="connsiteY0" fmla="*/ 175036 h 215181"/>
                <a:gd name="connsiteX1" fmla="*/ 211828 w 215951"/>
                <a:gd name="connsiteY1" fmla="*/ 209382 h 215181"/>
                <a:gd name="connsiteX2" fmla="*/ 184914 w 215951"/>
                <a:gd name="connsiteY2" fmla="*/ 215181 h 215181"/>
                <a:gd name="connsiteX3" fmla="*/ 137337 w 215951"/>
                <a:gd name="connsiteY3" fmla="*/ 184143 h 215181"/>
                <a:gd name="connsiteX4" fmla="*/ 109199 w 215951"/>
                <a:gd name="connsiteY4" fmla="*/ 207297 h 215181"/>
                <a:gd name="connsiteX5" fmla="*/ 64115 w 215951"/>
                <a:gd name="connsiteY5" fmla="*/ 215181 h 215181"/>
                <a:gd name="connsiteX6" fmla="*/ 16946 w 215951"/>
                <a:gd name="connsiteY6" fmla="*/ 201543 h 215181"/>
                <a:gd name="connsiteX7" fmla="*/ 0 w 215951"/>
                <a:gd name="connsiteY7" fmla="*/ 162213 h 215181"/>
                <a:gd name="connsiteX8" fmla="*/ 80699 w 215951"/>
                <a:gd name="connsiteY8" fmla="*/ 96829 h 215181"/>
                <a:gd name="connsiteX9" fmla="*/ 130359 w 215951"/>
                <a:gd name="connsiteY9" fmla="*/ 87314 h 215181"/>
                <a:gd name="connsiteX10" fmla="*/ 130359 w 215951"/>
                <a:gd name="connsiteY10" fmla="*/ 77391 h 215181"/>
                <a:gd name="connsiteX11" fmla="*/ 121071 w 215951"/>
                <a:gd name="connsiteY11" fmla="*/ 51111 h 215181"/>
                <a:gd name="connsiteX12" fmla="*/ 95198 w 215951"/>
                <a:gd name="connsiteY12" fmla="*/ 41369 h 215181"/>
                <a:gd name="connsiteX13" fmla="*/ 64160 w 215951"/>
                <a:gd name="connsiteY13" fmla="*/ 49615 h 215181"/>
                <a:gd name="connsiteX14" fmla="*/ 47622 w 215951"/>
                <a:gd name="connsiteY14" fmla="*/ 76530 h 215181"/>
                <a:gd name="connsiteX15" fmla="*/ 2537 w 215951"/>
                <a:gd name="connsiteY15" fmla="*/ 57500 h 215181"/>
                <a:gd name="connsiteX16" fmla="*/ 32307 w 215951"/>
                <a:gd name="connsiteY16" fmla="*/ 15315 h 215181"/>
                <a:gd name="connsiteX17" fmla="*/ 92661 w 215951"/>
                <a:gd name="connsiteY17" fmla="*/ 0 h 215181"/>
                <a:gd name="connsiteX18" fmla="*/ 161760 w 215951"/>
                <a:gd name="connsiteY18" fmla="*/ 19257 h 215181"/>
                <a:gd name="connsiteX19" fmla="*/ 186590 w 215951"/>
                <a:gd name="connsiteY19" fmla="*/ 76168 h 215181"/>
                <a:gd name="connsiteX20" fmla="*/ 186590 w 215951"/>
                <a:gd name="connsiteY20" fmla="*/ 160990 h 215181"/>
                <a:gd name="connsiteX21" fmla="*/ 190306 w 215951"/>
                <a:gd name="connsiteY21" fmla="*/ 172997 h 215181"/>
                <a:gd name="connsiteX22" fmla="*/ 201905 w 215951"/>
                <a:gd name="connsiteY22" fmla="*/ 176712 h 215181"/>
                <a:gd name="connsiteX23" fmla="*/ 215952 w 215951"/>
                <a:gd name="connsiteY23" fmla="*/ 175036 h 215181"/>
                <a:gd name="connsiteX24" fmla="*/ 115226 w 215951"/>
                <a:gd name="connsiteY24" fmla="*/ 167786 h 215181"/>
                <a:gd name="connsiteX25" fmla="*/ 130314 w 215951"/>
                <a:gd name="connsiteY25" fmla="*/ 143590 h 215181"/>
                <a:gd name="connsiteX26" fmla="*/ 130314 w 215951"/>
                <a:gd name="connsiteY26" fmla="*/ 122068 h 215181"/>
                <a:gd name="connsiteX27" fmla="*/ 86045 w 215951"/>
                <a:gd name="connsiteY27" fmla="*/ 131991 h 215181"/>
                <a:gd name="connsiteX28" fmla="*/ 65157 w 215951"/>
                <a:gd name="connsiteY28" fmla="*/ 140872 h 215181"/>
                <a:gd name="connsiteX29" fmla="*/ 58315 w 215951"/>
                <a:gd name="connsiteY29" fmla="*/ 156368 h 215181"/>
                <a:gd name="connsiteX30" fmla="*/ 64523 w 215951"/>
                <a:gd name="connsiteY30" fmla="*/ 171456 h 215181"/>
                <a:gd name="connsiteX31" fmla="*/ 81877 w 215951"/>
                <a:gd name="connsiteY31" fmla="*/ 176622 h 215181"/>
                <a:gd name="connsiteX32" fmla="*/ 115226 w 215951"/>
                <a:gd name="connsiteY32" fmla="*/ 167786 h 21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5951" h="215181">
                  <a:moveTo>
                    <a:pt x="215952" y="175036"/>
                  </a:moveTo>
                  <a:lnTo>
                    <a:pt x="211828" y="209382"/>
                  </a:lnTo>
                  <a:cubicBezTo>
                    <a:pt x="204080" y="213233"/>
                    <a:pt x="195154" y="215181"/>
                    <a:pt x="184914" y="215181"/>
                  </a:cubicBezTo>
                  <a:cubicBezTo>
                    <a:pt x="158452" y="215181"/>
                    <a:pt x="142593" y="204851"/>
                    <a:pt x="137337" y="184143"/>
                  </a:cubicBezTo>
                  <a:cubicBezTo>
                    <a:pt x="131266" y="194338"/>
                    <a:pt x="121886" y="202087"/>
                    <a:pt x="109199" y="207297"/>
                  </a:cubicBezTo>
                  <a:cubicBezTo>
                    <a:pt x="96512" y="212508"/>
                    <a:pt x="81469" y="215181"/>
                    <a:pt x="64115" y="215181"/>
                  </a:cubicBezTo>
                  <a:cubicBezTo>
                    <a:pt x="43952" y="215181"/>
                    <a:pt x="28274" y="210605"/>
                    <a:pt x="16946" y="201543"/>
                  </a:cubicBezTo>
                  <a:cubicBezTo>
                    <a:pt x="5619" y="192435"/>
                    <a:pt x="0" y="179340"/>
                    <a:pt x="0" y="162213"/>
                  </a:cubicBezTo>
                  <a:cubicBezTo>
                    <a:pt x="0" y="128547"/>
                    <a:pt x="26915" y="106752"/>
                    <a:pt x="80699" y="96829"/>
                  </a:cubicBezTo>
                  <a:lnTo>
                    <a:pt x="130359" y="87314"/>
                  </a:lnTo>
                  <a:lnTo>
                    <a:pt x="130359" y="77391"/>
                  </a:lnTo>
                  <a:cubicBezTo>
                    <a:pt x="130359" y="66380"/>
                    <a:pt x="127278" y="57590"/>
                    <a:pt x="121071" y="51111"/>
                  </a:cubicBezTo>
                  <a:cubicBezTo>
                    <a:pt x="114863" y="44631"/>
                    <a:pt x="106254" y="41369"/>
                    <a:pt x="95198" y="41369"/>
                  </a:cubicBezTo>
                  <a:cubicBezTo>
                    <a:pt x="82511" y="41369"/>
                    <a:pt x="72180" y="44133"/>
                    <a:pt x="64160" y="49615"/>
                  </a:cubicBezTo>
                  <a:cubicBezTo>
                    <a:pt x="56140" y="55143"/>
                    <a:pt x="50658" y="64115"/>
                    <a:pt x="47622" y="76530"/>
                  </a:cubicBezTo>
                  <a:lnTo>
                    <a:pt x="2537" y="57500"/>
                  </a:lnTo>
                  <a:cubicBezTo>
                    <a:pt x="6933" y="39556"/>
                    <a:pt x="16856" y="25510"/>
                    <a:pt x="32307" y="15315"/>
                  </a:cubicBezTo>
                  <a:cubicBezTo>
                    <a:pt x="47712" y="5120"/>
                    <a:pt x="67830" y="0"/>
                    <a:pt x="92661" y="0"/>
                  </a:cubicBezTo>
                  <a:cubicBezTo>
                    <a:pt x="122158" y="0"/>
                    <a:pt x="145221" y="6389"/>
                    <a:pt x="161760" y="19257"/>
                  </a:cubicBezTo>
                  <a:cubicBezTo>
                    <a:pt x="178298" y="32080"/>
                    <a:pt x="186590" y="51065"/>
                    <a:pt x="186590" y="76168"/>
                  </a:cubicBezTo>
                  <a:lnTo>
                    <a:pt x="186590" y="160990"/>
                  </a:lnTo>
                  <a:cubicBezTo>
                    <a:pt x="186590" y="166518"/>
                    <a:pt x="187814" y="170505"/>
                    <a:pt x="190306" y="172997"/>
                  </a:cubicBezTo>
                  <a:cubicBezTo>
                    <a:pt x="192798" y="175489"/>
                    <a:pt x="196649" y="176712"/>
                    <a:pt x="201905" y="176712"/>
                  </a:cubicBezTo>
                  <a:cubicBezTo>
                    <a:pt x="207705" y="176667"/>
                    <a:pt x="212372" y="176123"/>
                    <a:pt x="215952" y="175036"/>
                  </a:cubicBezTo>
                  <a:moveTo>
                    <a:pt x="115226" y="167786"/>
                  </a:moveTo>
                  <a:cubicBezTo>
                    <a:pt x="125285" y="161850"/>
                    <a:pt x="130314" y="153785"/>
                    <a:pt x="130314" y="143590"/>
                  </a:cubicBezTo>
                  <a:lnTo>
                    <a:pt x="130314" y="122068"/>
                  </a:lnTo>
                  <a:lnTo>
                    <a:pt x="86045" y="131991"/>
                  </a:lnTo>
                  <a:cubicBezTo>
                    <a:pt x="76666" y="134211"/>
                    <a:pt x="69688" y="137156"/>
                    <a:pt x="65157" y="140872"/>
                  </a:cubicBezTo>
                  <a:cubicBezTo>
                    <a:pt x="60581" y="144587"/>
                    <a:pt x="58315" y="149752"/>
                    <a:pt x="58315" y="156368"/>
                  </a:cubicBezTo>
                  <a:cubicBezTo>
                    <a:pt x="58315" y="162983"/>
                    <a:pt x="60399" y="168013"/>
                    <a:pt x="64523" y="171456"/>
                  </a:cubicBezTo>
                  <a:cubicBezTo>
                    <a:pt x="68646" y="174900"/>
                    <a:pt x="74446" y="176622"/>
                    <a:pt x="81877" y="176622"/>
                  </a:cubicBezTo>
                  <a:cubicBezTo>
                    <a:pt x="94020" y="176667"/>
                    <a:pt x="105121" y="173722"/>
                    <a:pt x="115226" y="167786"/>
                  </a:cubicBezTo>
                </a:path>
              </a:pathLst>
            </a:custGeom>
            <a:solidFill>
              <a:srgbClr val="003770"/>
            </a:solidFill>
            <a:ln w="4511" cap="flat">
              <a:noFill/>
              <a:prstDash val="solid"/>
              <a:miter/>
            </a:ln>
          </p:spPr>
          <p:txBody>
            <a:bodyPr rtlCol="0" anchor="ctr"/>
            <a:lstStyle/>
            <a:p>
              <a:pPr defTabSz="456977"/>
              <a:endParaRPr lang="fr-FR">
                <a:solidFill>
                  <a:srgbClr val="09357A"/>
                </a:solidFill>
              </a:endParaRPr>
            </a:p>
          </p:txBody>
        </p:sp>
        <p:sp>
          <p:nvSpPr>
            <p:cNvPr id="10" name="Forme libre : forme 9">
              <a:extLst>
                <a:ext uri="{FF2B5EF4-FFF2-40B4-BE49-F238E27FC236}">
                  <a16:creationId xmlns:a16="http://schemas.microsoft.com/office/drawing/2014/main" id="{5044697B-F29B-4B3E-BDB7-F9202F00B9B2}"/>
                </a:ext>
              </a:extLst>
            </p:cNvPr>
            <p:cNvSpPr/>
            <p:nvPr/>
          </p:nvSpPr>
          <p:spPr>
            <a:xfrm>
              <a:off x="935400" y="471726"/>
              <a:ext cx="332627" cy="211058"/>
            </a:xfrm>
            <a:custGeom>
              <a:avLst/>
              <a:gdLst>
                <a:gd name="connsiteX0" fmla="*/ 311739 w 332627"/>
                <a:gd name="connsiteY0" fmla="*/ 19438 h 211058"/>
                <a:gd name="connsiteX1" fmla="*/ 332627 w 332627"/>
                <a:gd name="connsiteY1" fmla="*/ 75307 h 211058"/>
                <a:gd name="connsiteX2" fmla="*/ 332627 w 332627"/>
                <a:gd name="connsiteY2" fmla="*/ 211013 h 211058"/>
                <a:gd name="connsiteX3" fmla="*/ 275943 w 332627"/>
                <a:gd name="connsiteY3" fmla="*/ 211013 h 211058"/>
                <a:gd name="connsiteX4" fmla="*/ 275943 w 332627"/>
                <a:gd name="connsiteY4" fmla="*/ 86498 h 211058"/>
                <a:gd name="connsiteX5" fmla="*/ 266428 w 332627"/>
                <a:gd name="connsiteY5" fmla="*/ 54826 h 211058"/>
                <a:gd name="connsiteX6" fmla="*/ 240374 w 332627"/>
                <a:gd name="connsiteY6" fmla="*/ 44677 h 211058"/>
                <a:gd name="connsiteX7" fmla="*/ 207705 w 332627"/>
                <a:gd name="connsiteY7" fmla="*/ 59176 h 211058"/>
                <a:gd name="connsiteX8" fmla="*/ 194882 w 332627"/>
                <a:gd name="connsiteY8" fmla="*/ 99729 h 211058"/>
                <a:gd name="connsiteX9" fmla="*/ 194882 w 332627"/>
                <a:gd name="connsiteY9" fmla="*/ 211058 h 211058"/>
                <a:gd name="connsiteX10" fmla="*/ 138198 w 332627"/>
                <a:gd name="connsiteY10" fmla="*/ 211058 h 211058"/>
                <a:gd name="connsiteX11" fmla="*/ 138198 w 332627"/>
                <a:gd name="connsiteY11" fmla="*/ 86498 h 211058"/>
                <a:gd name="connsiteX12" fmla="*/ 128683 w 332627"/>
                <a:gd name="connsiteY12" fmla="*/ 54826 h 211058"/>
                <a:gd name="connsiteX13" fmla="*/ 102221 w 332627"/>
                <a:gd name="connsiteY13" fmla="*/ 44677 h 211058"/>
                <a:gd name="connsiteX14" fmla="*/ 70141 w 332627"/>
                <a:gd name="connsiteY14" fmla="*/ 58949 h 211058"/>
                <a:gd name="connsiteX15" fmla="*/ 56684 w 332627"/>
                <a:gd name="connsiteY15" fmla="*/ 101360 h 211058"/>
                <a:gd name="connsiteX16" fmla="*/ 56684 w 332627"/>
                <a:gd name="connsiteY16" fmla="*/ 211013 h 211058"/>
                <a:gd name="connsiteX17" fmla="*/ 0 w 332627"/>
                <a:gd name="connsiteY17" fmla="*/ 211013 h 211058"/>
                <a:gd name="connsiteX18" fmla="*/ 0 w 332627"/>
                <a:gd name="connsiteY18" fmla="*/ 4123 h 211058"/>
                <a:gd name="connsiteX19" fmla="*/ 50884 w 332627"/>
                <a:gd name="connsiteY19" fmla="*/ 4123 h 211058"/>
                <a:gd name="connsiteX20" fmla="*/ 52561 w 332627"/>
                <a:gd name="connsiteY20" fmla="*/ 40961 h 211058"/>
                <a:gd name="connsiteX21" fmla="*/ 80880 w 332627"/>
                <a:gd name="connsiteY21" fmla="*/ 10331 h 211058"/>
                <a:gd name="connsiteX22" fmla="*/ 121207 w 332627"/>
                <a:gd name="connsiteY22" fmla="*/ 0 h 211058"/>
                <a:gd name="connsiteX23" fmla="*/ 162394 w 332627"/>
                <a:gd name="connsiteY23" fmla="*/ 10739 h 211058"/>
                <a:gd name="connsiteX24" fmla="*/ 188675 w 332627"/>
                <a:gd name="connsiteY24" fmla="*/ 41777 h 211058"/>
                <a:gd name="connsiteX25" fmla="*/ 217628 w 332627"/>
                <a:gd name="connsiteY25" fmla="*/ 10739 h 211058"/>
                <a:gd name="connsiteX26" fmla="*/ 258997 w 332627"/>
                <a:gd name="connsiteY26" fmla="*/ 0 h 211058"/>
                <a:gd name="connsiteX27" fmla="*/ 311739 w 332627"/>
                <a:gd name="connsiteY27" fmla="*/ 19438 h 21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627" h="211058">
                  <a:moveTo>
                    <a:pt x="311739" y="19438"/>
                  </a:moveTo>
                  <a:cubicBezTo>
                    <a:pt x="325649" y="32397"/>
                    <a:pt x="332627" y="51020"/>
                    <a:pt x="332627" y="75307"/>
                  </a:cubicBezTo>
                  <a:lnTo>
                    <a:pt x="332627" y="211013"/>
                  </a:lnTo>
                  <a:lnTo>
                    <a:pt x="275943" y="211013"/>
                  </a:lnTo>
                  <a:lnTo>
                    <a:pt x="275943" y="86498"/>
                  </a:lnTo>
                  <a:cubicBezTo>
                    <a:pt x="275943" y="72135"/>
                    <a:pt x="272772" y="61623"/>
                    <a:pt x="266428" y="54826"/>
                  </a:cubicBezTo>
                  <a:cubicBezTo>
                    <a:pt x="260085" y="48075"/>
                    <a:pt x="251385" y="44677"/>
                    <a:pt x="240374" y="44677"/>
                  </a:cubicBezTo>
                  <a:cubicBezTo>
                    <a:pt x="227144" y="44677"/>
                    <a:pt x="216224" y="49525"/>
                    <a:pt x="207705" y="59176"/>
                  </a:cubicBezTo>
                  <a:cubicBezTo>
                    <a:pt x="199141" y="68827"/>
                    <a:pt x="194882" y="82375"/>
                    <a:pt x="194882" y="99729"/>
                  </a:cubicBezTo>
                  <a:lnTo>
                    <a:pt x="194882" y="211058"/>
                  </a:lnTo>
                  <a:lnTo>
                    <a:pt x="138198" y="211058"/>
                  </a:lnTo>
                  <a:lnTo>
                    <a:pt x="138198" y="86498"/>
                  </a:lnTo>
                  <a:cubicBezTo>
                    <a:pt x="138198" y="72135"/>
                    <a:pt x="135027" y="61623"/>
                    <a:pt x="128683" y="54826"/>
                  </a:cubicBezTo>
                  <a:cubicBezTo>
                    <a:pt x="122339" y="48075"/>
                    <a:pt x="113504" y="44677"/>
                    <a:pt x="102221" y="44677"/>
                  </a:cubicBezTo>
                  <a:cubicBezTo>
                    <a:pt x="89806" y="44677"/>
                    <a:pt x="79113" y="49434"/>
                    <a:pt x="70141" y="58949"/>
                  </a:cubicBezTo>
                  <a:cubicBezTo>
                    <a:pt x="61170" y="68465"/>
                    <a:pt x="56684" y="82602"/>
                    <a:pt x="56684" y="101360"/>
                  </a:cubicBezTo>
                  <a:lnTo>
                    <a:pt x="56684" y="211013"/>
                  </a:lnTo>
                  <a:lnTo>
                    <a:pt x="0" y="211013"/>
                  </a:lnTo>
                  <a:lnTo>
                    <a:pt x="0" y="4123"/>
                  </a:lnTo>
                  <a:lnTo>
                    <a:pt x="50884" y="4123"/>
                  </a:lnTo>
                  <a:lnTo>
                    <a:pt x="52561" y="40961"/>
                  </a:lnTo>
                  <a:cubicBezTo>
                    <a:pt x="59448" y="27458"/>
                    <a:pt x="68918" y="17218"/>
                    <a:pt x="80880" y="10331"/>
                  </a:cubicBezTo>
                  <a:cubicBezTo>
                    <a:pt x="92887" y="3444"/>
                    <a:pt x="106345" y="0"/>
                    <a:pt x="121207" y="0"/>
                  </a:cubicBezTo>
                  <a:cubicBezTo>
                    <a:pt x="136658" y="0"/>
                    <a:pt x="150387" y="3580"/>
                    <a:pt x="162394" y="10739"/>
                  </a:cubicBezTo>
                  <a:cubicBezTo>
                    <a:pt x="174402" y="17898"/>
                    <a:pt x="183147" y="28274"/>
                    <a:pt x="188675" y="41777"/>
                  </a:cubicBezTo>
                  <a:cubicBezTo>
                    <a:pt x="195290" y="28274"/>
                    <a:pt x="204941" y="17898"/>
                    <a:pt x="217628" y="10739"/>
                  </a:cubicBezTo>
                  <a:cubicBezTo>
                    <a:pt x="230315" y="3580"/>
                    <a:pt x="244090" y="0"/>
                    <a:pt x="258997" y="0"/>
                  </a:cubicBezTo>
                  <a:cubicBezTo>
                    <a:pt x="280203" y="0"/>
                    <a:pt x="297783" y="6479"/>
                    <a:pt x="311739" y="19438"/>
                  </a:cubicBezTo>
                </a:path>
              </a:pathLst>
            </a:custGeom>
            <a:solidFill>
              <a:srgbClr val="003770"/>
            </a:solidFill>
            <a:ln w="4511" cap="flat">
              <a:noFill/>
              <a:prstDash val="solid"/>
              <a:miter/>
            </a:ln>
          </p:spPr>
          <p:txBody>
            <a:bodyPr rtlCol="0" anchor="ctr"/>
            <a:lstStyle/>
            <a:p>
              <a:pPr defTabSz="456977"/>
              <a:endParaRPr lang="fr-FR">
                <a:solidFill>
                  <a:srgbClr val="09357A"/>
                </a:solidFill>
              </a:endParaRPr>
            </a:p>
          </p:txBody>
        </p:sp>
        <p:sp>
          <p:nvSpPr>
            <p:cNvPr id="11" name="Forme libre : forme 10">
              <a:extLst>
                <a:ext uri="{FF2B5EF4-FFF2-40B4-BE49-F238E27FC236}">
                  <a16:creationId xmlns:a16="http://schemas.microsoft.com/office/drawing/2014/main" id="{39AE52E7-C1FB-4B0C-91BF-CE0B47203416}"/>
                </a:ext>
              </a:extLst>
            </p:cNvPr>
            <p:cNvSpPr/>
            <p:nvPr/>
          </p:nvSpPr>
          <p:spPr>
            <a:xfrm>
              <a:off x="1289279" y="471726"/>
              <a:ext cx="215951" cy="215181"/>
            </a:xfrm>
            <a:custGeom>
              <a:avLst/>
              <a:gdLst>
                <a:gd name="connsiteX0" fmla="*/ 215952 w 215951"/>
                <a:gd name="connsiteY0" fmla="*/ 175036 h 215181"/>
                <a:gd name="connsiteX1" fmla="*/ 211828 w 215951"/>
                <a:gd name="connsiteY1" fmla="*/ 209382 h 215181"/>
                <a:gd name="connsiteX2" fmla="*/ 184914 w 215951"/>
                <a:gd name="connsiteY2" fmla="*/ 215181 h 215181"/>
                <a:gd name="connsiteX3" fmla="*/ 137337 w 215951"/>
                <a:gd name="connsiteY3" fmla="*/ 184143 h 215181"/>
                <a:gd name="connsiteX4" fmla="*/ 109199 w 215951"/>
                <a:gd name="connsiteY4" fmla="*/ 207297 h 215181"/>
                <a:gd name="connsiteX5" fmla="*/ 64115 w 215951"/>
                <a:gd name="connsiteY5" fmla="*/ 215181 h 215181"/>
                <a:gd name="connsiteX6" fmla="*/ 16946 w 215951"/>
                <a:gd name="connsiteY6" fmla="*/ 201543 h 215181"/>
                <a:gd name="connsiteX7" fmla="*/ 0 w 215951"/>
                <a:gd name="connsiteY7" fmla="*/ 162213 h 215181"/>
                <a:gd name="connsiteX8" fmla="*/ 80699 w 215951"/>
                <a:gd name="connsiteY8" fmla="*/ 96829 h 215181"/>
                <a:gd name="connsiteX9" fmla="*/ 130359 w 215951"/>
                <a:gd name="connsiteY9" fmla="*/ 87314 h 215181"/>
                <a:gd name="connsiteX10" fmla="*/ 130359 w 215951"/>
                <a:gd name="connsiteY10" fmla="*/ 77391 h 215181"/>
                <a:gd name="connsiteX11" fmla="*/ 121071 w 215951"/>
                <a:gd name="connsiteY11" fmla="*/ 51111 h 215181"/>
                <a:gd name="connsiteX12" fmla="*/ 95198 w 215951"/>
                <a:gd name="connsiteY12" fmla="*/ 41369 h 215181"/>
                <a:gd name="connsiteX13" fmla="*/ 64160 w 215951"/>
                <a:gd name="connsiteY13" fmla="*/ 49615 h 215181"/>
                <a:gd name="connsiteX14" fmla="*/ 47622 w 215951"/>
                <a:gd name="connsiteY14" fmla="*/ 76530 h 215181"/>
                <a:gd name="connsiteX15" fmla="*/ 2492 w 215951"/>
                <a:gd name="connsiteY15" fmla="*/ 57500 h 215181"/>
                <a:gd name="connsiteX16" fmla="*/ 32307 w 215951"/>
                <a:gd name="connsiteY16" fmla="*/ 15315 h 215181"/>
                <a:gd name="connsiteX17" fmla="*/ 92706 w 215951"/>
                <a:gd name="connsiteY17" fmla="*/ 0 h 215181"/>
                <a:gd name="connsiteX18" fmla="*/ 161805 w 215951"/>
                <a:gd name="connsiteY18" fmla="*/ 19257 h 215181"/>
                <a:gd name="connsiteX19" fmla="*/ 186636 w 215951"/>
                <a:gd name="connsiteY19" fmla="*/ 76168 h 215181"/>
                <a:gd name="connsiteX20" fmla="*/ 186636 w 215951"/>
                <a:gd name="connsiteY20" fmla="*/ 160990 h 215181"/>
                <a:gd name="connsiteX21" fmla="*/ 190351 w 215951"/>
                <a:gd name="connsiteY21" fmla="*/ 172997 h 215181"/>
                <a:gd name="connsiteX22" fmla="*/ 201951 w 215951"/>
                <a:gd name="connsiteY22" fmla="*/ 176712 h 215181"/>
                <a:gd name="connsiteX23" fmla="*/ 215952 w 215951"/>
                <a:gd name="connsiteY23" fmla="*/ 175036 h 215181"/>
                <a:gd name="connsiteX24" fmla="*/ 115180 w 215951"/>
                <a:gd name="connsiteY24" fmla="*/ 167786 h 215181"/>
                <a:gd name="connsiteX25" fmla="*/ 130269 w 215951"/>
                <a:gd name="connsiteY25" fmla="*/ 143590 h 215181"/>
                <a:gd name="connsiteX26" fmla="*/ 130269 w 215951"/>
                <a:gd name="connsiteY26" fmla="*/ 122068 h 215181"/>
                <a:gd name="connsiteX27" fmla="*/ 86000 w 215951"/>
                <a:gd name="connsiteY27" fmla="*/ 131991 h 215181"/>
                <a:gd name="connsiteX28" fmla="*/ 65112 w 215951"/>
                <a:gd name="connsiteY28" fmla="*/ 140872 h 215181"/>
                <a:gd name="connsiteX29" fmla="*/ 58270 w 215951"/>
                <a:gd name="connsiteY29" fmla="*/ 156368 h 215181"/>
                <a:gd name="connsiteX30" fmla="*/ 64477 w 215951"/>
                <a:gd name="connsiteY30" fmla="*/ 171456 h 215181"/>
                <a:gd name="connsiteX31" fmla="*/ 81831 w 215951"/>
                <a:gd name="connsiteY31" fmla="*/ 176622 h 215181"/>
                <a:gd name="connsiteX32" fmla="*/ 115180 w 215951"/>
                <a:gd name="connsiteY32" fmla="*/ 167786 h 21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5951" h="215181">
                  <a:moveTo>
                    <a:pt x="215952" y="175036"/>
                  </a:moveTo>
                  <a:lnTo>
                    <a:pt x="211828" y="209382"/>
                  </a:lnTo>
                  <a:cubicBezTo>
                    <a:pt x="204126" y="213233"/>
                    <a:pt x="195154" y="215181"/>
                    <a:pt x="184914" y="215181"/>
                  </a:cubicBezTo>
                  <a:cubicBezTo>
                    <a:pt x="158452" y="215181"/>
                    <a:pt x="142548" y="204851"/>
                    <a:pt x="137337" y="184143"/>
                  </a:cubicBezTo>
                  <a:cubicBezTo>
                    <a:pt x="131266" y="194338"/>
                    <a:pt x="121886" y="202087"/>
                    <a:pt x="109199" y="207297"/>
                  </a:cubicBezTo>
                  <a:cubicBezTo>
                    <a:pt x="96512" y="212508"/>
                    <a:pt x="81469" y="215181"/>
                    <a:pt x="64115" y="215181"/>
                  </a:cubicBezTo>
                  <a:cubicBezTo>
                    <a:pt x="43952" y="215181"/>
                    <a:pt x="28229" y="210605"/>
                    <a:pt x="16946" y="201543"/>
                  </a:cubicBezTo>
                  <a:cubicBezTo>
                    <a:pt x="5619" y="192435"/>
                    <a:pt x="0" y="179340"/>
                    <a:pt x="0" y="162213"/>
                  </a:cubicBezTo>
                  <a:cubicBezTo>
                    <a:pt x="0" y="128547"/>
                    <a:pt x="26869" y="106752"/>
                    <a:pt x="80699" y="96829"/>
                  </a:cubicBezTo>
                  <a:lnTo>
                    <a:pt x="130359" y="87314"/>
                  </a:lnTo>
                  <a:lnTo>
                    <a:pt x="130359" y="77391"/>
                  </a:lnTo>
                  <a:cubicBezTo>
                    <a:pt x="130359" y="66380"/>
                    <a:pt x="127278" y="57590"/>
                    <a:pt x="121071" y="51111"/>
                  </a:cubicBezTo>
                  <a:cubicBezTo>
                    <a:pt x="114863" y="44631"/>
                    <a:pt x="106254" y="41369"/>
                    <a:pt x="95198" y="41369"/>
                  </a:cubicBezTo>
                  <a:cubicBezTo>
                    <a:pt x="82511" y="41369"/>
                    <a:pt x="72180" y="44133"/>
                    <a:pt x="64160" y="49615"/>
                  </a:cubicBezTo>
                  <a:cubicBezTo>
                    <a:pt x="56140" y="55143"/>
                    <a:pt x="50658" y="64115"/>
                    <a:pt x="47622" y="76530"/>
                  </a:cubicBezTo>
                  <a:lnTo>
                    <a:pt x="2492" y="57500"/>
                  </a:lnTo>
                  <a:cubicBezTo>
                    <a:pt x="6887" y="39556"/>
                    <a:pt x="16856" y="25510"/>
                    <a:pt x="32307" y="15315"/>
                  </a:cubicBezTo>
                  <a:cubicBezTo>
                    <a:pt x="47758" y="5120"/>
                    <a:pt x="67876" y="0"/>
                    <a:pt x="92706" y="0"/>
                  </a:cubicBezTo>
                  <a:cubicBezTo>
                    <a:pt x="122204" y="0"/>
                    <a:pt x="145267" y="6389"/>
                    <a:pt x="161805" y="19257"/>
                  </a:cubicBezTo>
                  <a:cubicBezTo>
                    <a:pt x="178344" y="32080"/>
                    <a:pt x="186636" y="51065"/>
                    <a:pt x="186636" y="76168"/>
                  </a:cubicBezTo>
                  <a:lnTo>
                    <a:pt x="186636" y="160990"/>
                  </a:lnTo>
                  <a:cubicBezTo>
                    <a:pt x="186636" y="166518"/>
                    <a:pt x="187859" y="170505"/>
                    <a:pt x="190351" y="172997"/>
                  </a:cubicBezTo>
                  <a:cubicBezTo>
                    <a:pt x="192843" y="175489"/>
                    <a:pt x="196695" y="176712"/>
                    <a:pt x="201951" y="176712"/>
                  </a:cubicBezTo>
                  <a:cubicBezTo>
                    <a:pt x="207660" y="176667"/>
                    <a:pt x="212372" y="176123"/>
                    <a:pt x="215952" y="175036"/>
                  </a:cubicBezTo>
                  <a:moveTo>
                    <a:pt x="115180" y="167786"/>
                  </a:moveTo>
                  <a:cubicBezTo>
                    <a:pt x="125239" y="161850"/>
                    <a:pt x="130269" y="153785"/>
                    <a:pt x="130269" y="143590"/>
                  </a:cubicBezTo>
                  <a:lnTo>
                    <a:pt x="130269" y="122068"/>
                  </a:lnTo>
                  <a:lnTo>
                    <a:pt x="86000" y="131991"/>
                  </a:lnTo>
                  <a:cubicBezTo>
                    <a:pt x="76621" y="134211"/>
                    <a:pt x="69643" y="137156"/>
                    <a:pt x="65112" y="140872"/>
                  </a:cubicBezTo>
                  <a:cubicBezTo>
                    <a:pt x="60581" y="144587"/>
                    <a:pt x="58270" y="149752"/>
                    <a:pt x="58270" y="156368"/>
                  </a:cubicBezTo>
                  <a:cubicBezTo>
                    <a:pt x="58270" y="162983"/>
                    <a:pt x="60354" y="168013"/>
                    <a:pt x="64477" y="171456"/>
                  </a:cubicBezTo>
                  <a:cubicBezTo>
                    <a:pt x="68601" y="174900"/>
                    <a:pt x="74400" y="176622"/>
                    <a:pt x="81831" y="176622"/>
                  </a:cubicBezTo>
                  <a:cubicBezTo>
                    <a:pt x="94020" y="176667"/>
                    <a:pt x="105121" y="173722"/>
                    <a:pt x="115180" y="167786"/>
                  </a:cubicBezTo>
                </a:path>
              </a:pathLst>
            </a:custGeom>
            <a:solidFill>
              <a:srgbClr val="003770"/>
            </a:solidFill>
            <a:ln w="4511" cap="flat">
              <a:noFill/>
              <a:prstDash val="solid"/>
              <a:miter/>
            </a:ln>
          </p:spPr>
          <p:txBody>
            <a:bodyPr rtlCol="0" anchor="ctr"/>
            <a:lstStyle/>
            <a:p>
              <a:pPr defTabSz="456977"/>
              <a:endParaRPr lang="fr-FR">
                <a:solidFill>
                  <a:srgbClr val="09357A"/>
                </a:solidFill>
              </a:endParaRPr>
            </a:p>
          </p:txBody>
        </p:sp>
        <p:sp>
          <p:nvSpPr>
            <p:cNvPr id="13" name="Forme libre : forme 12">
              <a:extLst>
                <a:ext uri="{FF2B5EF4-FFF2-40B4-BE49-F238E27FC236}">
                  <a16:creationId xmlns:a16="http://schemas.microsoft.com/office/drawing/2014/main" id="{F50231A0-B9C4-43AF-B2EE-09F084E0A5FB}"/>
                </a:ext>
              </a:extLst>
            </p:cNvPr>
            <p:cNvSpPr/>
            <p:nvPr/>
          </p:nvSpPr>
          <p:spPr>
            <a:xfrm>
              <a:off x="2248420" y="471726"/>
              <a:ext cx="203989" cy="215181"/>
            </a:xfrm>
            <a:custGeom>
              <a:avLst/>
              <a:gdLst>
                <a:gd name="connsiteX0" fmla="*/ 202313 w 203989"/>
                <a:gd name="connsiteY0" fmla="*/ 129091 h 215181"/>
                <a:gd name="connsiteX1" fmla="*/ 55868 w 203989"/>
                <a:gd name="connsiteY1" fmla="*/ 129091 h 215181"/>
                <a:gd name="connsiteX2" fmla="*/ 107568 w 203989"/>
                <a:gd name="connsiteY2" fmla="*/ 172952 h 215181"/>
                <a:gd name="connsiteX3" fmla="*/ 136930 w 203989"/>
                <a:gd name="connsiteY3" fmla="*/ 166336 h 215181"/>
                <a:gd name="connsiteX4" fmla="*/ 153060 w 203989"/>
                <a:gd name="connsiteY4" fmla="*/ 147306 h 215181"/>
                <a:gd name="connsiteX5" fmla="*/ 199413 w 203989"/>
                <a:gd name="connsiteY5" fmla="*/ 164252 h 215181"/>
                <a:gd name="connsiteX6" fmla="*/ 166110 w 203989"/>
                <a:gd name="connsiteY6" fmla="*/ 202132 h 215181"/>
                <a:gd name="connsiteX7" fmla="*/ 107568 w 203989"/>
                <a:gd name="connsiteY7" fmla="*/ 215181 h 215181"/>
                <a:gd name="connsiteX8" fmla="*/ 28138 w 203989"/>
                <a:gd name="connsiteY8" fmla="*/ 186817 h 215181"/>
                <a:gd name="connsiteX9" fmla="*/ 0 w 203989"/>
                <a:gd name="connsiteY9" fmla="*/ 107568 h 215181"/>
                <a:gd name="connsiteX10" fmla="*/ 27277 w 203989"/>
                <a:gd name="connsiteY10" fmla="*/ 28319 h 215181"/>
                <a:gd name="connsiteX11" fmla="*/ 104260 w 203989"/>
                <a:gd name="connsiteY11" fmla="*/ 0 h 215181"/>
                <a:gd name="connsiteX12" fmla="*/ 178117 w 203989"/>
                <a:gd name="connsiteY12" fmla="*/ 27730 h 215181"/>
                <a:gd name="connsiteX13" fmla="*/ 203990 w 203989"/>
                <a:gd name="connsiteY13" fmla="*/ 106752 h 215181"/>
                <a:gd name="connsiteX14" fmla="*/ 202313 w 203989"/>
                <a:gd name="connsiteY14" fmla="*/ 129091 h 215181"/>
                <a:gd name="connsiteX15" fmla="*/ 70957 w 203989"/>
                <a:gd name="connsiteY15" fmla="*/ 53784 h 215181"/>
                <a:gd name="connsiteX16" fmla="*/ 55415 w 203989"/>
                <a:gd name="connsiteY16" fmla="*/ 89353 h 215181"/>
                <a:gd name="connsiteX17" fmla="*/ 151837 w 203989"/>
                <a:gd name="connsiteY17" fmla="*/ 89353 h 215181"/>
                <a:gd name="connsiteX18" fmla="*/ 136114 w 203989"/>
                <a:gd name="connsiteY18" fmla="*/ 53965 h 215181"/>
                <a:gd name="connsiteX19" fmla="*/ 103853 w 203989"/>
                <a:gd name="connsiteY19" fmla="*/ 41731 h 215181"/>
                <a:gd name="connsiteX20" fmla="*/ 70957 w 203989"/>
                <a:gd name="connsiteY20" fmla="*/ 53784 h 21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3989" h="215181">
                  <a:moveTo>
                    <a:pt x="202313" y="129091"/>
                  </a:moveTo>
                  <a:lnTo>
                    <a:pt x="55868" y="129091"/>
                  </a:lnTo>
                  <a:cubicBezTo>
                    <a:pt x="61668" y="158316"/>
                    <a:pt x="78886" y="172952"/>
                    <a:pt x="107568" y="172952"/>
                  </a:cubicBezTo>
                  <a:cubicBezTo>
                    <a:pt x="119440" y="172952"/>
                    <a:pt x="129227" y="170777"/>
                    <a:pt x="136930" y="166336"/>
                  </a:cubicBezTo>
                  <a:cubicBezTo>
                    <a:pt x="144632" y="161941"/>
                    <a:pt x="150024" y="155598"/>
                    <a:pt x="153060" y="147306"/>
                  </a:cubicBezTo>
                  <a:lnTo>
                    <a:pt x="199413" y="164252"/>
                  </a:lnTo>
                  <a:cubicBezTo>
                    <a:pt x="192798" y="180790"/>
                    <a:pt x="181697" y="193432"/>
                    <a:pt x="166110" y="202132"/>
                  </a:cubicBezTo>
                  <a:cubicBezTo>
                    <a:pt x="150523" y="210832"/>
                    <a:pt x="130994" y="215181"/>
                    <a:pt x="107568" y="215181"/>
                  </a:cubicBezTo>
                  <a:cubicBezTo>
                    <a:pt x="73358" y="215181"/>
                    <a:pt x="46897" y="205711"/>
                    <a:pt x="28138" y="186817"/>
                  </a:cubicBezTo>
                  <a:cubicBezTo>
                    <a:pt x="9379" y="167922"/>
                    <a:pt x="0" y="141506"/>
                    <a:pt x="0" y="107568"/>
                  </a:cubicBezTo>
                  <a:cubicBezTo>
                    <a:pt x="0" y="73630"/>
                    <a:pt x="9108" y="47214"/>
                    <a:pt x="27277" y="28319"/>
                  </a:cubicBezTo>
                  <a:cubicBezTo>
                    <a:pt x="45492" y="9425"/>
                    <a:pt x="71138" y="0"/>
                    <a:pt x="104260" y="0"/>
                  </a:cubicBezTo>
                  <a:cubicBezTo>
                    <a:pt x="136250" y="0"/>
                    <a:pt x="160854" y="9243"/>
                    <a:pt x="178117" y="27730"/>
                  </a:cubicBezTo>
                  <a:cubicBezTo>
                    <a:pt x="195335" y="46217"/>
                    <a:pt x="203990" y="72543"/>
                    <a:pt x="203990" y="106752"/>
                  </a:cubicBezTo>
                  <a:cubicBezTo>
                    <a:pt x="203944" y="114455"/>
                    <a:pt x="203401" y="121932"/>
                    <a:pt x="202313" y="129091"/>
                  </a:cubicBezTo>
                  <a:moveTo>
                    <a:pt x="70957" y="53784"/>
                  </a:moveTo>
                  <a:cubicBezTo>
                    <a:pt x="62801" y="61804"/>
                    <a:pt x="57635" y="73630"/>
                    <a:pt x="55415" y="89353"/>
                  </a:cubicBezTo>
                  <a:lnTo>
                    <a:pt x="151837" y="89353"/>
                  </a:lnTo>
                  <a:cubicBezTo>
                    <a:pt x="149617" y="73902"/>
                    <a:pt x="144406" y="62121"/>
                    <a:pt x="136114" y="53965"/>
                  </a:cubicBezTo>
                  <a:cubicBezTo>
                    <a:pt x="127822" y="45809"/>
                    <a:pt x="117083" y="41731"/>
                    <a:pt x="103853" y="41731"/>
                  </a:cubicBezTo>
                  <a:cubicBezTo>
                    <a:pt x="90033" y="41777"/>
                    <a:pt x="79068" y="45809"/>
                    <a:pt x="70957" y="53784"/>
                  </a:cubicBezTo>
                </a:path>
              </a:pathLst>
            </a:custGeom>
            <a:solidFill>
              <a:srgbClr val="003770"/>
            </a:solidFill>
            <a:ln w="4511" cap="flat">
              <a:noFill/>
              <a:prstDash val="solid"/>
              <a:miter/>
            </a:ln>
          </p:spPr>
          <p:txBody>
            <a:bodyPr rtlCol="0" anchor="ctr"/>
            <a:lstStyle/>
            <a:p>
              <a:pPr defTabSz="456977"/>
              <a:endParaRPr lang="fr-FR">
                <a:solidFill>
                  <a:srgbClr val="09357A"/>
                </a:solidFill>
              </a:endParaRPr>
            </a:p>
          </p:txBody>
        </p:sp>
        <p:sp>
          <p:nvSpPr>
            <p:cNvPr id="14" name="Forme libre : forme 13">
              <a:extLst>
                <a:ext uri="{FF2B5EF4-FFF2-40B4-BE49-F238E27FC236}">
                  <a16:creationId xmlns:a16="http://schemas.microsoft.com/office/drawing/2014/main" id="{02CCE953-577F-4B0E-B796-F588FA45C354}"/>
                </a:ext>
              </a:extLst>
            </p:cNvPr>
            <p:cNvSpPr/>
            <p:nvPr/>
          </p:nvSpPr>
          <p:spPr>
            <a:xfrm>
              <a:off x="1656478" y="471409"/>
              <a:ext cx="260129" cy="215543"/>
            </a:xfrm>
            <a:custGeom>
              <a:avLst/>
              <a:gdLst>
                <a:gd name="connsiteX0" fmla="*/ 107749 w 260129"/>
                <a:gd name="connsiteY0" fmla="*/ 215544 h 215543"/>
                <a:gd name="connsiteX1" fmla="*/ 0 w 260129"/>
                <a:gd name="connsiteY1" fmla="*/ 107795 h 215543"/>
                <a:gd name="connsiteX2" fmla="*/ 107749 w 260129"/>
                <a:gd name="connsiteY2" fmla="*/ 0 h 215543"/>
                <a:gd name="connsiteX3" fmla="*/ 183826 w 260129"/>
                <a:gd name="connsiteY3" fmla="*/ 31446 h 215543"/>
                <a:gd name="connsiteX4" fmla="*/ 260130 w 260129"/>
                <a:gd name="connsiteY4" fmla="*/ 107795 h 215543"/>
                <a:gd name="connsiteX5" fmla="*/ 183826 w 260129"/>
                <a:gd name="connsiteY5" fmla="*/ 184098 h 215543"/>
                <a:gd name="connsiteX6" fmla="*/ 107749 w 260129"/>
                <a:gd name="connsiteY6" fmla="*/ 215544 h 215543"/>
                <a:gd name="connsiteX7" fmla="*/ 107749 w 260129"/>
                <a:gd name="connsiteY7" fmla="*/ 52968 h 215543"/>
                <a:gd name="connsiteX8" fmla="*/ 52968 w 260129"/>
                <a:gd name="connsiteY8" fmla="*/ 107749 h 215543"/>
                <a:gd name="connsiteX9" fmla="*/ 107749 w 260129"/>
                <a:gd name="connsiteY9" fmla="*/ 162530 h 215543"/>
                <a:gd name="connsiteX10" fmla="*/ 146400 w 260129"/>
                <a:gd name="connsiteY10" fmla="*/ 146581 h 215543"/>
                <a:gd name="connsiteX11" fmla="*/ 185231 w 260129"/>
                <a:gd name="connsiteY11" fmla="*/ 107749 h 215543"/>
                <a:gd name="connsiteX12" fmla="*/ 146400 w 260129"/>
                <a:gd name="connsiteY12" fmla="*/ 68918 h 215543"/>
                <a:gd name="connsiteX13" fmla="*/ 107749 w 260129"/>
                <a:gd name="connsiteY13" fmla="*/ 52968 h 21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129" h="215543">
                  <a:moveTo>
                    <a:pt x="107749" y="215544"/>
                  </a:moveTo>
                  <a:cubicBezTo>
                    <a:pt x="48301" y="215544"/>
                    <a:pt x="0" y="167197"/>
                    <a:pt x="0" y="107795"/>
                  </a:cubicBezTo>
                  <a:cubicBezTo>
                    <a:pt x="0" y="48347"/>
                    <a:pt x="48347" y="0"/>
                    <a:pt x="107749" y="0"/>
                  </a:cubicBezTo>
                  <a:cubicBezTo>
                    <a:pt x="136476" y="0"/>
                    <a:pt x="163482" y="11146"/>
                    <a:pt x="183826" y="31446"/>
                  </a:cubicBezTo>
                  <a:lnTo>
                    <a:pt x="260130" y="107795"/>
                  </a:lnTo>
                  <a:lnTo>
                    <a:pt x="183826" y="184098"/>
                  </a:lnTo>
                  <a:cubicBezTo>
                    <a:pt x="163482" y="204397"/>
                    <a:pt x="136431" y="215544"/>
                    <a:pt x="107749" y="215544"/>
                  </a:cubicBezTo>
                  <a:moveTo>
                    <a:pt x="107749" y="52968"/>
                  </a:moveTo>
                  <a:cubicBezTo>
                    <a:pt x="77527" y="52968"/>
                    <a:pt x="52968" y="77527"/>
                    <a:pt x="52968" y="107749"/>
                  </a:cubicBezTo>
                  <a:cubicBezTo>
                    <a:pt x="52968" y="137972"/>
                    <a:pt x="77527" y="162530"/>
                    <a:pt x="107749" y="162530"/>
                  </a:cubicBezTo>
                  <a:cubicBezTo>
                    <a:pt x="122339" y="162530"/>
                    <a:pt x="136069" y="156866"/>
                    <a:pt x="146400" y="146581"/>
                  </a:cubicBezTo>
                  <a:lnTo>
                    <a:pt x="185231" y="107749"/>
                  </a:lnTo>
                  <a:lnTo>
                    <a:pt x="146400" y="68918"/>
                  </a:lnTo>
                  <a:cubicBezTo>
                    <a:pt x="136069" y="58678"/>
                    <a:pt x="122339" y="52968"/>
                    <a:pt x="107749" y="52968"/>
                  </a:cubicBezTo>
                </a:path>
              </a:pathLst>
            </a:custGeom>
            <a:solidFill>
              <a:srgbClr val="E94E0F"/>
            </a:solidFill>
            <a:ln w="4511"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07C9D7DB-45DA-485B-BD9E-705FDA230939}"/>
                </a:ext>
              </a:extLst>
            </p:cNvPr>
            <p:cNvSpPr/>
            <p:nvPr/>
          </p:nvSpPr>
          <p:spPr>
            <a:xfrm>
              <a:off x="1898937" y="471726"/>
              <a:ext cx="332627" cy="211058"/>
            </a:xfrm>
            <a:custGeom>
              <a:avLst/>
              <a:gdLst>
                <a:gd name="connsiteX0" fmla="*/ 311784 w 332627"/>
                <a:gd name="connsiteY0" fmla="*/ 19438 h 211058"/>
                <a:gd name="connsiteX1" fmla="*/ 259043 w 332627"/>
                <a:gd name="connsiteY1" fmla="*/ 0 h 211058"/>
                <a:gd name="connsiteX2" fmla="*/ 217674 w 332627"/>
                <a:gd name="connsiteY2" fmla="*/ 10739 h 211058"/>
                <a:gd name="connsiteX3" fmla="*/ 188720 w 332627"/>
                <a:gd name="connsiteY3" fmla="*/ 41777 h 211058"/>
                <a:gd name="connsiteX4" fmla="*/ 162440 w 332627"/>
                <a:gd name="connsiteY4" fmla="*/ 10739 h 211058"/>
                <a:gd name="connsiteX5" fmla="*/ 121252 w 332627"/>
                <a:gd name="connsiteY5" fmla="*/ 0 h 211058"/>
                <a:gd name="connsiteX6" fmla="*/ 80925 w 332627"/>
                <a:gd name="connsiteY6" fmla="*/ 10331 h 211058"/>
                <a:gd name="connsiteX7" fmla="*/ 52561 w 332627"/>
                <a:gd name="connsiteY7" fmla="*/ 40961 h 211058"/>
                <a:gd name="connsiteX8" fmla="*/ 50930 w 332627"/>
                <a:gd name="connsiteY8" fmla="*/ 4123 h 211058"/>
                <a:gd name="connsiteX9" fmla="*/ 0 w 332627"/>
                <a:gd name="connsiteY9" fmla="*/ 4123 h 211058"/>
                <a:gd name="connsiteX10" fmla="*/ 0 w 332627"/>
                <a:gd name="connsiteY10" fmla="*/ 60581 h 211058"/>
                <a:gd name="connsiteX11" fmla="*/ 46851 w 332627"/>
                <a:gd name="connsiteY11" fmla="*/ 107432 h 211058"/>
                <a:gd name="connsiteX12" fmla="*/ 0 w 332627"/>
                <a:gd name="connsiteY12" fmla="*/ 154284 h 211058"/>
                <a:gd name="connsiteX13" fmla="*/ 0 w 332627"/>
                <a:gd name="connsiteY13" fmla="*/ 211013 h 211058"/>
                <a:gd name="connsiteX14" fmla="*/ 56684 w 332627"/>
                <a:gd name="connsiteY14" fmla="*/ 211013 h 211058"/>
                <a:gd name="connsiteX15" fmla="*/ 56684 w 332627"/>
                <a:gd name="connsiteY15" fmla="*/ 101360 h 211058"/>
                <a:gd name="connsiteX16" fmla="*/ 70141 w 332627"/>
                <a:gd name="connsiteY16" fmla="*/ 58949 h 211058"/>
                <a:gd name="connsiteX17" fmla="*/ 102221 w 332627"/>
                <a:gd name="connsiteY17" fmla="*/ 44677 h 211058"/>
                <a:gd name="connsiteX18" fmla="*/ 128683 w 332627"/>
                <a:gd name="connsiteY18" fmla="*/ 54826 h 211058"/>
                <a:gd name="connsiteX19" fmla="*/ 138198 w 332627"/>
                <a:gd name="connsiteY19" fmla="*/ 86498 h 211058"/>
                <a:gd name="connsiteX20" fmla="*/ 138198 w 332627"/>
                <a:gd name="connsiteY20" fmla="*/ 211058 h 211058"/>
                <a:gd name="connsiteX21" fmla="*/ 194882 w 332627"/>
                <a:gd name="connsiteY21" fmla="*/ 211058 h 211058"/>
                <a:gd name="connsiteX22" fmla="*/ 194882 w 332627"/>
                <a:gd name="connsiteY22" fmla="*/ 99729 h 211058"/>
                <a:gd name="connsiteX23" fmla="*/ 207705 w 332627"/>
                <a:gd name="connsiteY23" fmla="*/ 59176 h 211058"/>
                <a:gd name="connsiteX24" fmla="*/ 240374 w 332627"/>
                <a:gd name="connsiteY24" fmla="*/ 44677 h 211058"/>
                <a:gd name="connsiteX25" fmla="*/ 266428 w 332627"/>
                <a:gd name="connsiteY25" fmla="*/ 54826 h 211058"/>
                <a:gd name="connsiteX26" fmla="*/ 275943 w 332627"/>
                <a:gd name="connsiteY26" fmla="*/ 86498 h 211058"/>
                <a:gd name="connsiteX27" fmla="*/ 275943 w 332627"/>
                <a:gd name="connsiteY27" fmla="*/ 211058 h 211058"/>
                <a:gd name="connsiteX28" fmla="*/ 332627 w 332627"/>
                <a:gd name="connsiteY28" fmla="*/ 211058 h 211058"/>
                <a:gd name="connsiteX29" fmla="*/ 332627 w 332627"/>
                <a:gd name="connsiteY29" fmla="*/ 75307 h 211058"/>
                <a:gd name="connsiteX30" fmla="*/ 311784 w 332627"/>
                <a:gd name="connsiteY30" fmla="*/ 19438 h 21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2627" h="211058">
                  <a:moveTo>
                    <a:pt x="311784" y="19438"/>
                  </a:moveTo>
                  <a:cubicBezTo>
                    <a:pt x="297829" y="6479"/>
                    <a:pt x="280248" y="0"/>
                    <a:pt x="259043" y="0"/>
                  </a:cubicBezTo>
                  <a:cubicBezTo>
                    <a:pt x="244135" y="0"/>
                    <a:pt x="230361" y="3580"/>
                    <a:pt x="217674" y="10739"/>
                  </a:cubicBezTo>
                  <a:cubicBezTo>
                    <a:pt x="204987" y="17898"/>
                    <a:pt x="195335" y="28274"/>
                    <a:pt x="188720" y="41777"/>
                  </a:cubicBezTo>
                  <a:cubicBezTo>
                    <a:pt x="183192" y="28274"/>
                    <a:pt x="174447" y="17898"/>
                    <a:pt x="162440" y="10739"/>
                  </a:cubicBezTo>
                  <a:cubicBezTo>
                    <a:pt x="150432" y="3580"/>
                    <a:pt x="136703" y="0"/>
                    <a:pt x="121252" y="0"/>
                  </a:cubicBezTo>
                  <a:cubicBezTo>
                    <a:pt x="106345" y="0"/>
                    <a:pt x="92887" y="3444"/>
                    <a:pt x="80925" y="10331"/>
                  </a:cubicBezTo>
                  <a:cubicBezTo>
                    <a:pt x="68918" y="17218"/>
                    <a:pt x="59493" y="27458"/>
                    <a:pt x="52561" y="40961"/>
                  </a:cubicBezTo>
                  <a:lnTo>
                    <a:pt x="50930" y="4123"/>
                  </a:lnTo>
                  <a:lnTo>
                    <a:pt x="0" y="4123"/>
                  </a:lnTo>
                  <a:lnTo>
                    <a:pt x="0" y="60581"/>
                  </a:lnTo>
                  <a:lnTo>
                    <a:pt x="46851" y="107432"/>
                  </a:lnTo>
                  <a:lnTo>
                    <a:pt x="0" y="154284"/>
                  </a:lnTo>
                  <a:lnTo>
                    <a:pt x="0" y="211013"/>
                  </a:lnTo>
                  <a:lnTo>
                    <a:pt x="56684" y="211013"/>
                  </a:lnTo>
                  <a:lnTo>
                    <a:pt x="56684" y="101360"/>
                  </a:lnTo>
                  <a:cubicBezTo>
                    <a:pt x="56684" y="82602"/>
                    <a:pt x="61170" y="68465"/>
                    <a:pt x="70141" y="58949"/>
                  </a:cubicBezTo>
                  <a:cubicBezTo>
                    <a:pt x="79113" y="49434"/>
                    <a:pt x="89806" y="44677"/>
                    <a:pt x="102221" y="44677"/>
                  </a:cubicBezTo>
                  <a:cubicBezTo>
                    <a:pt x="113504" y="44677"/>
                    <a:pt x="122339" y="48075"/>
                    <a:pt x="128683" y="54826"/>
                  </a:cubicBezTo>
                  <a:cubicBezTo>
                    <a:pt x="135027" y="61577"/>
                    <a:pt x="138198" y="72135"/>
                    <a:pt x="138198" y="86498"/>
                  </a:cubicBezTo>
                  <a:lnTo>
                    <a:pt x="138198" y="211058"/>
                  </a:lnTo>
                  <a:lnTo>
                    <a:pt x="194882" y="211058"/>
                  </a:lnTo>
                  <a:lnTo>
                    <a:pt x="194882" y="99729"/>
                  </a:lnTo>
                  <a:cubicBezTo>
                    <a:pt x="194882" y="82375"/>
                    <a:pt x="199141" y="68827"/>
                    <a:pt x="207705" y="59176"/>
                  </a:cubicBezTo>
                  <a:cubicBezTo>
                    <a:pt x="216269" y="49525"/>
                    <a:pt x="227144" y="44677"/>
                    <a:pt x="240374" y="44677"/>
                  </a:cubicBezTo>
                  <a:cubicBezTo>
                    <a:pt x="251385" y="44677"/>
                    <a:pt x="260085" y="48075"/>
                    <a:pt x="266428" y="54826"/>
                  </a:cubicBezTo>
                  <a:cubicBezTo>
                    <a:pt x="272772" y="61577"/>
                    <a:pt x="275943" y="72135"/>
                    <a:pt x="275943" y="86498"/>
                  </a:cubicBezTo>
                  <a:lnTo>
                    <a:pt x="275943" y="211058"/>
                  </a:lnTo>
                  <a:lnTo>
                    <a:pt x="332627" y="211058"/>
                  </a:lnTo>
                  <a:lnTo>
                    <a:pt x="332627" y="75307"/>
                  </a:lnTo>
                  <a:cubicBezTo>
                    <a:pt x="332673" y="51020"/>
                    <a:pt x="325695" y="32397"/>
                    <a:pt x="311784" y="19438"/>
                  </a:cubicBezTo>
                </a:path>
              </a:pathLst>
            </a:custGeom>
            <a:solidFill>
              <a:srgbClr val="003770"/>
            </a:solidFill>
            <a:ln w="4511"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CA6CDBD6-FACD-4941-B8E1-07AA3F5CAEC6}"/>
                </a:ext>
              </a:extLst>
            </p:cNvPr>
            <p:cNvSpPr/>
            <p:nvPr/>
          </p:nvSpPr>
          <p:spPr>
            <a:xfrm>
              <a:off x="1492000" y="412596"/>
              <a:ext cx="163436" cy="274312"/>
            </a:xfrm>
            <a:custGeom>
              <a:avLst/>
              <a:gdLst>
                <a:gd name="connsiteX0" fmla="*/ 163436 w 163436"/>
                <a:gd name="connsiteY0" fmla="*/ 257321 h 274312"/>
                <a:gd name="connsiteX1" fmla="*/ 138425 w 163436"/>
                <a:gd name="connsiteY1" fmla="*/ 269736 h 274312"/>
                <a:gd name="connsiteX2" fmla="*/ 106752 w 163436"/>
                <a:gd name="connsiteY2" fmla="*/ 274312 h 274312"/>
                <a:gd name="connsiteX3" fmla="*/ 37653 w 163436"/>
                <a:gd name="connsiteY3" fmla="*/ 211828 h 274312"/>
                <a:gd name="connsiteX4" fmla="*/ 37653 w 163436"/>
                <a:gd name="connsiteY4" fmla="*/ 105484 h 274312"/>
                <a:gd name="connsiteX5" fmla="*/ 0 w 163436"/>
                <a:gd name="connsiteY5" fmla="*/ 105484 h 274312"/>
                <a:gd name="connsiteX6" fmla="*/ 0 w 163436"/>
                <a:gd name="connsiteY6" fmla="*/ 63299 h 274312"/>
                <a:gd name="connsiteX7" fmla="*/ 37653 w 163436"/>
                <a:gd name="connsiteY7" fmla="*/ 63299 h 274312"/>
                <a:gd name="connsiteX8" fmla="*/ 37653 w 163436"/>
                <a:gd name="connsiteY8" fmla="*/ 15723 h 274312"/>
                <a:gd name="connsiteX9" fmla="*/ 94337 w 163436"/>
                <a:gd name="connsiteY9" fmla="*/ 0 h 274312"/>
                <a:gd name="connsiteX10" fmla="*/ 94337 w 163436"/>
                <a:gd name="connsiteY10" fmla="*/ 63299 h 274312"/>
                <a:gd name="connsiteX11" fmla="*/ 161352 w 163436"/>
                <a:gd name="connsiteY11" fmla="*/ 63299 h 274312"/>
                <a:gd name="connsiteX12" fmla="*/ 161352 w 163436"/>
                <a:gd name="connsiteY12" fmla="*/ 105484 h 274312"/>
                <a:gd name="connsiteX13" fmla="*/ 94337 w 163436"/>
                <a:gd name="connsiteY13" fmla="*/ 105484 h 274312"/>
                <a:gd name="connsiteX14" fmla="*/ 94337 w 163436"/>
                <a:gd name="connsiteY14" fmla="*/ 202721 h 274312"/>
                <a:gd name="connsiteX15" fmla="*/ 122883 w 163436"/>
                <a:gd name="connsiteY15" fmla="*/ 231267 h 274312"/>
                <a:gd name="connsiteX16" fmla="*/ 154737 w 163436"/>
                <a:gd name="connsiteY16" fmla="*/ 219667 h 274312"/>
                <a:gd name="connsiteX17" fmla="*/ 163436 w 163436"/>
                <a:gd name="connsiteY17" fmla="*/ 257321 h 27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436" h="274312">
                  <a:moveTo>
                    <a:pt x="163436" y="257321"/>
                  </a:moveTo>
                  <a:cubicBezTo>
                    <a:pt x="156821" y="262577"/>
                    <a:pt x="148484" y="266700"/>
                    <a:pt x="138425" y="269736"/>
                  </a:cubicBezTo>
                  <a:cubicBezTo>
                    <a:pt x="128366" y="272772"/>
                    <a:pt x="117808" y="274312"/>
                    <a:pt x="106752" y="274312"/>
                  </a:cubicBezTo>
                  <a:cubicBezTo>
                    <a:pt x="60671" y="274312"/>
                    <a:pt x="37653" y="253469"/>
                    <a:pt x="37653" y="211828"/>
                  </a:cubicBezTo>
                  <a:lnTo>
                    <a:pt x="37653" y="105484"/>
                  </a:lnTo>
                  <a:lnTo>
                    <a:pt x="0" y="105484"/>
                  </a:lnTo>
                  <a:lnTo>
                    <a:pt x="0" y="63299"/>
                  </a:lnTo>
                  <a:lnTo>
                    <a:pt x="37653" y="63299"/>
                  </a:lnTo>
                  <a:lnTo>
                    <a:pt x="37653" y="15723"/>
                  </a:lnTo>
                  <a:lnTo>
                    <a:pt x="94337" y="0"/>
                  </a:lnTo>
                  <a:lnTo>
                    <a:pt x="94337" y="63299"/>
                  </a:lnTo>
                  <a:lnTo>
                    <a:pt x="161352" y="63299"/>
                  </a:lnTo>
                  <a:lnTo>
                    <a:pt x="161352" y="105484"/>
                  </a:lnTo>
                  <a:lnTo>
                    <a:pt x="94337" y="105484"/>
                  </a:lnTo>
                  <a:lnTo>
                    <a:pt x="94337" y="202721"/>
                  </a:lnTo>
                  <a:cubicBezTo>
                    <a:pt x="94337" y="221751"/>
                    <a:pt x="103853" y="231267"/>
                    <a:pt x="122883" y="231267"/>
                  </a:cubicBezTo>
                  <a:cubicBezTo>
                    <a:pt x="135027" y="231267"/>
                    <a:pt x="145629" y="227415"/>
                    <a:pt x="154737" y="219667"/>
                  </a:cubicBezTo>
                  <a:lnTo>
                    <a:pt x="163436" y="257321"/>
                  </a:lnTo>
                  <a:close/>
                </a:path>
              </a:pathLst>
            </a:custGeom>
            <a:solidFill>
              <a:srgbClr val="003770"/>
            </a:solidFill>
            <a:ln w="4511" cap="flat">
              <a:noFill/>
              <a:prstDash val="solid"/>
              <a:miter/>
            </a:ln>
          </p:spPr>
          <p:txBody>
            <a:bodyPr rtlCol="0" anchor="ctr"/>
            <a:lstStyle/>
            <a:p>
              <a:pPr defTabSz="456977"/>
              <a:endParaRPr lang="fr-FR">
                <a:solidFill>
                  <a:srgbClr val="09357A"/>
                </a:solidFill>
              </a:endParaRPr>
            </a:p>
          </p:txBody>
        </p:sp>
      </p:grpSp>
    </p:spTree>
    <p:extLst>
      <p:ext uri="{BB962C8B-B14F-4D97-AF65-F5344CB8AC3E}">
        <p14:creationId xmlns:p14="http://schemas.microsoft.com/office/powerpoint/2010/main" val="3177362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_Basic disposi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5"/>
            <a:ext cx="7886700" cy="332399"/>
          </a:xfrm>
        </p:spPr>
        <p:txBody>
          <a:bodyPr vert="horz" wrap="square" lIns="0" tIns="0" rIns="0" bIns="0" rtlCol="0" anchor="t">
            <a:spAutoFit/>
          </a:bodyPr>
          <a:lstStyle>
            <a:lvl1pPr>
              <a:defRPr lang="en-US" kern="1500" dirty="0"/>
            </a:lvl1pPr>
          </a:lstStyle>
          <a:p>
            <a:pPr marL="0" marR="0" lvl="0" indent="0" fontAlgn="auto">
              <a:spcBef>
                <a:spcPts val="750"/>
              </a:spcBef>
              <a:spcAft>
                <a:spcPts val="0"/>
              </a:spcAft>
              <a:buClrTx/>
              <a:buSzTx/>
              <a:buFont typeface="Arial" panose="020B0604020202020204" pitchFamily="34" charset="0"/>
              <a:tabLst/>
            </a:pPr>
            <a:r>
              <a:rPr lang="en-US" noProof="0" dirty="0"/>
              <a:t>Insert the title</a:t>
            </a:r>
          </a:p>
        </p:txBody>
      </p:sp>
      <p:sp>
        <p:nvSpPr>
          <p:cNvPr id="6" name="Slide Number Placeholder 5"/>
          <p:cNvSpPr>
            <a:spLocks noGrp="1"/>
          </p:cNvSpPr>
          <p:nvPr>
            <p:ph type="sldNum" sz="quarter" idx="12"/>
          </p:nvPr>
        </p:nvSpPr>
        <p:spPr/>
        <p:txBody>
          <a:bodyPr/>
          <a:lstStyle/>
          <a:p>
            <a:fld id="{A014B4A8-9E50-4F50-BEFA-76F68FFEF320}" type="slidenum">
              <a:rPr/>
              <a:pPr/>
              <a:t>‹#›</a:t>
            </a:fld>
            <a:endParaRPr/>
          </a:p>
        </p:txBody>
      </p:sp>
      <p:sp>
        <p:nvSpPr>
          <p:cNvPr id="5" name="Espace réservé du texte 2">
            <a:extLst>
              <a:ext uri="{FF2B5EF4-FFF2-40B4-BE49-F238E27FC236}">
                <a16:creationId xmlns:a16="http://schemas.microsoft.com/office/drawing/2014/main" id="{1AF3DF54-16A7-4B3B-A620-56C4AB340FB1}"/>
              </a:ext>
            </a:extLst>
          </p:cNvPr>
          <p:cNvSpPr>
            <a:spLocks noGrp="1"/>
          </p:cNvSpPr>
          <p:nvPr>
            <p:ph type="body" sz="quarter" idx="31" hasCustomPrompt="1"/>
          </p:nvPr>
        </p:nvSpPr>
        <p:spPr>
          <a:xfrm>
            <a:off x="628645" y="1186339"/>
            <a:ext cx="7902057" cy="3322356"/>
          </a:xfrm>
          <a:prstGeom prst="rect">
            <a:avLst/>
          </a:prstGeom>
        </p:spPr>
        <p:txBody>
          <a:bodyPr lIns="0" tIns="45696" rIns="91396" bIns="45696"/>
          <a:lstStyle>
            <a:lvl1pPr marL="177714" indent="-177714">
              <a:buClr>
                <a:schemeClr val="accent5"/>
              </a:buClr>
              <a:buFont typeface="Wingdings" panose="05000000000000000000" pitchFamily="2" charset="2"/>
              <a:buChar char="§"/>
              <a:defRPr sz="1400"/>
            </a:lvl1pPr>
            <a:lvl2pPr>
              <a:defRPr/>
            </a:lvl2pPr>
          </a:lstStyle>
          <a:p>
            <a:pPr lvl="0"/>
            <a:r>
              <a:rPr lang="en-US" noProof="0" dirty="0"/>
              <a:t>Sed </a:t>
            </a:r>
            <a:r>
              <a:rPr lang="en-US" noProof="0" dirty="0" err="1"/>
              <a:t>saepe</a:t>
            </a:r>
            <a:r>
              <a:rPr lang="en-US" noProof="0" dirty="0"/>
              <a:t> </a:t>
            </a:r>
            <a:r>
              <a:rPr lang="en-US" noProof="0" dirty="0" err="1"/>
              <a:t>enim</a:t>
            </a:r>
            <a:r>
              <a:rPr lang="en-US" noProof="0" dirty="0"/>
              <a:t> </a:t>
            </a:r>
            <a:r>
              <a:rPr lang="en-US" noProof="0" dirty="0" err="1"/>
              <a:t>redeo</a:t>
            </a:r>
            <a:r>
              <a:rPr lang="en-US" noProof="0" dirty="0"/>
              <a:t> ad </a:t>
            </a:r>
            <a:r>
              <a:rPr lang="en-US" noProof="0" dirty="0" err="1"/>
              <a:t>Scipionem</a:t>
            </a:r>
            <a:r>
              <a:rPr lang="en-US" noProof="0" dirty="0"/>
              <a:t>, </a:t>
            </a:r>
            <a:r>
              <a:rPr lang="en-US" noProof="0" dirty="0" err="1"/>
              <a:t>cuius</a:t>
            </a:r>
            <a:r>
              <a:rPr lang="en-US" noProof="0" dirty="0"/>
              <a:t> </a:t>
            </a:r>
            <a:r>
              <a:rPr lang="en-US" noProof="0" dirty="0" err="1"/>
              <a:t>omnis</a:t>
            </a:r>
            <a:r>
              <a:rPr lang="en-US" noProof="0" dirty="0"/>
              <a:t> </a:t>
            </a:r>
            <a:r>
              <a:rPr lang="en-US" noProof="0" dirty="0" err="1"/>
              <a:t>sermo</a:t>
            </a:r>
            <a:r>
              <a:rPr lang="en-US" noProof="0" dirty="0"/>
              <a:t> </a:t>
            </a:r>
            <a:r>
              <a:rPr lang="en-US" noProof="0" dirty="0" err="1"/>
              <a:t>erat</a:t>
            </a:r>
            <a:r>
              <a:rPr lang="en-US" noProof="0" dirty="0"/>
              <a:t> de </a:t>
            </a:r>
            <a:r>
              <a:rPr lang="en-US" noProof="0" dirty="0" err="1"/>
              <a:t>amicitia</a:t>
            </a:r>
            <a:r>
              <a:rPr lang="en-US" noProof="0" dirty="0"/>
              <a:t> </a:t>
            </a:r>
            <a:r>
              <a:rPr lang="en-US" noProof="0" dirty="0" err="1"/>
              <a:t>querebatur</a:t>
            </a:r>
            <a:r>
              <a:rPr lang="en-US" noProof="0" dirty="0"/>
              <a:t>, quod omnibus in rebus </a:t>
            </a:r>
            <a:r>
              <a:rPr lang="en-US" noProof="0" dirty="0" err="1"/>
              <a:t>homines</a:t>
            </a:r>
            <a:r>
              <a:rPr lang="en-US" noProof="0" dirty="0"/>
              <a:t> </a:t>
            </a:r>
            <a:r>
              <a:rPr lang="en-US" noProof="0" dirty="0" err="1"/>
              <a:t>diligentiores</a:t>
            </a:r>
            <a:r>
              <a:rPr lang="en-US" noProof="0" dirty="0"/>
              <a:t> </a:t>
            </a:r>
            <a:r>
              <a:rPr lang="en-US" noProof="0" dirty="0" err="1"/>
              <a:t>essent</a:t>
            </a:r>
            <a:r>
              <a:rPr lang="en-US" noProof="0" dirty="0"/>
              <a:t>; </a:t>
            </a:r>
            <a:r>
              <a:rPr lang="en-US" noProof="0" dirty="0" err="1"/>
              <a:t>capras</a:t>
            </a:r>
            <a:r>
              <a:rPr lang="en-US" noProof="0" dirty="0"/>
              <a:t> et </a:t>
            </a:r>
            <a:r>
              <a:rPr lang="en-US" noProof="0" dirty="0" err="1"/>
              <a:t>oves</a:t>
            </a:r>
            <a:r>
              <a:rPr lang="en-US" noProof="0" dirty="0"/>
              <a:t> </a:t>
            </a:r>
            <a:r>
              <a:rPr lang="en-US" noProof="0" dirty="0" err="1"/>
              <a:t>quot</a:t>
            </a:r>
            <a:r>
              <a:rPr lang="en-US" noProof="0" dirty="0"/>
              <a:t> </a:t>
            </a:r>
            <a:r>
              <a:rPr lang="en-US" noProof="0" dirty="0" err="1"/>
              <a:t>quisque</a:t>
            </a:r>
            <a:r>
              <a:rPr lang="en-US" noProof="0" dirty="0"/>
              <a:t> </a:t>
            </a:r>
            <a:r>
              <a:rPr lang="en-US" noProof="0" dirty="0" err="1"/>
              <a:t>haberet</a:t>
            </a:r>
            <a:r>
              <a:rPr lang="en-US" noProof="0" dirty="0"/>
              <a:t>, </a:t>
            </a:r>
            <a:r>
              <a:rPr lang="en-US" noProof="0" dirty="0" err="1"/>
              <a:t>dicere</a:t>
            </a:r>
            <a:r>
              <a:rPr lang="en-US" noProof="0" dirty="0"/>
              <a:t> posse, </a:t>
            </a:r>
            <a:r>
              <a:rPr lang="en-US" noProof="0" dirty="0" err="1"/>
              <a:t>amicos</a:t>
            </a:r>
            <a:r>
              <a:rPr lang="en-US" noProof="0" dirty="0"/>
              <a:t> </a:t>
            </a:r>
            <a:r>
              <a:rPr lang="en-US" noProof="0" dirty="0" err="1"/>
              <a:t>quot</a:t>
            </a:r>
            <a:r>
              <a:rPr lang="en-US" noProof="0" dirty="0"/>
              <a:t> </a:t>
            </a:r>
            <a:r>
              <a:rPr lang="en-US" noProof="0" dirty="0" err="1"/>
              <a:t>haberet</a:t>
            </a:r>
            <a:r>
              <a:rPr lang="en-US" noProof="0" dirty="0"/>
              <a:t>, non posse </a:t>
            </a:r>
            <a:r>
              <a:rPr lang="en-US" noProof="0" dirty="0" err="1"/>
              <a:t>dicere</a:t>
            </a:r>
            <a:r>
              <a:rPr lang="en-US" noProof="0" dirty="0"/>
              <a:t> et in </a:t>
            </a:r>
            <a:r>
              <a:rPr lang="en-US" noProof="0" dirty="0" err="1"/>
              <a:t>illis</a:t>
            </a:r>
            <a:r>
              <a:rPr lang="en-US" noProof="0" dirty="0"/>
              <a:t> </a:t>
            </a:r>
            <a:r>
              <a:rPr lang="en-US" noProof="0" dirty="0" err="1"/>
              <a:t>quidem</a:t>
            </a:r>
            <a:r>
              <a:rPr lang="en-US" noProof="0" dirty="0"/>
              <a:t> </a:t>
            </a:r>
            <a:r>
              <a:rPr lang="en-US" noProof="0" dirty="0" err="1"/>
              <a:t>parandis</a:t>
            </a:r>
            <a:r>
              <a:rPr lang="en-US" noProof="0" dirty="0"/>
              <a:t> </a:t>
            </a:r>
            <a:r>
              <a:rPr lang="en-US" noProof="0" dirty="0" err="1"/>
              <a:t>adhibere</a:t>
            </a:r>
            <a:r>
              <a:rPr lang="en-US" noProof="0" dirty="0"/>
              <a:t> </a:t>
            </a:r>
            <a:r>
              <a:rPr lang="en-US" noProof="0" dirty="0" err="1"/>
              <a:t>curam</a:t>
            </a:r>
            <a:r>
              <a:rPr lang="en-US" noProof="0" dirty="0"/>
              <a:t>, in </a:t>
            </a:r>
            <a:r>
              <a:rPr lang="en-US" noProof="0" dirty="0" err="1"/>
              <a:t>amicis</a:t>
            </a:r>
            <a:r>
              <a:rPr lang="en-US" noProof="0" dirty="0"/>
              <a:t> </a:t>
            </a:r>
            <a:r>
              <a:rPr lang="en-US" noProof="0" dirty="0" err="1"/>
              <a:t>eligendis</a:t>
            </a:r>
            <a:r>
              <a:rPr lang="en-US" noProof="0" dirty="0"/>
              <a:t> </a:t>
            </a:r>
            <a:r>
              <a:rPr lang="en-US" noProof="0" dirty="0" err="1"/>
              <a:t>neglegentis</a:t>
            </a:r>
            <a:r>
              <a:rPr lang="en-US" noProof="0" dirty="0"/>
              <a:t> </a:t>
            </a:r>
            <a:r>
              <a:rPr lang="en-US" noProof="0" dirty="0" err="1"/>
              <a:t>esse</a:t>
            </a:r>
            <a:r>
              <a:rPr lang="en-US" noProof="0" dirty="0"/>
              <a:t> </a:t>
            </a:r>
            <a:r>
              <a:rPr lang="en-US" noProof="0" dirty="0" err="1"/>
              <a:t>nec</a:t>
            </a:r>
            <a:r>
              <a:rPr lang="en-US" noProof="0" dirty="0"/>
              <a:t> </a:t>
            </a:r>
            <a:r>
              <a:rPr lang="en-US" noProof="0" dirty="0" err="1"/>
              <a:t>habere</a:t>
            </a:r>
            <a:r>
              <a:rPr lang="en-US" noProof="0" dirty="0"/>
              <a:t>.</a:t>
            </a:r>
          </a:p>
          <a:p>
            <a:pPr lvl="1"/>
            <a:r>
              <a:rPr lang="en-US" noProof="0" dirty="0" err="1"/>
              <a:t>aaa</a:t>
            </a:r>
            <a:endParaRPr lang="en-US" noProof="0" dirty="0"/>
          </a:p>
        </p:txBody>
      </p:sp>
    </p:spTree>
    <p:extLst>
      <p:ext uri="{BB962C8B-B14F-4D97-AF65-F5344CB8AC3E}">
        <p14:creationId xmlns:p14="http://schemas.microsoft.com/office/powerpoint/2010/main" val="1233710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_Basic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5"/>
            <a:ext cx="7886700" cy="332399"/>
          </a:xfrm>
        </p:spPr>
        <p:txBody>
          <a:bodyPr vert="horz" wrap="square" lIns="0" tIns="0" rIns="0" bIns="0" rtlCol="0" anchor="t">
            <a:spAutoFit/>
          </a:bodyPr>
          <a:lstStyle>
            <a:lvl1pPr>
              <a:defRPr lang="en-US" kern="1500" dirty="0"/>
            </a:lvl1pPr>
          </a:lstStyle>
          <a:p>
            <a:pPr marL="0" marR="0" lvl="0" indent="0" fontAlgn="auto">
              <a:spcBef>
                <a:spcPts val="750"/>
              </a:spcBef>
              <a:spcAft>
                <a:spcPts val="0"/>
              </a:spcAft>
              <a:buClrTx/>
              <a:buSzTx/>
              <a:buFont typeface="Arial" panose="020B0604020202020204" pitchFamily="34" charset="0"/>
              <a:tabLst/>
            </a:pPr>
            <a:r>
              <a:rPr lang="en-US" noProof="0" dirty="0"/>
              <a:t>Insert the title</a:t>
            </a:r>
          </a:p>
        </p:txBody>
      </p:sp>
      <p:sp>
        <p:nvSpPr>
          <p:cNvPr id="6" name="Slide Number Placeholder 5"/>
          <p:cNvSpPr>
            <a:spLocks noGrp="1"/>
          </p:cNvSpPr>
          <p:nvPr>
            <p:ph type="sldNum" sz="quarter" idx="12"/>
          </p:nvPr>
        </p:nvSpPr>
        <p:spPr/>
        <p:txBody>
          <a:bodyPr/>
          <a:lstStyle/>
          <a:p>
            <a:fld id="{A014B4A8-9E50-4F50-BEFA-76F68FFEF320}" type="slidenum">
              <a:rPr/>
              <a:pPr/>
              <a:t>‹#›</a:t>
            </a:fld>
            <a:endParaRPr/>
          </a:p>
        </p:txBody>
      </p:sp>
      <p:sp>
        <p:nvSpPr>
          <p:cNvPr id="7" name="Espace réservé du texte 11">
            <a:extLst>
              <a:ext uri="{FF2B5EF4-FFF2-40B4-BE49-F238E27FC236}">
                <a16:creationId xmlns:a16="http://schemas.microsoft.com/office/drawing/2014/main" id="{333017BA-3AF5-470A-8A77-70AD3F2A3875}"/>
              </a:ext>
            </a:extLst>
          </p:cNvPr>
          <p:cNvSpPr>
            <a:spLocks noGrp="1"/>
          </p:cNvSpPr>
          <p:nvPr>
            <p:ph type="body" sz="quarter" idx="27" hasCustomPrompt="1"/>
          </p:nvPr>
        </p:nvSpPr>
        <p:spPr>
          <a:xfrm>
            <a:off x="628650" y="721708"/>
            <a:ext cx="7886700" cy="344256"/>
          </a:xfrm>
          <a:prstGeom prst="rect">
            <a:avLst/>
          </a:prstGeom>
        </p:spPr>
        <p:txBody>
          <a:bodyPr wrap="square" lIns="0" tIns="0" rIns="0" bIns="0" anchor="t">
            <a:spAutoFit/>
          </a:bodyPr>
          <a:lstStyle>
            <a:lvl1pPr marL="0" indent="0" algn="l">
              <a:lnSpc>
                <a:spcPct val="150000"/>
              </a:lnSpc>
              <a:buNone/>
              <a:defRPr sz="1500" b="1" i="0" kern="1500" baseline="0">
                <a:solidFill>
                  <a:srgbClr val="1050A3"/>
                </a:solidFill>
                <a:latin typeface="Arial" panose="020B0604020202020204" pitchFamily="34" charset="0"/>
                <a:cs typeface="Arial" panose="020B0604020202020204" pitchFamily="34" charset="0"/>
              </a:defRPr>
            </a:lvl1pPr>
          </a:lstStyle>
          <a:p>
            <a:pPr lvl="0"/>
            <a:r>
              <a:rPr lang="en-US" noProof="0" dirty="0"/>
              <a:t>Subtitle</a:t>
            </a:r>
          </a:p>
        </p:txBody>
      </p:sp>
      <p:sp>
        <p:nvSpPr>
          <p:cNvPr id="8" name="Espace réservé du texte 11">
            <a:extLst>
              <a:ext uri="{FF2B5EF4-FFF2-40B4-BE49-F238E27FC236}">
                <a16:creationId xmlns:a16="http://schemas.microsoft.com/office/drawing/2014/main" id="{FA3CD598-32B9-4106-B64B-310B6FD8C85F}"/>
              </a:ext>
            </a:extLst>
          </p:cNvPr>
          <p:cNvSpPr>
            <a:spLocks noGrp="1"/>
          </p:cNvSpPr>
          <p:nvPr>
            <p:ph type="body" sz="quarter" idx="28" hasCustomPrompt="1"/>
          </p:nvPr>
        </p:nvSpPr>
        <p:spPr>
          <a:xfrm>
            <a:off x="628650" y="1134617"/>
            <a:ext cx="7886700" cy="275405"/>
          </a:xfrm>
          <a:prstGeom prst="rect">
            <a:avLst/>
          </a:prstGeom>
        </p:spPr>
        <p:txBody>
          <a:bodyPr wrap="square" lIns="0" tIns="0" rIns="0" bIns="0" anchor="t">
            <a:spAutoFit/>
          </a:bodyPr>
          <a:lstStyle>
            <a:lvl1pPr marL="0" indent="0" algn="l">
              <a:lnSpc>
                <a:spcPct val="15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en-US" noProof="0" dirty="0"/>
              <a:t>Introduction text</a:t>
            </a:r>
          </a:p>
        </p:txBody>
      </p:sp>
      <p:sp>
        <p:nvSpPr>
          <p:cNvPr id="9" name="Espace réservé du texte 11">
            <a:extLst>
              <a:ext uri="{FF2B5EF4-FFF2-40B4-BE49-F238E27FC236}">
                <a16:creationId xmlns:a16="http://schemas.microsoft.com/office/drawing/2014/main" id="{EFAC2B12-4390-4145-B4F0-CC3ED426CA16}"/>
              </a:ext>
            </a:extLst>
          </p:cNvPr>
          <p:cNvSpPr>
            <a:spLocks noGrp="1"/>
          </p:cNvSpPr>
          <p:nvPr>
            <p:ph type="body" sz="quarter" idx="29" hasCustomPrompt="1"/>
          </p:nvPr>
        </p:nvSpPr>
        <p:spPr>
          <a:xfrm>
            <a:off x="628649" y="3813395"/>
            <a:ext cx="7902054" cy="300082"/>
          </a:xfrm>
          <a:prstGeom prst="rect">
            <a:avLst/>
          </a:prstGeom>
        </p:spPr>
        <p:txBody>
          <a:bodyPr wrap="square" lIns="0" tIns="0" rIns="0" bIns="0" anchor="t">
            <a:spAutoFit/>
          </a:bodyPr>
          <a:lstStyle>
            <a:lvl1pPr marL="0" indent="0" algn="l">
              <a:lnSpc>
                <a:spcPct val="150000"/>
              </a:lnSpc>
              <a:buNone/>
              <a:defRPr sz="1300" b="1" i="0" kern="1500" baseline="0">
                <a:solidFill>
                  <a:srgbClr val="1050A3"/>
                </a:solidFill>
                <a:latin typeface="Arial" panose="020B0604020202020204" pitchFamily="34" charset="0"/>
                <a:cs typeface="Arial" panose="020B0604020202020204" pitchFamily="34" charset="0"/>
              </a:defRPr>
            </a:lvl1pPr>
          </a:lstStyle>
          <a:p>
            <a:r>
              <a:rPr lang="en-US" noProof="0" dirty="0"/>
              <a:t>Conclusion text</a:t>
            </a:r>
          </a:p>
        </p:txBody>
      </p:sp>
      <p:sp>
        <p:nvSpPr>
          <p:cNvPr id="11" name="Espace réservé du texte 2">
            <a:extLst>
              <a:ext uri="{FF2B5EF4-FFF2-40B4-BE49-F238E27FC236}">
                <a16:creationId xmlns:a16="http://schemas.microsoft.com/office/drawing/2014/main" id="{2BCC6F19-E372-4CA8-B1E5-6FCFAADB7650}"/>
              </a:ext>
            </a:extLst>
          </p:cNvPr>
          <p:cNvSpPr>
            <a:spLocks noGrp="1"/>
          </p:cNvSpPr>
          <p:nvPr>
            <p:ph type="body" sz="quarter" idx="32" hasCustomPrompt="1"/>
          </p:nvPr>
        </p:nvSpPr>
        <p:spPr>
          <a:xfrm>
            <a:off x="628645" y="1533038"/>
            <a:ext cx="7886699" cy="2280356"/>
          </a:xfrm>
          <a:prstGeom prst="rect">
            <a:avLst/>
          </a:prstGeom>
        </p:spPr>
        <p:txBody>
          <a:bodyPr lIns="0" tIns="45696" rIns="91396" bIns="45696"/>
          <a:lstStyle>
            <a:lvl1pPr marL="177714" indent="-177714">
              <a:buClr>
                <a:schemeClr val="accent5"/>
              </a:buClr>
              <a:buFont typeface="Wingdings" panose="05000000000000000000" pitchFamily="2" charset="2"/>
              <a:buChar char="§"/>
              <a:defRPr sz="1400"/>
            </a:lvl1pPr>
          </a:lstStyle>
          <a:p>
            <a:pPr lvl="0"/>
            <a:r>
              <a:rPr lang="en-US" noProof="0" dirty="0"/>
              <a:t>Sed </a:t>
            </a:r>
            <a:r>
              <a:rPr lang="en-US" noProof="0" dirty="0" err="1"/>
              <a:t>saepe</a:t>
            </a:r>
            <a:r>
              <a:rPr lang="en-US" noProof="0" dirty="0"/>
              <a:t> </a:t>
            </a:r>
            <a:r>
              <a:rPr lang="en-US" noProof="0" dirty="0" err="1"/>
              <a:t>enim</a:t>
            </a:r>
            <a:r>
              <a:rPr lang="en-US" noProof="0" dirty="0"/>
              <a:t> </a:t>
            </a:r>
            <a:r>
              <a:rPr lang="en-US" noProof="0" dirty="0" err="1"/>
              <a:t>redeo</a:t>
            </a:r>
            <a:r>
              <a:rPr lang="en-US" noProof="0" dirty="0"/>
              <a:t> ad </a:t>
            </a:r>
            <a:r>
              <a:rPr lang="en-US" noProof="0" dirty="0" err="1"/>
              <a:t>Scipionem</a:t>
            </a:r>
            <a:r>
              <a:rPr lang="en-US" noProof="0" dirty="0"/>
              <a:t>, </a:t>
            </a:r>
            <a:r>
              <a:rPr lang="en-US" noProof="0" dirty="0" err="1"/>
              <a:t>cuius</a:t>
            </a:r>
            <a:r>
              <a:rPr lang="en-US" noProof="0" dirty="0"/>
              <a:t> </a:t>
            </a:r>
            <a:r>
              <a:rPr lang="en-US" noProof="0" dirty="0" err="1"/>
              <a:t>omnis</a:t>
            </a:r>
            <a:r>
              <a:rPr lang="en-US" noProof="0" dirty="0"/>
              <a:t> </a:t>
            </a:r>
            <a:r>
              <a:rPr lang="en-US" noProof="0" dirty="0" err="1"/>
              <a:t>sermo</a:t>
            </a:r>
            <a:r>
              <a:rPr lang="en-US" noProof="0" dirty="0"/>
              <a:t> </a:t>
            </a:r>
            <a:r>
              <a:rPr lang="en-US" noProof="0" dirty="0" err="1"/>
              <a:t>erat</a:t>
            </a:r>
            <a:r>
              <a:rPr lang="en-US" noProof="0" dirty="0"/>
              <a:t> de </a:t>
            </a:r>
            <a:r>
              <a:rPr lang="en-US" noProof="0" dirty="0" err="1"/>
              <a:t>amicitia</a:t>
            </a:r>
            <a:r>
              <a:rPr lang="en-US" noProof="0" dirty="0"/>
              <a:t> </a:t>
            </a:r>
            <a:r>
              <a:rPr lang="en-US" noProof="0" dirty="0" err="1"/>
              <a:t>querebatur</a:t>
            </a:r>
            <a:r>
              <a:rPr lang="en-US" noProof="0" dirty="0"/>
              <a:t>, quod omnibus in rebus </a:t>
            </a:r>
            <a:r>
              <a:rPr lang="en-US" noProof="0" dirty="0" err="1"/>
              <a:t>homines</a:t>
            </a:r>
            <a:r>
              <a:rPr lang="en-US" noProof="0" dirty="0"/>
              <a:t> </a:t>
            </a:r>
            <a:r>
              <a:rPr lang="en-US" noProof="0" dirty="0" err="1"/>
              <a:t>diligentiores</a:t>
            </a:r>
            <a:r>
              <a:rPr lang="en-US" noProof="0" dirty="0"/>
              <a:t> </a:t>
            </a:r>
            <a:r>
              <a:rPr lang="en-US" noProof="0" dirty="0" err="1"/>
              <a:t>essent</a:t>
            </a:r>
            <a:r>
              <a:rPr lang="en-US" noProof="0" dirty="0"/>
              <a:t>; </a:t>
            </a:r>
            <a:r>
              <a:rPr lang="en-US" noProof="0" dirty="0" err="1"/>
              <a:t>capras</a:t>
            </a:r>
            <a:r>
              <a:rPr lang="en-US" noProof="0" dirty="0"/>
              <a:t> et </a:t>
            </a:r>
            <a:r>
              <a:rPr lang="en-US" noProof="0" dirty="0" err="1"/>
              <a:t>oves</a:t>
            </a:r>
            <a:r>
              <a:rPr lang="en-US" noProof="0" dirty="0"/>
              <a:t> </a:t>
            </a:r>
            <a:r>
              <a:rPr lang="en-US" noProof="0" dirty="0" err="1"/>
              <a:t>quot</a:t>
            </a:r>
            <a:r>
              <a:rPr lang="en-US" noProof="0" dirty="0"/>
              <a:t> </a:t>
            </a:r>
            <a:r>
              <a:rPr lang="en-US" noProof="0" dirty="0" err="1"/>
              <a:t>quisque</a:t>
            </a:r>
            <a:r>
              <a:rPr lang="en-US" noProof="0" dirty="0"/>
              <a:t> </a:t>
            </a:r>
            <a:r>
              <a:rPr lang="en-US" noProof="0" dirty="0" err="1"/>
              <a:t>haberet</a:t>
            </a:r>
            <a:r>
              <a:rPr lang="en-US" noProof="0" dirty="0"/>
              <a:t>, </a:t>
            </a:r>
            <a:r>
              <a:rPr lang="en-US" noProof="0" dirty="0" err="1"/>
              <a:t>dicere</a:t>
            </a:r>
            <a:r>
              <a:rPr lang="en-US" noProof="0" dirty="0"/>
              <a:t> posse, </a:t>
            </a:r>
            <a:r>
              <a:rPr lang="en-US" noProof="0" dirty="0" err="1"/>
              <a:t>amicos</a:t>
            </a:r>
            <a:r>
              <a:rPr lang="en-US" noProof="0" dirty="0"/>
              <a:t> </a:t>
            </a:r>
            <a:r>
              <a:rPr lang="en-US" noProof="0" dirty="0" err="1"/>
              <a:t>quot</a:t>
            </a:r>
            <a:r>
              <a:rPr lang="en-US" noProof="0" dirty="0"/>
              <a:t> </a:t>
            </a:r>
            <a:r>
              <a:rPr lang="en-US" noProof="0" dirty="0" err="1"/>
              <a:t>haberet</a:t>
            </a:r>
            <a:r>
              <a:rPr lang="en-US" noProof="0" dirty="0"/>
              <a:t>, non posse </a:t>
            </a:r>
            <a:r>
              <a:rPr lang="en-US" noProof="0" dirty="0" err="1"/>
              <a:t>dicere</a:t>
            </a:r>
            <a:r>
              <a:rPr lang="en-US" noProof="0" dirty="0"/>
              <a:t> et in </a:t>
            </a:r>
            <a:r>
              <a:rPr lang="en-US" noProof="0" dirty="0" err="1"/>
              <a:t>illis</a:t>
            </a:r>
            <a:r>
              <a:rPr lang="en-US" noProof="0" dirty="0"/>
              <a:t> </a:t>
            </a:r>
            <a:r>
              <a:rPr lang="en-US" noProof="0" dirty="0" err="1"/>
              <a:t>quidem</a:t>
            </a:r>
            <a:r>
              <a:rPr lang="en-US" noProof="0" dirty="0"/>
              <a:t> </a:t>
            </a:r>
            <a:r>
              <a:rPr lang="en-US" noProof="0" dirty="0" err="1"/>
              <a:t>parandis</a:t>
            </a:r>
            <a:r>
              <a:rPr lang="en-US" noProof="0" dirty="0"/>
              <a:t> </a:t>
            </a:r>
            <a:r>
              <a:rPr lang="en-US" noProof="0" dirty="0" err="1"/>
              <a:t>adhibere</a:t>
            </a:r>
            <a:r>
              <a:rPr lang="en-US" noProof="0" dirty="0"/>
              <a:t> </a:t>
            </a:r>
            <a:r>
              <a:rPr lang="en-US" noProof="0" dirty="0" err="1"/>
              <a:t>curam</a:t>
            </a:r>
            <a:r>
              <a:rPr lang="en-US" noProof="0" dirty="0"/>
              <a:t>, in </a:t>
            </a:r>
            <a:r>
              <a:rPr lang="en-US" noProof="0" dirty="0" err="1"/>
              <a:t>amicis</a:t>
            </a:r>
            <a:r>
              <a:rPr lang="en-US" noProof="0" dirty="0"/>
              <a:t> </a:t>
            </a:r>
            <a:r>
              <a:rPr lang="en-US" noProof="0" dirty="0" err="1"/>
              <a:t>eligendis</a:t>
            </a:r>
            <a:r>
              <a:rPr lang="en-US" noProof="0" dirty="0"/>
              <a:t> </a:t>
            </a:r>
            <a:r>
              <a:rPr lang="en-US" noProof="0" dirty="0" err="1"/>
              <a:t>neglegentis</a:t>
            </a:r>
            <a:r>
              <a:rPr lang="en-US" noProof="0" dirty="0"/>
              <a:t> </a:t>
            </a:r>
            <a:r>
              <a:rPr lang="en-US" noProof="0" dirty="0" err="1"/>
              <a:t>esse</a:t>
            </a:r>
            <a:r>
              <a:rPr lang="en-US" noProof="0" dirty="0"/>
              <a:t> </a:t>
            </a:r>
            <a:r>
              <a:rPr lang="en-US" noProof="0" dirty="0" err="1"/>
              <a:t>nec</a:t>
            </a:r>
            <a:r>
              <a:rPr lang="en-US" noProof="0" dirty="0"/>
              <a:t> habere.</a:t>
            </a:r>
          </a:p>
        </p:txBody>
      </p:sp>
    </p:spTree>
    <p:extLst>
      <p:ext uri="{BB962C8B-B14F-4D97-AF65-F5344CB8AC3E}">
        <p14:creationId xmlns:p14="http://schemas.microsoft.com/office/powerpoint/2010/main" val="3081162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_Basic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5"/>
            <a:ext cx="7886700" cy="332399"/>
          </a:xfrm>
        </p:spPr>
        <p:txBody>
          <a:bodyPr vert="horz" wrap="square" lIns="0" tIns="0" rIns="0" bIns="0" rtlCol="0" anchor="t">
            <a:spAutoFit/>
          </a:bodyPr>
          <a:lstStyle>
            <a:lvl1pPr>
              <a:defRPr lang="en-US" kern="1500" dirty="0"/>
            </a:lvl1pPr>
          </a:lstStyle>
          <a:p>
            <a:pPr marL="0" marR="0" lvl="0" indent="0" fontAlgn="auto">
              <a:spcBef>
                <a:spcPts val="750"/>
              </a:spcBef>
              <a:spcAft>
                <a:spcPts val="0"/>
              </a:spcAft>
              <a:buClrTx/>
              <a:buSzTx/>
              <a:buFont typeface="Arial" panose="020B0604020202020204" pitchFamily="34" charset="0"/>
              <a:tabLst/>
            </a:pPr>
            <a:r>
              <a:rPr lang="en-US" noProof="0" dirty="0"/>
              <a:t>Insert the title</a:t>
            </a:r>
          </a:p>
        </p:txBody>
      </p:sp>
      <p:sp>
        <p:nvSpPr>
          <p:cNvPr id="6" name="Slide Number Placeholder 5"/>
          <p:cNvSpPr>
            <a:spLocks noGrp="1"/>
          </p:cNvSpPr>
          <p:nvPr>
            <p:ph type="sldNum" sz="quarter" idx="12"/>
          </p:nvPr>
        </p:nvSpPr>
        <p:spPr/>
        <p:txBody>
          <a:bodyPr/>
          <a:lstStyle/>
          <a:p>
            <a:fld id="{A014B4A8-9E50-4F50-BEFA-76F68FFEF320}" type="slidenum">
              <a:rPr/>
              <a:pPr/>
              <a:t>‹#›</a:t>
            </a:fld>
            <a:endParaRPr/>
          </a:p>
        </p:txBody>
      </p:sp>
      <p:sp>
        <p:nvSpPr>
          <p:cNvPr id="7" name="Espace réservé du texte 11">
            <a:extLst>
              <a:ext uri="{FF2B5EF4-FFF2-40B4-BE49-F238E27FC236}">
                <a16:creationId xmlns:a16="http://schemas.microsoft.com/office/drawing/2014/main" id="{333017BA-3AF5-470A-8A77-70AD3F2A3875}"/>
              </a:ext>
            </a:extLst>
          </p:cNvPr>
          <p:cNvSpPr>
            <a:spLocks noGrp="1"/>
          </p:cNvSpPr>
          <p:nvPr>
            <p:ph type="body" sz="quarter" idx="27" hasCustomPrompt="1"/>
          </p:nvPr>
        </p:nvSpPr>
        <p:spPr>
          <a:xfrm>
            <a:off x="628647" y="727667"/>
            <a:ext cx="7886700" cy="344256"/>
          </a:xfrm>
          <a:prstGeom prst="rect">
            <a:avLst/>
          </a:prstGeom>
        </p:spPr>
        <p:txBody>
          <a:bodyPr wrap="square" lIns="0" tIns="0" rIns="0" bIns="0" anchor="t">
            <a:spAutoFit/>
          </a:bodyPr>
          <a:lstStyle>
            <a:lvl1pPr marL="0" indent="0" algn="l">
              <a:lnSpc>
                <a:spcPct val="150000"/>
              </a:lnSpc>
              <a:buNone/>
              <a:defRPr sz="1500" b="1" i="0" kern="1500" baseline="0">
                <a:solidFill>
                  <a:srgbClr val="1050A3"/>
                </a:solidFill>
                <a:latin typeface="Arial" panose="020B0604020202020204" pitchFamily="34" charset="0"/>
                <a:cs typeface="Arial" panose="020B0604020202020204" pitchFamily="34" charset="0"/>
              </a:defRPr>
            </a:lvl1pPr>
          </a:lstStyle>
          <a:p>
            <a:pPr lvl="0"/>
            <a:r>
              <a:rPr lang="en-US" noProof="0" dirty="0"/>
              <a:t>Subtitle</a:t>
            </a:r>
          </a:p>
        </p:txBody>
      </p:sp>
      <p:sp>
        <p:nvSpPr>
          <p:cNvPr id="8" name="Espace réservé du texte 11">
            <a:extLst>
              <a:ext uri="{FF2B5EF4-FFF2-40B4-BE49-F238E27FC236}">
                <a16:creationId xmlns:a16="http://schemas.microsoft.com/office/drawing/2014/main" id="{FA3CD598-32B9-4106-B64B-310B6FD8C85F}"/>
              </a:ext>
            </a:extLst>
          </p:cNvPr>
          <p:cNvSpPr>
            <a:spLocks noGrp="1"/>
          </p:cNvSpPr>
          <p:nvPr>
            <p:ph type="body" sz="quarter" idx="28" hasCustomPrompt="1"/>
          </p:nvPr>
        </p:nvSpPr>
        <p:spPr>
          <a:xfrm>
            <a:off x="628650" y="1134617"/>
            <a:ext cx="7886700" cy="275405"/>
          </a:xfrm>
          <a:prstGeom prst="rect">
            <a:avLst/>
          </a:prstGeom>
        </p:spPr>
        <p:txBody>
          <a:bodyPr wrap="square" lIns="0" tIns="0" rIns="0" bIns="0" anchor="t">
            <a:spAutoFit/>
          </a:bodyPr>
          <a:lstStyle>
            <a:lvl1pPr marL="0" indent="0" algn="l">
              <a:lnSpc>
                <a:spcPct val="15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en-US" noProof="0" dirty="0"/>
              <a:t>Introduction text</a:t>
            </a:r>
          </a:p>
        </p:txBody>
      </p:sp>
      <p:sp>
        <p:nvSpPr>
          <p:cNvPr id="9" name="Espace réservé du texte 11">
            <a:extLst>
              <a:ext uri="{FF2B5EF4-FFF2-40B4-BE49-F238E27FC236}">
                <a16:creationId xmlns:a16="http://schemas.microsoft.com/office/drawing/2014/main" id="{EFAC2B12-4390-4145-B4F0-CC3ED426CA16}"/>
              </a:ext>
            </a:extLst>
          </p:cNvPr>
          <p:cNvSpPr>
            <a:spLocks noGrp="1"/>
          </p:cNvSpPr>
          <p:nvPr>
            <p:ph type="body" sz="quarter" idx="29" hasCustomPrompt="1"/>
          </p:nvPr>
        </p:nvSpPr>
        <p:spPr>
          <a:xfrm>
            <a:off x="628650" y="3813395"/>
            <a:ext cx="7886698" cy="300082"/>
          </a:xfrm>
          <a:prstGeom prst="rect">
            <a:avLst/>
          </a:prstGeom>
        </p:spPr>
        <p:txBody>
          <a:bodyPr wrap="square" lIns="0" tIns="0" rIns="0" bIns="0" anchor="t">
            <a:spAutoFit/>
          </a:bodyPr>
          <a:lstStyle>
            <a:lvl1pPr marL="0" indent="0" algn="l">
              <a:lnSpc>
                <a:spcPct val="150000"/>
              </a:lnSpc>
              <a:buNone/>
              <a:defRPr sz="1300" b="1" i="0" kern="1500" baseline="0">
                <a:solidFill>
                  <a:srgbClr val="1050A3"/>
                </a:solidFill>
                <a:latin typeface="Arial" panose="020B0604020202020204" pitchFamily="34" charset="0"/>
                <a:cs typeface="Arial" panose="020B0604020202020204" pitchFamily="34" charset="0"/>
              </a:defRPr>
            </a:lvl1pPr>
          </a:lstStyle>
          <a:p>
            <a:r>
              <a:rPr lang="en-US" noProof="0" dirty="0"/>
              <a:t>Conclusion text</a:t>
            </a:r>
          </a:p>
        </p:txBody>
      </p:sp>
      <p:sp>
        <p:nvSpPr>
          <p:cNvPr id="12" name="Espace réservé du texte 2">
            <a:extLst>
              <a:ext uri="{FF2B5EF4-FFF2-40B4-BE49-F238E27FC236}">
                <a16:creationId xmlns:a16="http://schemas.microsoft.com/office/drawing/2014/main" id="{E16CA1B3-0AD1-4D99-AE81-89882354A79D}"/>
              </a:ext>
            </a:extLst>
          </p:cNvPr>
          <p:cNvSpPr>
            <a:spLocks noGrp="1"/>
          </p:cNvSpPr>
          <p:nvPr>
            <p:ph type="body" sz="quarter" idx="31" hasCustomPrompt="1"/>
          </p:nvPr>
        </p:nvSpPr>
        <p:spPr>
          <a:xfrm>
            <a:off x="628647" y="1533038"/>
            <a:ext cx="3852000" cy="2280356"/>
          </a:xfrm>
          <a:prstGeom prst="rect">
            <a:avLst/>
          </a:prstGeom>
        </p:spPr>
        <p:txBody>
          <a:bodyPr lIns="0" tIns="45696" rIns="91396" bIns="45696"/>
          <a:lstStyle>
            <a:lvl1pPr marL="177714" indent="-177714">
              <a:buClr>
                <a:schemeClr val="accent5"/>
              </a:buClr>
              <a:buFont typeface="Wingdings" panose="05000000000000000000" pitchFamily="2" charset="2"/>
              <a:buChar char="§"/>
              <a:defRPr sz="1400"/>
            </a:lvl1pPr>
          </a:lstStyle>
          <a:p>
            <a:pPr lvl="0"/>
            <a:r>
              <a:rPr lang="en-US" noProof="0" dirty="0"/>
              <a:t>Sed </a:t>
            </a:r>
            <a:r>
              <a:rPr lang="en-US" noProof="0" dirty="0" err="1"/>
              <a:t>saepe</a:t>
            </a:r>
            <a:r>
              <a:rPr lang="en-US" noProof="0" dirty="0"/>
              <a:t> </a:t>
            </a:r>
            <a:r>
              <a:rPr lang="en-US" noProof="0" dirty="0" err="1"/>
              <a:t>enim</a:t>
            </a:r>
            <a:r>
              <a:rPr lang="en-US" noProof="0" dirty="0"/>
              <a:t> </a:t>
            </a:r>
            <a:r>
              <a:rPr lang="en-US" noProof="0" dirty="0" err="1"/>
              <a:t>redeo</a:t>
            </a:r>
            <a:r>
              <a:rPr lang="en-US" noProof="0" dirty="0"/>
              <a:t> ad </a:t>
            </a:r>
            <a:r>
              <a:rPr lang="en-US" noProof="0" dirty="0" err="1"/>
              <a:t>Scipionem</a:t>
            </a:r>
            <a:r>
              <a:rPr lang="en-US" noProof="0" dirty="0"/>
              <a:t>, </a:t>
            </a:r>
            <a:r>
              <a:rPr lang="en-US" noProof="0" dirty="0" err="1"/>
              <a:t>cuius</a:t>
            </a:r>
            <a:r>
              <a:rPr lang="en-US" noProof="0" dirty="0"/>
              <a:t> </a:t>
            </a:r>
            <a:r>
              <a:rPr lang="en-US" noProof="0" dirty="0" err="1"/>
              <a:t>omnis</a:t>
            </a:r>
            <a:r>
              <a:rPr lang="en-US" noProof="0" dirty="0"/>
              <a:t> </a:t>
            </a:r>
            <a:r>
              <a:rPr lang="en-US" noProof="0" dirty="0" err="1"/>
              <a:t>sermo</a:t>
            </a:r>
            <a:r>
              <a:rPr lang="en-US" noProof="0" dirty="0"/>
              <a:t> </a:t>
            </a:r>
            <a:r>
              <a:rPr lang="en-US" noProof="0" dirty="0" err="1"/>
              <a:t>erat</a:t>
            </a:r>
            <a:r>
              <a:rPr lang="en-US" noProof="0" dirty="0"/>
              <a:t> de </a:t>
            </a:r>
            <a:r>
              <a:rPr lang="en-US" noProof="0" dirty="0" err="1"/>
              <a:t>amicitia</a:t>
            </a:r>
            <a:r>
              <a:rPr lang="en-US" noProof="0" dirty="0"/>
              <a:t> </a:t>
            </a:r>
            <a:r>
              <a:rPr lang="en-US" noProof="0" dirty="0" err="1"/>
              <a:t>querebatur</a:t>
            </a:r>
            <a:r>
              <a:rPr lang="en-US" noProof="0" dirty="0"/>
              <a:t>, quod omnibus in rebus </a:t>
            </a:r>
            <a:r>
              <a:rPr lang="en-US" noProof="0" dirty="0" err="1"/>
              <a:t>homines</a:t>
            </a:r>
            <a:r>
              <a:rPr lang="en-US" noProof="0" dirty="0"/>
              <a:t> </a:t>
            </a:r>
            <a:r>
              <a:rPr lang="en-US" noProof="0" dirty="0" err="1"/>
              <a:t>diligentiores</a:t>
            </a:r>
            <a:r>
              <a:rPr lang="en-US" noProof="0" dirty="0"/>
              <a:t> </a:t>
            </a:r>
            <a:r>
              <a:rPr lang="en-US" noProof="0" dirty="0" err="1"/>
              <a:t>essent</a:t>
            </a:r>
            <a:r>
              <a:rPr lang="en-US" noProof="0" dirty="0"/>
              <a:t>; </a:t>
            </a:r>
            <a:r>
              <a:rPr lang="en-US" noProof="0" dirty="0" err="1"/>
              <a:t>capras</a:t>
            </a:r>
            <a:r>
              <a:rPr lang="en-US" noProof="0" dirty="0"/>
              <a:t> et </a:t>
            </a:r>
            <a:r>
              <a:rPr lang="en-US" noProof="0" dirty="0" err="1"/>
              <a:t>oves</a:t>
            </a:r>
            <a:r>
              <a:rPr lang="en-US" noProof="0" dirty="0"/>
              <a:t> </a:t>
            </a:r>
            <a:r>
              <a:rPr lang="en-US" noProof="0" dirty="0" err="1"/>
              <a:t>quot</a:t>
            </a:r>
            <a:r>
              <a:rPr lang="en-US" noProof="0" dirty="0"/>
              <a:t> </a:t>
            </a:r>
            <a:r>
              <a:rPr lang="en-US" noProof="0" dirty="0" err="1"/>
              <a:t>quisque</a:t>
            </a:r>
            <a:r>
              <a:rPr lang="en-US" noProof="0" dirty="0"/>
              <a:t> </a:t>
            </a:r>
            <a:r>
              <a:rPr lang="en-US" noProof="0" dirty="0" err="1"/>
              <a:t>haberet</a:t>
            </a:r>
            <a:r>
              <a:rPr lang="en-US" noProof="0" dirty="0"/>
              <a:t>, </a:t>
            </a:r>
            <a:r>
              <a:rPr lang="en-US" noProof="0" dirty="0" err="1"/>
              <a:t>dicere</a:t>
            </a:r>
            <a:r>
              <a:rPr lang="en-US" noProof="0" dirty="0"/>
              <a:t> posse, </a:t>
            </a:r>
            <a:r>
              <a:rPr lang="en-US" noProof="0" dirty="0" err="1"/>
              <a:t>amicos</a:t>
            </a:r>
            <a:r>
              <a:rPr lang="en-US" noProof="0" dirty="0"/>
              <a:t> </a:t>
            </a:r>
            <a:r>
              <a:rPr lang="en-US" noProof="0" dirty="0" err="1"/>
              <a:t>quot</a:t>
            </a:r>
            <a:r>
              <a:rPr lang="en-US" noProof="0" dirty="0"/>
              <a:t> </a:t>
            </a:r>
            <a:r>
              <a:rPr lang="en-US" noProof="0" dirty="0" err="1"/>
              <a:t>haberet</a:t>
            </a:r>
            <a:r>
              <a:rPr lang="en-US" noProof="0" dirty="0"/>
              <a:t>, non posse </a:t>
            </a:r>
            <a:r>
              <a:rPr lang="en-US" noProof="0" dirty="0" err="1"/>
              <a:t>dicere</a:t>
            </a:r>
            <a:r>
              <a:rPr lang="en-US" noProof="0" dirty="0"/>
              <a:t> et in </a:t>
            </a:r>
            <a:r>
              <a:rPr lang="en-US" noProof="0" dirty="0" err="1"/>
              <a:t>illis</a:t>
            </a:r>
            <a:r>
              <a:rPr lang="en-US" noProof="0" dirty="0"/>
              <a:t> </a:t>
            </a:r>
            <a:r>
              <a:rPr lang="en-US" noProof="0" dirty="0" err="1"/>
              <a:t>quidem</a:t>
            </a:r>
            <a:r>
              <a:rPr lang="en-US" noProof="0" dirty="0"/>
              <a:t> </a:t>
            </a:r>
            <a:r>
              <a:rPr lang="en-US" noProof="0" dirty="0" err="1"/>
              <a:t>parandis</a:t>
            </a:r>
            <a:r>
              <a:rPr lang="en-US" noProof="0" dirty="0"/>
              <a:t> </a:t>
            </a:r>
            <a:r>
              <a:rPr lang="en-US" noProof="0" dirty="0" err="1"/>
              <a:t>adhibere</a:t>
            </a:r>
            <a:r>
              <a:rPr lang="en-US" noProof="0" dirty="0"/>
              <a:t> </a:t>
            </a:r>
            <a:r>
              <a:rPr lang="en-US" noProof="0" dirty="0" err="1"/>
              <a:t>curam</a:t>
            </a:r>
            <a:r>
              <a:rPr lang="en-US" noProof="0" dirty="0"/>
              <a:t>, in </a:t>
            </a:r>
            <a:r>
              <a:rPr lang="en-US" noProof="0" dirty="0" err="1"/>
              <a:t>amicis</a:t>
            </a:r>
            <a:r>
              <a:rPr lang="en-US" noProof="0" dirty="0"/>
              <a:t> </a:t>
            </a:r>
            <a:r>
              <a:rPr lang="en-US" noProof="0" dirty="0" err="1"/>
              <a:t>eligendis</a:t>
            </a:r>
            <a:r>
              <a:rPr lang="en-US" noProof="0" dirty="0"/>
              <a:t> </a:t>
            </a:r>
            <a:r>
              <a:rPr lang="en-US" noProof="0" dirty="0" err="1"/>
              <a:t>neglegentis</a:t>
            </a:r>
            <a:r>
              <a:rPr lang="en-US" noProof="0" dirty="0"/>
              <a:t> </a:t>
            </a:r>
            <a:r>
              <a:rPr lang="en-US" noProof="0" dirty="0" err="1"/>
              <a:t>esse</a:t>
            </a:r>
            <a:r>
              <a:rPr lang="en-US" noProof="0" dirty="0"/>
              <a:t> </a:t>
            </a:r>
            <a:r>
              <a:rPr lang="en-US" noProof="0" dirty="0" err="1"/>
              <a:t>nec</a:t>
            </a:r>
            <a:r>
              <a:rPr lang="en-US" noProof="0" dirty="0"/>
              <a:t> habere.</a:t>
            </a:r>
          </a:p>
        </p:txBody>
      </p:sp>
      <p:sp>
        <p:nvSpPr>
          <p:cNvPr id="13" name="Espace réservé du texte 2">
            <a:extLst>
              <a:ext uri="{FF2B5EF4-FFF2-40B4-BE49-F238E27FC236}">
                <a16:creationId xmlns:a16="http://schemas.microsoft.com/office/drawing/2014/main" id="{3F02FDA4-39AE-46A7-A0AE-408FB202E5A8}"/>
              </a:ext>
            </a:extLst>
          </p:cNvPr>
          <p:cNvSpPr>
            <a:spLocks noGrp="1"/>
          </p:cNvSpPr>
          <p:nvPr>
            <p:ph type="body" sz="quarter" idx="32" hasCustomPrompt="1"/>
          </p:nvPr>
        </p:nvSpPr>
        <p:spPr>
          <a:xfrm>
            <a:off x="4663347" y="1533038"/>
            <a:ext cx="3852000" cy="2280356"/>
          </a:xfrm>
          <a:prstGeom prst="rect">
            <a:avLst/>
          </a:prstGeom>
        </p:spPr>
        <p:txBody>
          <a:bodyPr lIns="0" tIns="45696" rIns="91396" bIns="45696"/>
          <a:lstStyle>
            <a:lvl1pPr marL="177714" indent="-177714">
              <a:buClr>
                <a:schemeClr val="accent5"/>
              </a:buClr>
              <a:buFont typeface="Wingdings" panose="05000000000000000000" pitchFamily="2" charset="2"/>
              <a:buChar char="§"/>
              <a:defRPr sz="1400"/>
            </a:lvl1pPr>
          </a:lstStyle>
          <a:p>
            <a:pPr lvl="0"/>
            <a:r>
              <a:rPr lang="en-US" noProof="0" dirty="0"/>
              <a:t>Sed </a:t>
            </a:r>
            <a:r>
              <a:rPr lang="en-US" noProof="0" dirty="0" err="1"/>
              <a:t>saepe</a:t>
            </a:r>
            <a:r>
              <a:rPr lang="en-US" noProof="0" dirty="0"/>
              <a:t> </a:t>
            </a:r>
            <a:r>
              <a:rPr lang="en-US" noProof="0" dirty="0" err="1"/>
              <a:t>enim</a:t>
            </a:r>
            <a:r>
              <a:rPr lang="en-US" noProof="0" dirty="0"/>
              <a:t> </a:t>
            </a:r>
            <a:r>
              <a:rPr lang="en-US" noProof="0" dirty="0" err="1"/>
              <a:t>redeo</a:t>
            </a:r>
            <a:r>
              <a:rPr lang="en-US" noProof="0" dirty="0"/>
              <a:t> ad </a:t>
            </a:r>
            <a:r>
              <a:rPr lang="en-US" noProof="0" dirty="0" err="1"/>
              <a:t>Scipionem</a:t>
            </a:r>
            <a:r>
              <a:rPr lang="en-US" noProof="0" dirty="0"/>
              <a:t>, </a:t>
            </a:r>
            <a:r>
              <a:rPr lang="en-US" noProof="0" dirty="0" err="1"/>
              <a:t>cuius</a:t>
            </a:r>
            <a:r>
              <a:rPr lang="en-US" noProof="0" dirty="0"/>
              <a:t> </a:t>
            </a:r>
            <a:r>
              <a:rPr lang="en-US" noProof="0" dirty="0" err="1"/>
              <a:t>omnis</a:t>
            </a:r>
            <a:r>
              <a:rPr lang="en-US" noProof="0" dirty="0"/>
              <a:t> </a:t>
            </a:r>
            <a:r>
              <a:rPr lang="en-US" noProof="0" dirty="0" err="1"/>
              <a:t>sermo</a:t>
            </a:r>
            <a:r>
              <a:rPr lang="en-US" noProof="0" dirty="0"/>
              <a:t> </a:t>
            </a:r>
            <a:r>
              <a:rPr lang="en-US" noProof="0" dirty="0" err="1"/>
              <a:t>erat</a:t>
            </a:r>
            <a:r>
              <a:rPr lang="en-US" noProof="0" dirty="0"/>
              <a:t> de </a:t>
            </a:r>
            <a:r>
              <a:rPr lang="en-US" noProof="0" dirty="0" err="1"/>
              <a:t>amicitia</a:t>
            </a:r>
            <a:r>
              <a:rPr lang="en-US" noProof="0" dirty="0"/>
              <a:t> </a:t>
            </a:r>
            <a:r>
              <a:rPr lang="en-US" noProof="0" dirty="0" err="1"/>
              <a:t>querebatur</a:t>
            </a:r>
            <a:r>
              <a:rPr lang="en-US" noProof="0" dirty="0"/>
              <a:t>, quod omnibus in rebus </a:t>
            </a:r>
            <a:r>
              <a:rPr lang="en-US" noProof="0" dirty="0" err="1"/>
              <a:t>homines</a:t>
            </a:r>
            <a:r>
              <a:rPr lang="en-US" noProof="0" dirty="0"/>
              <a:t> </a:t>
            </a:r>
            <a:r>
              <a:rPr lang="en-US" noProof="0" dirty="0" err="1"/>
              <a:t>diligentiores</a:t>
            </a:r>
            <a:r>
              <a:rPr lang="en-US" noProof="0" dirty="0"/>
              <a:t> </a:t>
            </a:r>
            <a:r>
              <a:rPr lang="en-US" noProof="0" dirty="0" err="1"/>
              <a:t>essent</a:t>
            </a:r>
            <a:r>
              <a:rPr lang="en-US" noProof="0" dirty="0"/>
              <a:t>; </a:t>
            </a:r>
            <a:r>
              <a:rPr lang="en-US" noProof="0" dirty="0" err="1"/>
              <a:t>capras</a:t>
            </a:r>
            <a:r>
              <a:rPr lang="en-US" noProof="0" dirty="0"/>
              <a:t> et </a:t>
            </a:r>
            <a:r>
              <a:rPr lang="en-US" noProof="0" dirty="0" err="1"/>
              <a:t>oves</a:t>
            </a:r>
            <a:r>
              <a:rPr lang="en-US" noProof="0" dirty="0"/>
              <a:t> </a:t>
            </a:r>
            <a:r>
              <a:rPr lang="en-US" noProof="0" dirty="0" err="1"/>
              <a:t>quot</a:t>
            </a:r>
            <a:r>
              <a:rPr lang="en-US" noProof="0" dirty="0"/>
              <a:t> </a:t>
            </a:r>
            <a:r>
              <a:rPr lang="en-US" noProof="0" dirty="0" err="1"/>
              <a:t>quisque</a:t>
            </a:r>
            <a:r>
              <a:rPr lang="en-US" noProof="0" dirty="0"/>
              <a:t> </a:t>
            </a:r>
            <a:r>
              <a:rPr lang="en-US" noProof="0" dirty="0" err="1"/>
              <a:t>haberet</a:t>
            </a:r>
            <a:r>
              <a:rPr lang="en-US" noProof="0" dirty="0"/>
              <a:t>, </a:t>
            </a:r>
            <a:r>
              <a:rPr lang="en-US" noProof="0" dirty="0" err="1"/>
              <a:t>dicere</a:t>
            </a:r>
            <a:r>
              <a:rPr lang="en-US" noProof="0" dirty="0"/>
              <a:t> posse, </a:t>
            </a:r>
            <a:r>
              <a:rPr lang="en-US" noProof="0" dirty="0" err="1"/>
              <a:t>amicos</a:t>
            </a:r>
            <a:r>
              <a:rPr lang="en-US" noProof="0" dirty="0"/>
              <a:t> </a:t>
            </a:r>
            <a:r>
              <a:rPr lang="en-US" noProof="0" dirty="0" err="1"/>
              <a:t>quot</a:t>
            </a:r>
            <a:r>
              <a:rPr lang="en-US" noProof="0" dirty="0"/>
              <a:t> </a:t>
            </a:r>
            <a:r>
              <a:rPr lang="en-US" noProof="0" dirty="0" err="1"/>
              <a:t>haberet</a:t>
            </a:r>
            <a:r>
              <a:rPr lang="en-US" noProof="0" dirty="0"/>
              <a:t>, non posse </a:t>
            </a:r>
            <a:r>
              <a:rPr lang="en-US" noProof="0" dirty="0" err="1"/>
              <a:t>dicere</a:t>
            </a:r>
            <a:r>
              <a:rPr lang="en-US" noProof="0" dirty="0"/>
              <a:t> et in </a:t>
            </a:r>
            <a:r>
              <a:rPr lang="en-US" noProof="0" dirty="0" err="1"/>
              <a:t>illis</a:t>
            </a:r>
            <a:r>
              <a:rPr lang="en-US" noProof="0" dirty="0"/>
              <a:t> </a:t>
            </a:r>
            <a:r>
              <a:rPr lang="en-US" noProof="0" dirty="0" err="1"/>
              <a:t>quidem</a:t>
            </a:r>
            <a:r>
              <a:rPr lang="en-US" noProof="0" dirty="0"/>
              <a:t> </a:t>
            </a:r>
            <a:r>
              <a:rPr lang="en-US" noProof="0" dirty="0" err="1"/>
              <a:t>parandis</a:t>
            </a:r>
            <a:r>
              <a:rPr lang="en-US" noProof="0" dirty="0"/>
              <a:t> </a:t>
            </a:r>
            <a:r>
              <a:rPr lang="en-US" noProof="0" dirty="0" err="1"/>
              <a:t>adhibere</a:t>
            </a:r>
            <a:r>
              <a:rPr lang="en-US" noProof="0" dirty="0"/>
              <a:t> </a:t>
            </a:r>
            <a:r>
              <a:rPr lang="en-US" noProof="0" dirty="0" err="1"/>
              <a:t>curam</a:t>
            </a:r>
            <a:r>
              <a:rPr lang="en-US" noProof="0" dirty="0"/>
              <a:t>, in </a:t>
            </a:r>
            <a:r>
              <a:rPr lang="en-US" noProof="0" dirty="0" err="1"/>
              <a:t>amicis</a:t>
            </a:r>
            <a:r>
              <a:rPr lang="en-US" noProof="0" dirty="0"/>
              <a:t> </a:t>
            </a:r>
            <a:r>
              <a:rPr lang="en-US" noProof="0" dirty="0" err="1"/>
              <a:t>eligendis</a:t>
            </a:r>
            <a:r>
              <a:rPr lang="en-US" noProof="0" dirty="0"/>
              <a:t> </a:t>
            </a:r>
            <a:r>
              <a:rPr lang="en-US" noProof="0" dirty="0" err="1"/>
              <a:t>neglegentis</a:t>
            </a:r>
            <a:r>
              <a:rPr lang="en-US" noProof="0" dirty="0"/>
              <a:t> </a:t>
            </a:r>
            <a:r>
              <a:rPr lang="en-US" noProof="0" dirty="0" err="1"/>
              <a:t>esse</a:t>
            </a:r>
            <a:r>
              <a:rPr lang="en-US" noProof="0" dirty="0"/>
              <a:t> </a:t>
            </a:r>
            <a:r>
              <a:rPr lang="en-US" noProof="0" dirty="0" err="1"/>
              <a:t>nec</a:t>
            </a:r>
            <a:r>
              <a:rPr lang="en-US" noProof="0" dirty="0"/>
              <a:t> habere.</a:t>
            </a:r>
          </a:p>
        </p:txBody>
      </p:sp>
    </p:spTree>
    <p:extLst>
      <p:ext uri="{BB962C8B-B14F-4D97-AF65-F5344CB8AC3E}">
        <p14:creationId xmlns:p14="http://schemas.microsoft.com/office/powerpoint/2010/main" val="776986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_Basic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5"/>
            <a:ext cx="7886700" cy="332399"/>
          </a:xfrm>
        </p:spPr>
        <p:txBody>
          <a:bodyPr vert="horz" wrap="square" lIns="0" tIns="0" rIns="0" bIns="0" rtlCol="0" anchor="t">
            <a:spAutoFit/>
          </a:bodyPr>
          <a:lstStyle>
            <a:lvl1pPr>
              <a:defRPr lang="en-US" kern="1500" dirty="0"/>
            </a:lvl1pPr>
          </a:lstStyle>
          <a:p>
            <a:pPr marL="0" marR="0" lvl="0" indent="0" fontAlgn="auto">
              <a:spcBef>
                <a:spcPts val="750"/>
              </a:spcBef>
              <a:spcAft>
                <a:spcPts val="0"/>
              </a:spcAft>
              <a:buClrTx/>
              <a:buSzTx/>
              <a:buFont typeface="Arial" panose="020B0604020202020204" pitchFamily="34" charset="0"/>
              <a:tabLst/>
            </a:pPr>
            <a:r>
              <a:rPr lang="en-US" noProof="0" dirty="0"/>
              <a:t>Insert the title</a:t>
            </a:r>
          </a:p>
        </p:txBody>
      </p:sp>
      <p:sp>
        <p:nvSpPr>
          <p:cNvPr id="6" name="Slide Number Placeholder 5"/>
          <p:cNvSpPr>
            <a:spLocks noGrp="1"/>
          </p:cNvSpPr>
          <p:nvPr>
            <p:ph type="sldNum" sz="quarter" idx="12"/>
          </p:nvPr>
        </p:nvSpPr>
        <p:spPr/>
        <p:txBody>
          <a:bodyPr/>
          <a:lstStyle/>
          <a:p>
            <a:fld id="{A014B4A8-9E50-4F50-BEFA-76F68FFEF320}" type="slidenum">
              <a:rPr/>
              <a:pPr/>
              <a:t>‹#›</a:t>
            </a:fld>
            <a:endParaRPr/>
          </a:p>
        </p:txBody>
      </p:sp>
      <p:sp>
        <p:nvSpPr>
          <p:cNvPr id="7" name="Espace réservé du texte 11">
            <a:extLst>
              <a:ext uri="{FF2B5EF4-FFF2-40B4-BE49-F238E27FC236}">
                <a16:creationId xmlns:a16="http://schemas.microsoft.com/office/drawing/2014/main" id="{333017BA-3AF5-470A-8A77-70AD3F2A3875}"/>
              </a:ext>
            </a:extLst>
          </p:cNvPr>
          <p:cNvSpPr>
            <a:spLocks noGrp="1"/>
          </p:cNvSpPr>
          <p:nvPr>
            <p:ph type="body" sz="quarter" idx="27" hasCustomPrompt="1"/>
          </p:nvPr>
        </p:nvSpPr>
        <p:spPr>
          <a:xfrm>
            <a:off x="628647" y="727667"/>
            <a:ext cx="7886700" cy="344256"/>
          </a:xfrm>
          <a:prstGeom prst="rect">
            <a:avLst/>
          </a:prstGeom>
        </p:spPr>
        <p:txBody>
          <a:bodyPr wrap="square" lIns="0" tIns="0" rIns="0" bIns="0" anchor="t">
            <a:spAutoFit/>
          </a:bodyPr>
          <a:lstStyle>
            <a:lvl1pPr marL="0" indent="0" algn="l">
              <a:lnSpc>
                <a:spcPct val="150000"/>
              </a:lnSpc>
              <a:buNone/>
              <a:defRPr sz="1500" b="1" i="0" kern="1500" baseline="0">
                <a:solidFill>
                  <a:srgbClr val="1050A3"/>
                </a:solidFill>
                <a:latin typeface="Arial" panose="020B0604020202020204" pitchFamily="34" charset="0"/>
                <a:cs typeface="Arial" panose="020B0604020202020204" pitchFamily="34" charset="0"/>
              </a:defRPr>
            </a:lvl1pPr>
          </a:lstStyle>
          <a:p>
            <a:pPr lvl="0"/>
            <a:r>
              <a:rPr lang="en-US" noProof="0" dirty="0"/>
              <a:t>Subtitle</a:t>
            </a:r>
          </a:p>
        </p:txBody>
      </p:sp>
      <p:sp>
        <p:nvSpPr>
          <p:cNvPr id="8" name="Espace réservé du texte 2">
            <a:extLst>
              <a:ext uri="{FF2B5EF4-FFF2-40B4-BE49-F238E27FC236}">
                <a16:creationId xmlns:a16="http://schemas.microsoft.com/office/drawing/2014/main" id="{0C5CE0D5-473B-4ABD-9BE0-960E0C47EA8E}"/>
              </a:ext>
            </a:extLst>
          </p:cNvPr>
          <p:cNvSpPr>
            <a:spLocks noGrp="1"/>
          </p:cNvSpPr>
          <p:nvPr>
            <p:ph type="body" sz="quarter" idx="28" hasCustomPrompt="1"/>
          </p:nvPr>
        </p:nvSpPr>
        <p:spPr>
          <a:xfrm>
            <a:off x="628646" y="1139338"/>
            <a:ext cx="2536615" cy="3341222"/>
          </a:xfrm>
          <a:prstGeom prst="rect">
            <a:avLst/>
          </a:prstGeom>
        </p:spPr>
        <p:txBody>
          <a:bodyPr lIns="0" tIns="45696" rIns="91396" bIns="45696"/>
          <a:lstStyle>
            <a:lvl1pPr marL="177714" indent="-177714">
              <a:buClr>
                <a:schemeClr val="accent5"/>
              </a:buClr>
              <a:buFont typeface="Wingdings" panose="05000000000000000000" pitchFamily="2" charset="2"/>
              <a:buChar char="§"/>
              <a:defRPr sz="1400"/>
            </a:lvl1pPr>
          </a:lstStyle>
          <a:p>
            <a:pPr lvl="0"/>
            <a:r>
              <a:rPr lang="en-US" noProof="0" dirty="0"/>
              <a:t>Sed </a:t>
            </a:r>
            <a:r>
              <a:rPr lang="en-US" noProof="0" dirty="0" err="1"/>
              <a:t>saepe</a:t>
            </a:r>
            <a:r>
              <a:rPr lang="en-US" noProof="0" dirty="0"/>
              <a:t> </a:t>
            </a:r>
            <a:r>
              <a:rPr lang="en-US" noProof="0" dirty="0" err="1"/>
              <a:t>enim</a:t>
            </a:r>
            <a:r>
              <a:rPr lang="en-US" noProof="0" dirty="0"/>
              <a:t> </a:t>
            </a:r>
            <a:r>
              <a:rPr lang="en-US" noProof="0" dirty="0" err="1"/>
              <a:t>redeo</a:t>
            </a:r>
            <a:r>
              <a:rPr lang="en-US" noProof="0" dirty="0"/>
              <a:t> ad </a:t>
            </a:r>
            <a:r>
              <a:rPr lang="en-US" noProof="0" dirty="0" err="1"/>
              <a:t>Scipionem</a:t>
            </a:r>
            <a:r>
              <a:rPr lang="en-US" noProof="0" dirty="0"/>
              <a:t>, </a:t>
            </a:r>
            <a:r>
              <a:rPr lang="en-US" noProof="0" dirty="0" err="1"/>
              <a:t>cuius</a:t>
            </a:r>
            <a:r>
              <a:rPr lang="en-US" noProof="0" dirty="0"/>
              <a:t> </a:t>
            </a:r>
            <a:r>
              <a:rPr lang="en-US" noProof="0" dirty="0" err="1"/>
              <a:t>omnis</a:t>
            </a:r>
            <a:r>
              <a:rPr lang="en-US" noProof="0" dirty="0"/>
              <a:t> </a:t>
            </a:r>
            <a:r>
              <a:rPr lang="en-US" noProof="0" dirty="0" err="1"/>
              <a:t>sermo</a:t>
            </a:r>
            <a:r>
              <a:rPr lang="en-US" noProof="0" dirty="0"/>
              <a:t> </a:t>
            </a:r>
            <a:r>
              <a:rPr lang="en-US" noProof="0" dirty="0" err="1"/>
              <a:t>erat</a:t>
            </a:r>
            <a:r>
              <a:rPr lang="en-US" noProof="0" dirty="0"/>
              <a:t> de </a:t>
            </a:r>
            <a:r>
              <a:rPr lang="en-US" noProof="0" dirty="0" err="1"/>
              <a:t>amicitia</a:t>
            </a:r>
            <a:r>
              <a:rPr lang="en-US" noProof="0" dirty="0"/>
              <a:t> </a:t>
            </a:r>
            <a:r>
              <a:rPr lang="en-US" noProof="0" dirty="0" err="1"/>
              <a:t>querebatur</a:t>
            </a:r>
            <a:r>
              <a:rPr lang="en-US" noProof="0" dirty="0"/>
              <a:t>, quod omnibus in rebus </a:t>
            </a:r>
            <a:r>
              <a:rPr lang="en-US" noProof="0" dirty="0" err="1"/>
              <a:t>homines</a:t>
            </a:r>
            <a:r>
              <a:rPr lang="en-US" noProof="0" dirty="0"/>
              <a:t> </a:t>
            </a:r>
            <a:r>
              <a:rPr lang="en-US" noProof="0" dirty="0" err="1"/>
              <a:t>diligentiores</a:t>
            </a:r>
            <a:r>
              <a:rPr lang="en-US" noProof="0" dirty="0"/>
              <a:t> </a:t>
            </a:r>
            <a:r>
              <a:rPr lang="en-US" noProof="0" dirty="0" err="1"/>
              <a:t>essent</a:t>
            </a:r>
            <a:r>
              <a:rPr lang="en-US" noProof="0" dirty="0"/>
              <a:t>; </a:t>
            </a:r>
            <a:r>
              <a:rPr lang="en-US" noProof="0" dirty="0" err="1"/>
              <a:t>capras</a:t>
            </a:r>
            <a:r>
              <a:rPr lang="en-US" noProof="0" dirty="0"/>
              <a:t> et </a:t>
            </a:r>
            <a:r>
              <a:rPr lang="en-US" noProof="0" dirty="0" err="1"/>
              <a:t>oves</a:t>
            </a:r>
            <a:r>
              <a:rPr lang="en-US" noProof="0" dirty="0"/>
              <a:t> </a:t>
            </a:r>
            <a:r>
              <a:rPr lang="en-US" noProof="0" dirty="0" err="1"/>
              <a:t>quot</a:t>
            </a:r>
            <a:r>
              <a:rPr lang="en-US" noProof="0" dirty="0"/>
              <a:t> </a:t>
            </a:r>
            <a:r>
              <a:rPr lang="en-US" noProof="0" dirty="0" err="1"/>
              <a:t>quisque</a:t>
            </a:r>
            <a:r>
              <a:rPr lang="en-US" noProof="0" dirty="0"/>
              <a:t> </a:t>
            </a:r>
            <a:r>
              <a:rPr lang="en-US" noProof="0" dirty="0" err="1"/>
              <a:t>haberet</a:t>
            </a:r>
            <a:r>
              <a:rPr lang="en-US" noProof="0" dirty="0"/>
              <a:t>, </a:t>
            </a:r>
            <a:r>
              <a:rPr lang="en-US" noProof="0" dirty="0" err="1"/>
              <a:t>dicere</a:t>
            </a:r>
            <a:r>
              <a:rPr lang="en-US" noProof="0" dirty="0"/>
              <a:t> posse, </a:t>
            </a:r>
            <a:r>
              <a:rPr lang="en-US" noProof="0" dirty="0" err="1"/>
              <a:t>amicos</a:t>
            </a:r>
            <a:r>
              <a:rPr lang="en-US" noProof="0" dirty="0"/>
              <a:t> </a:t>
            </a:r>
            <a:r>
              <a:rPr lang="en-US" noProof="0" dirty="0" err="1"/>
              <a:t>quot</a:t>
            </a:r>
            <a:r>
              <a:rPr lang="en-US" noProof="0" dirty="0"/>
              <a:t> </a:t>
            </a:r>
            <a:r>
              <a:rPr lang="en-US" noProof="0" dirty="0" err="1"/>
              <a:t>haberet</a:t>
            </a:r>
            <a:r>
              <a:rPr lang="en-US" noProof="0" dirty="0"/>
              <a:t>, non posse </a:t>
            </a:r>
            <a:r>
              <a:rPr lang="en-US" noProof="0" dirty="0" err="1"/>
              <a:t>dicere</a:t>
            </a:r>
            <a:r>
              <a:rPr lang="en-US" noProof="0" dirty="0"/>
              <a:t> et in </a:t>
            </a:r>
            <a:r>
              <a:rPr lang="en-US" noProof="0" dirty="0" err="1"/>
              <a:t>illis</a:t>
            </a:r>
            <a:r>
              <a:rPr lang="en-US" noProof="0" dirty="0"/>
              <a:t> </a:t>
            </a:r>
            <a:r>
              <a:rPr lang="en-US" noProof="0" dirty="0" err="1"/>
              <a:t>quidem</a:t>
            </a:r>
            <a:r>
              <a:rPr lang="en-US" noProof="0" dirty="0"/>
              <a:t> </a:t>
            </a:r>
            <a:r>
              <a:rPr lang="en-US" noProof="0" dirty="0" err="1"/>
              <a:t>parandis</a:t>
            </a:r>
            <a:r>
              <a:rPr lang="en-US" noProof="0" dirty="0"/>
              <a:t> </a:t>
            </a:r>
            <a:r>
              <a:rPr lang="en-US" noProof="0" dirty="0" err="1"/>
              <a:t>adhibere</a:t>
            </a:r>
            <a:r>
              <a:rPr lang="en-US" noProof="0" dirty="0"/>
              <a:t> </a:t>
            </a:r>
            <a:r>
              <a:rPr lang="en-US" noProof="0" dirty="0" err="1"/>
              <a:t>curam</a:t>
            </a:r>
            <a:r>
              <a:rPr lang="en-US" noProof="0" dirty="0"/>
              <a:t>, in </a:t>
            </a:r>
            <a:r>
              <a:rPr lang="en-US" noProof="0" dirty="0" err="1"/>
              <a:t>amicis</a:t>
            </a:r>
            <a:r>
              <a:rPr lang="en-US" noProof="0" dirty="0"/>
              <a:t> </a:t>
            </a:r>
            <a:r>
              <a:rPr lang="en-US" noProof="0" dirty="0" err="1"/>
              <a:t>eligendis</a:t>
            </a:r>
            <a:r>
              <a:rPr lang="en-US" noProof="0" dirty="0"/>
              <a:t> </a:t>
            </a:r>
            <a:r>
              <a:rPr lang="en-US" noProof="0" dirty="0" err="1"/>
              <a:t>neglegentis</a:t>
            </a:r>
            <a:r>
              <a:rPr lang="en-US" noProof="0" dirty="0"/>
              <a:t> </a:t>
            </a:r>
            <a:r>
              <a:rPr lang="en-US" noProof="0" dirty="0" err="1"/>
              <a:t>esse</a:t>
            </a:r>
            <a:r>
              <a:rPr lang="en-US" noProof="0" dirty="0"/>
              <a:t> </a:t>
            </a:r>
            <a:r>
              <a:rPr lang="en-US" noProof="0" dirty="0" err="1"/>
              <a:t>nec</a:t>
            </a:r>
            <a:r>
              <a:rPr lang="en-US" noProof="0" dirty="0"/>
              <a:t> habere.</a:t>
            </a:r>
          </a:p>
        </p:txBody>
      </p:sp>
      <p:sp>
        <p:nvSpPr>
          <p:cNvPr id="9" name="Espace réservé du texte 2">
            <a:extLst>
              <a:ext uri="{FF2B5EF4-FFF2-40B4-BE49-F238E27FC236}">
                <a16:creationId xmlns:a16="http://schemas.microsoft.com/office/drawing/2014/main" id="{2234960C-DED5-49B2-BC8B-7D677FEB8DA7}"/>
              </a:ext>
            </a:extLst>
          </p:cNvPr>
          <p:cNvSpPr>
            <a:spLocks noGrp="1"/>
          </p:cNvSpPr>
          <p:nvPr>
            <p:ph type="body" sz="quarter" idx="29" hasCustomPrompt="1"/>
          </p:nvPr>
        </p:nvSpPr>
        <p:spPr>
          <a:xfrm>
            <a:off x="3311369" y="1139338"/>
            <a:ext cx="2536615" cy="3341222"/>
          </a:xfrm>
          <a:prstGeom prst="rect">
            <a:avLst/>
          </a:prstGeom>
        </p:spPr>
        <p:txBody>
          <a:bodyPr lIns="0" tIns="45696" rIns="91396" bIns="45696"/>
          <a:lstStyle>
            <a:lvl1pPr marL="177714" indent="-177714">
              <a:buClr>
                <a:schemeClr val="accent5"/>
              </a:buClr>
              <a:buFont typeface="Wingdings" panose="05000000000000000000" pitchFamily="2" charset="2"/>
              <a:buChar char="§"/>
              <a:defRPr sz="1400"/>
            </a:lvl1pPr>
          </a:lstStyle>
          <a:p>
            <a:pPr lvl="0"/>
            <a:r>
              <a:rPr lang="en-US" noProof="0" dirty="0"/>
              <a:t>Sed </a:t>
            </a:r>
            <a:r>
              <a:rPr lang="en-US" noProof="0" dirty="0" err="1"/>
              <a:t>saepe</a:t>
            </a:r>
            <a:r>
              <a:rPr lang="en-US" noProof="0" dirty="0"/>
              <a:t> </a:t>
            </a:r>
            <a:r>
              <a:rPr lang="en-US" noProof="0" dirty="0" err="1"/>
              <a:t>enim</a:t>
            </a:r>
            <a:r>
              <a:rPr lang="en-US" noProof="0" dirty="0"/>
              <a:t> </a:t>
            </a:r>
            <a:r>
              <a:rPr lang="en-US" noProof="0" dirty="0" err="1"/>
              <a:t>redeo</a:t>
            </a:r>
            <a:r>
              <a:rPr lang="en-US" noProof="0" dirty="0"/>
              <a:t> ad </a:t>
            </a:r>
            <a:r>
              <a:rPr lang="en-US" noProof="0" dirty="0" err="1"/>
              <a:t>Scipionem</a:t>
            </a:r>
            <a:r>
              <a:rPr lang="en-US" noProof="0" dirty="0"/>
              <a:t>, </a:t>
            </a:r>
            <a:r>
              <a:rPr lang="en-US" noProof="0" dirty="0" err="1"/>
              <a:t>cuius</a:t>
            </a:r>
            <a:r>
              <a:rPr lang="en-US" noProof="0" dirty="0"/>
              <a:t> </a:t>
            </a:r>
            <a:r>
              <a:rPr lang="en-US" noProof="0" dirty="0" err="1"/>
              <a:t>omnis</a:t>
            </a:r>
            <a:r>
              <a:rPr lang="en-US" noProof="0" dirty="0"/>
              <a:t> </a:t>
            </a:r>
            <a:r>
              <a:rPr lang="en-US" noProof="0" dirty="0" err="1"/>
              <a:t>sermo</a:t>
            </a:r>
            <a:r>
              <a:rPr lang="en-US" noProof="0" dirty="0"/>
              <a:t> </a:t>
            </a:r>
            <a:r>
              <a:rPr lang="en-US" noProof="0" dirty="0" err="1"/>
              <a:t>erat</a:t>
            </a:r>
            <a:r>
              <a:rPr lang="en-US" noProof="0" dirty="0"/>
              <a:t> de </a:t>
            </a:r>
            <a:r>
              <a:rPr lang="en-US" noProof="0" dirty="0" err="1"/>
              <a:t>amicitia</a:t>
            </a:r>
            <a:r>
              <a:rPr lang="en-US" noProof="0" dirty="0"/>
              <a:t> </a:t>
            </a:r>
            <a:r>
              <a:rPr lang="en-US" noProof="0" dirty="0" err="1"/>
              <a:t>querebatur</a:t>
            </a:r>
            <a:r>
              <a:rPr lang="en-US" noProof="0" dirty="0"/>
              <a:t>, quod omnibus in rebus </a:t>
            </a:r>
            <a:r>
              <a:rPr lang="en-US" noProof="0" dirty="0" err="1"/>
              <a:t>homines</a:t>
            </a:r>
            <a:r>
              <a:rPr lang="en-US" noProof="0" dirty="0"/>
              <a:t> </a:t>
            </a:r>
            <a:r>
              <a:rPr lang="en-US" noProof="0" dirty="0" err="1"/>
              <a:t>diligentiores</a:t>
            </a:r>
            <a:r>
              <a:rPr lang="en-US" noProof="0" dirty="0"/>
              <a:t> </a:t>
            </a:r>
            <a:r>
              <a:rPr lang="en-US" noProof="0" dirty="0" err="1"/>
              <a:t>essent</a:t>
            </a:r>
            <a:r>
              <a:rPr lang="en-US" noProof="0" dirty="0"/>
              <a:t>; </a:t>
            </a:r>
            <a:r>
              <a:rPr lang="en-US" noProof="0" dirty="0" err="1"/>
              <a:t>capras</a:t>
            </a:r>
            <a:r>
              <a:rPr lang="en-US" noProof="0" dirty="0"/>
              <a:t> et </a:t>
            </a:r>
            <a:r>
              <a:rPr lang="en-US" noProof="0" dirty="0" err="1"/>
              <a:t>oves</a:t>
            </a:r>
            <a:r>
              <a:rPr lang="en-US" noProof="0" dirty="0"/>
              <a:t> </a:t>
            </a:r>
            <a:r>
              <a:rPr lang="en-US" noProof="0" dirty="0" err="1"/>
              <a:t>quot</a:t>
            </a:r>
            <a:r>
              <a:rPr lang="en-US" noProof="0" dirty="0"/>
              <a:t> </a:t>
            </a:r>
            <a:r>
              <a:rPr lang="en-US" noProof="0" dirty="0" err="1"/>
              <a:t>quisque</a:t>
            </a:r>
            <a:r>
              <a:rPr lang="en-US" noProof="0" dirty="0"/>
              <a:t> </a:t>
            </a:r>
            <a:r>
              <a:rPr lang="en-US" noProof="0" dirty="0" err="1"/>
              <a:t>haberet</a:t>
            </a:r>
            <a:r>
              <a:rPr lang="en-US" noProof="0" dirty="0"/>
              <a:t>, </a:t>
            </a:r>
            <a:r>
              <a:rPr lang="en-US" noProof="0" dirty="0" err="1"/>
              <a:t>dicere</a:t>
            </a:r>
            <a:r>
              <a:rPr lang="en-US" noProof="0" dirty="0"/>
              <a:t> posse, </a:t>
            </a:r>
            <a:r>
              <a:rPr lang="en-US" noProof="0" dirty="0" err="1"/>
              <a:t>amicos</a:t>
            </a:r>
            <a:r>
              <a:rPr lang="en-US" noProof="0" dirty="0"/>
              <a:t> </a:t>
            </a:r>
            <a:r>
              <a:rPr lang="en-US" noProof="0" dirty="0" err="1"/>
              <a:t>quot</a:t>
            </a:r>
            <a:r>
              <a:rPr lang="en-US" noProof="0" dirty="0"/>
              <a:t> </a:t>
            </a:r>
            <a:r>
              <a:rPr lang="en-US" noProof="0" dirty="0" err="1"/>
              <a:t>haberet</a:t>
            </a:r>
            <a:r>
              <a:rPr lang="en-US" noProof="0" dirty="0"/>
              <a:t>, non posse </a:t>
            </a:r>
            <a:r>
              <a:rPr lang="en-US" noProof="0" dirty="0" err="1"/>
              <a:t>dicere</a:t>
            </a:r>
            <a:r>
              <a:rPr lang="en-US" noProof="0" dirty="0"/>
              <a:t> et in </a:t>
            </a:r>
            <a:r>
              <a:rPr lang="en-US" noProof="0" dirty="0" err="1"/>
              <a:t>illis</a:t>
            </a:r>
            <a:r>
              <a:rPr lang="en-US" noProof="0" dirty="0"/>
              <a:t> </a:t>
            </a:r>
            <a:r>
              <a:rPr lang="en-US" noProof="0" dirty="0" err="1"/>
              <a:t>quidem</a:t>
            </a:r>
            <a:r>
              <a:rPr lang="en-US" noProof="0" dirty="0"/>
              <a:t> </a:t>
            </a:r>
            <a:r>
              <a:rPr lang="en-US" noProof="0" dirty="0" err="1"/>
              <a:t>parandis</a:t>
            </a:r>
            <a:r>
              <a:rPr lang="en-US" noProof="0" dirty="0"/>
              <a:t> </a:t>
            </a:r>
            <a:r>
              <a:rPr lang="en-US" noProof="0" dirty="0" err="1"/>
              <a:t>adhibere</a:t>
            </a:r>
            <a:r>
              <a:rPr lang="en-US" noProof="0" dirty="0"/>
              <a:t> </a:t>
            </a:r>
            <a:r>
              <a:rPr lang="en-US" noProof="0" dirty="0" err="1"/>
              <a:t>curam</a:t>
            </a:r>
            <a:r>
              <a:rPr lang="en-US" noProof="0" dirty="0"/>
              <a:t>, in </a:t>
            </a:r>
            <a:r>
              <a:rPr lang="en-US" noProof="0" dirty="0" err="1"/>
              <a:t>amicis</a:t>
            </a:r>
            <a:r>
              <a:rPr lang="en-US" noProof="0" dirty="0"/>
              <a:t> </a:t>
            </a:r>
            <a:r>
              <a:rPr lang="en-US" noProof="0" dirty="0" err="1"/>
              <a:t>eligendis</a:t>
            </a:r>
            <a:r>
              <a:rPr lang="en-US" noProof="0" dirty="0"/>
              <a:t> </a:t>
            </a:r>
            <a:r>
              <a:rPr lang="en-US" noProof="0" dirty="0" err="1"/>
              <a:t>neglegentis</a:t>
            </a:r>
            <a:r>
              <a:rPr lang="en-US" noProof="0" dirty="0"/>
              <a:t> </a:t>
            </a:r>
            <a:r>
              <a:rPr lang="en-US" noProof="0" dirty="0" err="1"/>
              <a:t>esse</a:t>
            </a:r>
            <a:r>
              <a:rPr lang="en-US" noProof="0" dirty="0"/>
              <a:t> </a:t>
            </a:r>
            <a:r>
              <a:rPr lang="en-US" noProof="0" dirty="0" err="1"/>
              <a:t>nec</a:t>
            </a:r>
            <a:r>
              <a:rPr lang="en-US" noProof="0" dirty="0"/>
              <a:t> habere.</a:t>
            </a:r>
          </a:p>
        </p:txBody>
      </p:sp>
      <p:sp>
        <p:nvSpPr>
          <p:cNvPr id="13" name="Espace réservé du texte 2">
            <a:extLst>
              <a:ext uri="{FF2B5EF4-FFF2-40B4-BE49-F238E27FC236}">
                <a16:creationId xmlns:a16="http://schemas.microsoft.com/office/drawing/2014/main" id="{08890B9E-06CF-49D3-A701-EA111AE72829}"/>
              </a:ext>
            </a:extLst>
          </p:cNvPr>
          <p:cNvSpPr>
            <a:spLocks noGrp="1"/>
          </p:cNvSpPr>
          <p:nvPr>
            <p:ph type="body" sz="quarter" idx="30" hasCustomPrompt="1"/>
          </p:nvPr>
        </p:nvSpPr>
        <p:spPr>
          <a:xfrm>
            <a:off x="5994089" y="1139338"/>
            <a:ext cx="2536615" cy="3341222"/>
          </a:xfrm>
          <a:prstGeom prst="rect">
            <a:avLst/>
          </a:prstGeom>
        </p:spPr>
        <p:txBody>
          <a:bodyPr lIns="0" tIns="45696" rIns="91396" bIns="45696"/>
          <a:lstStyle>
            <a:lvl1pPr marL="177714" indent="-177714">
              <a:buClr>
                <a:schemeClr val="accent5"/>
              </a:buClr>
              <a:buFont typeface="Wingdings" panose="05000000000000000000" pitchFamily="2" charset="2"/>
              <a:buChar char="§"/>
              <a:defRPr sz="1400"/>
            </a:lvl1pPr>
          </a:lstStyle>
          <a:p>
            <a:pPr lvl="0"/>
            <a:r>
              <a:rPr lang="en-US" noProof="0" dirty="0"/>
              <a:t>Sed </a:t>
            </a:r>
            <a:r>
              <a:rPr lang="en-US" noProof="0" dirty="0" err="1"/>
              <a:t>saepe</a:t>
            </a:r>
            <a:r>
              <a:rPr lang="en-US" noProof="0" dirty="0"/>
              <a:t> </a:t>
            </a:r>
            <a:r>
              <a:rPr lang="en-US" noProof="0" dirty="0" err="1"/>
              <a:t>enim</a:t>
            </a:r>
            <a:r>
              <a:rPr lang="en-US" noProof="0" dirty="0"/>
              <a:t> </a:t>
            </a:r>
            <a:r>
              <a:rPr lang="en-US" noProof="0" dirty="0" err="1"/>
              <a:t>redeo</a:t>
            </a:r>
            <a:r>
              <a:rPr lang="en-US" noProof="0" dirty="0"/>
              <a:t> ad </a:t>
            </a:r>
            <a:r>
              <a:rPr lang="en-US" noProof="0" dirty="0" err="1"/>
              <a:t>Scipionem</a:t>
            </a:r>
            <a:r>
              <a:rPr lang="en-US" noProof="0" dirty="0"/>
              <a:t>, </a:t>
            </a:r>
            <a:r>
              <a:rPr lang="en-US" noProof="0" dirty="0" err="1"/>
              <a:t>cuius</a:t>
            </a:r>
            <a:r>
              <a:rPr lang="en-US" noProof="0" dirty="0"/>
              <a:t> </a:t>
            </a:r>
            <a:r>
              <a:rPr lang="en-US" noProof="0" dirty="0" err="1"/>
              <a:t>omnis</a:t>
            </a:r>
            <a:r>
              <a:rPr lang="en-US" noProof="0" dirty="0"/>
              <a:t> </a:t>
            </a:r>
            <a:r>
              <a:rPr lang="en-US" noProof="0" dirty="0" err="1"/>
              <a:t>sermo</a:t>
            </a:r>
            <a:r>
              <a:rPr lang="en-US" noProof="0" dirty="0"/>
              <a:t> </a:t>
            </a:r>
            <a:r>
              <a:rPr lang="en-US" noProof="0" dirty="0" err="1"/>
              <a:t>erat</a:t>
            </a:r>
            <a:r>
              <a:rPr lang="en-US" noProof="0" dirty="0"/>
              <a:t> de </a:t>
            </a:r>
            <a:r>
              <a:rPr lang="en-US" noProof="0" dirty="0" err="1"/>
              <a:t>amicitia</a:t>
            </a:r>
            <a:r>
              <a:rPr lang="en-US" noProof="0" dirty="0"/>
              <a:t> </a:t>
            </a:r>
            <a:r>
              <a:rPr lang="en-US" noProof="0" dirty="0" err="1"/>
              <a:t>querebatur</a:t>
            </a:r>
            <a:r>
              <a:rPr lang="en-US" noProof="0" dirty="0"/>
              <a:t>, quod omnibus in rebus </a:t>
            </a:r>
            <a:r>
              <a:rPr lang="en-US" noProof="0" dirty="0" err="1"/>
              <a:t>homines</a:t>
            </a:r>
            <a:r>
              <a:rPr lang="en-US" noProof="0" dirty="0"/>
              <a:t> </a:t>
            </a:r>
            <a:r>
              <a:rPr lang="en-US" noProof="0" dirty="0" err="1"/>
              <a:t>diligentiores</a:t>
            </a:r>
            <a:r>
              <a:rPr lang="en-US" noProof="0" dirty="0"/>
              <a:t> </a:t>
            </a:r>
            <a:r>
              <a:rPr lang="en-US" noProof="0" dirty="0" err="1"/>
              <a:t>essent</a:t>
            </a:r>
            <a:r>
              <a:rPr lang="en-US" noProof="0" dirty="0"/>
              <a:t>; </a:t>
            </a:r>
            <a:r>
              <a:rPr lang="en-US" noProof="0" dirty="0" err="1"/>
              <a:t>capras</a:t>
            </a:r>
            <a:r>
              <a:rPr lang="en-US" noProof="0" dirty="0"/>
              <a:t> et </a:t>
            </a:r>
            <a:r>
              <a:rPr lang="en-US" noProof="0" dirty="0" err="1"/>
              <a:t>oves</a:t>
            </a:r>
            <a:r>
              <a:rPr lang="en-US" noProof="0" dirty="0"/>
              <a:t> </a:t>
            </a:r>
            <a:r>
              <a:rPr lang="en-US" noProof="0" dirty="0" err="1"/>
              <a:t>quot</a:t>
            </a:r>
            <a:r>
              <a:rPr lang="en-US" noProof="0" dirty="0"/>
              <a:t> </a:t>
            </a:r>
            <a:r>
              <a:rPr lang="en-US" noProof="0" dirty="0" err="1"/>
              <a:t>quisque</a:t>
            </a:r>
            <a:r>
              <a:rPr lang="en-US" noProof="0" dirty="0"/>
              <a:t> </a:t>
            </a:r>
            <a:r>
              <a:rPr lang="en-US" noProof="0" dirty="0" err="1"/>
              <a:t>haberet</a:t>
            </a:r>
            <a:r>
              <a:rPr lang="en-US" noProof="0" dirty="0"/>
              <a:t>, </a:t>
            </a:r>
            <a:r>
              <a:rPr lang="en-US" noProof="0" dirty="0" err="1"/>
              <a:t>dicere</a:t>
            </a:r>
            <a:r>
              <a:rPr lang="en-US" noProof="0" dirty="0"/>
              <a:t> posse, </a:t>
            </a:r>
            <a:r>
              <a:rPr lang="en-US" noProof="0" dirty="0" err="1"/>
              <a:t>amicos</a:t>
            </a:r>
            <a:r>
              <a:rPr lang="en-US" noProof="0" dirty="0"/>
              <a:t> </a:t>
            </a:r>
            <a:r>
              <a:rPr lang="en-US" noProof="0" dirty="0" err="1"/>
              <a:t>quot</a:t>
            </a:r>
            <a:r>
              <a:rPr lang="en-US" noProof="0" dirty="0"/>
              <a:t> </a:t>
            </a:r>
            <a:r>
              <a:rPr lang="en-US" noProof="0" dirty="0" err="1"/>
              <a:t>haberet</a:t>
            </a:r>
            <a:r>
              <a:rPr lang="en-US" noProof="0" dirty="0"/>
              <a:t>, non posse </a:t>
            </a:r>
            <a:r>
              <a:rPr lang="en-US" noProof="0" dirty="0" err="1"/>
              <a:t>dicere</a:t>
            </a:r>
            <a:r>
              <a:rPr lang="en-US" noProof="0" dirty="0"/>
              <a:t> et in </a:t>
            </a:r>
            <a:r>
              <a:rPr lang="en-US" noProof="0" dirty="0" err="1"/>
              <a:t>illis</a:t>
            </a:r>
            <a:r>
              <a:rPr lang="en-US" noProof="0" dirty="0"/>
              <a:t> </a:t>
            </a:r>
            <a:r>
              <a:rPr lang="en-US" noProof="0" dirty="0" err="1"/>
              <a:t>quidem</a:t>
            </a:r>
            <a:r>
              <a:rPr lang="en-US" noProof="0" dirty="0"/>
              <a:t> </a:t>
            </a:r>
            <a:r>
              <a:rPr lang="en-US" noProof="0" dirty="0" err="1"/>
              <a:t>parandis</a:t>
            </a:r>
            <a:r>
              <a:rPr lang="en-US" noProof="0" dirty="0"/>
              <a:t> </a:t>
            </a:r>
            <a:r>
              <a:rPr lang="en-US" noProof="0" dirty="0" err="1"/>
              <a:t>adhibere</a:t>
            </a:r>
            <a:r>
              <a:rPr lang="en-US" noProof="0" dirty="0"/>
              <a:t> </a:t>
            </a:r>
            <a:r>
              <a:rPr lang="en-US" noProof="0" dirty="0" err="1"/>
              <a:t>curam</a:t>
            </a:r>
            <a:r>
              <a:rPr lang="en-US" noProof="0" dirty="0"/>
              <a:t>, in </a:t>
            </a:r>
            <a:r>
              <a:rPr lang="en-US" noProof="0" dirty="0" err="1"/>
              <a:t>amicis</a:t>
            </a:r>
            <a:r>
              <a:rPr lang="en-US" noProof="0" dirty="0"/>
              <a:t> </a:t>
            </a:r>
            <a:r>
              <a:rPr lang="en-US" noProof="0" dirty="0" err="1"/>
              <a:t>eligendis</a:t>
            </a:r>
            <a:r>
              <a:rPr lang="en-US" noProof="0" dirty="0"/>
              <a:t> </a:t>
            </a:r>
            <a:r>
              <a:rPr lang="en-US" noProof="0" dirty="0" err="1"/>
              <a:t>neglegentis</a:t>
            </a:r>
            <a:r>
              <a:rPr lang="en-US" noProof="0" dirty="0"/>
              <a:t> </a:t>
            </a:r>
            <a:r>
              <a:rPr lang="en-US" noProof="0" dirty="0" err="1"/>
              <a:t>esse</a:t>
            </a:r>
            <a:r>
              <a:rPr lang="en-US" noProof="0" dirty="0"/>
              <a:t> </a:t>
            </a:r>
            <a:r>
              <a:rPr lang="en-US" noProof="0" dirty="0" err="1"/>
              <a:t>nec</a:t>
            </a:r>
            <a:r>
              <a:rPr lang="en-US" noProof="0" dirty="0"/>
              <a:t> habere.</a:t>
            </a:r>
          </a:p>
        </p:txBody>
      </p:sp>
    </p:spTree>
    <p:extLst>
      <p:ext uri="{BB962C8B-B14F-4D97-AF65-F5344CB8AC3E}">
        <p14:creationId xmlns:p14="http://schemas.microsoft.com/office/powerpoint/2010/main" val="2877100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Disposition">
    <p:spTree>
      <p:nvGrpSpPr>
        <p:cNvPr id="1" name=""/>
        <p:cNvGrpSpPr/>
        <p:nvPr/>
      </p:nvGrpSpPr>
      <p:grpSpPr>
        <a:xfrm>
          <a:off x="0" y="0"/>
          <a:ext cx="0" cy="0"/>
          <a:chOff x="0" y="0"/>
          <a:chExt cx="0" cy="0"/>
        </a:xfrm>
      </p:grpSpPr>
      <p:sp>
        <p:nvSpPr>
          <p:cNvPr id="8" name="Espace réservé du texte 11">
            <a:extLst>
              <a:ext uri="{FF2B5EF4-FFF2-40B4-BE49-F238E27FC236}">
                <a16:creationId xmlns:a16="http://schemas.microsoft.com/office/drawing/2014/main" id="{04B3B04D-AEC7-4177-9DF5-C542AED75DBA}"/>
              </a:ext>
            </a:extLst>
          </p:cNvPr>
          <p:cNvSpPr>
            <a:spLocks noGrp="1"/>
          </p:cNvSpPr>
          <p:nvPr>
            <p:ph type="body" sz="quarter" idx="19" hasCustomPrompt="1"/>
          </p:nvPr>
        </p:nvSpPr>
        <p:spPr>
          <a:xfrm>
            <a:off x="3414865" y="1259344"/>
            <a:ext cx="4860033" cy="368758"/>
          </a:xfrm>
          <a:prstGeom prst="rect">
            <a:avLst/>
          </a:prstGeom>
        </p:spPr>
        <p:txBody>
          <a:bodyPr lIns="1153765" tIns="45696" rIns="91396" bIns="45696" anchor="b" anchorCtr="0"/>
          <a:lstStyle>
            <a:lvl1pPr marL="0" indent="0">
              <a:buNone/>
              <a:defRPr sz="2200" b="1" i="0">
                <a:solidFill>
                  <a:srgbClr val="1050A3"/>
                </a:solidFill>
                <a:latin typeface="Arial" panose="020B0604020202020204" pitchFamily="34" charset="0"/>
                <a:cs typeface="Arial" panose="020B0604020202020204" pitchFamily="34" charset="0"/>
              </a:defRPr>
            </a:lvl1pPr>
          </a:lstStyle>
          <a:p>
            <a:pPr lvl="0"/>
            <a:r>
              <a:rPr lang="en-US" noProof="0" dirty="0"/>
              <a:t>CONTENT</a:t>
            </a:r>
          </a:p>
        </p:txBody>
      </p:sp>
      <p:sp>
        <p:nvSpPr>
          <p:cNvPr id="9" name="Rectangle 8">
            <a:extLst>
              <a:ext uri="{FF2B5EF4-FFF2-40B4-BE49-F238E27FC236}">
                <a16:creationId xmlns:a16="http://schemas.microsoft.com/office/drawing/2014/main" id="{C958E982-1C55-4C26-A75B-6120449B87FF}"/>
              </a:ext>
            </a:extLst>
          </p:cNvPr>
          <p:cNvSpPr/>
          <p:nvPr userDrawn="1"/>
        </p:nvSpPr>
        <p:spPr>
          <a:xfrm>
            <a:off x="0" y="0"/>
            <a:ext cx="2195736" cy="5143500"/>
          </a:xfrm>
          <a:prstGeom prst="rect">
            <a:avLst/>
          </a:prstGeom>
          <a:solidFill>
            <a:srgbClr val="1050A3"/>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6" rIns="91396" bIns="45696" rtlCol="0" anchor="ctr"/>
          <a:lstStyle/>
          <a:p>
            <a:pPr algn="ctr" defTabSz="456977"/>
            <a:endParaRPr lang="fr-FR">
              <a:solidFill>
                <a:prstClr val="white"/>
              </a:solidFill>
            </a:endParaRPr>
          </a:p>
        </p:txBody>
      </p:sp>
      <p:sp>
        <p:nvSpPr>
          <p:cNvPr id="11" name="Espace réservé du texte 11">
            <a:extLst>
              <a:ext uri="{FF2B5EF4-FFF2-40B4-BE49-F238E27FC236}">
                <a16:creationId xmlns:a16="http://schemas.microsoft.com/office/drawing/2014/main" id="{1FD44FEF-1FF7-473C-A503-18A8D6015A2E}"/>
              </a:ext>
            </a:extLst>
          </p:cNvPr>
          <p:cNvSpPr>
            <a:spLocks noGrp="1"/>
          </p:cNvSpPr>
          <p:nvPr>
            <p:ph type="body" sz="quarter" idx="20" hasCustomPrompt="1"/>
          </p:nvPr>
        </p:nvSpPr>
        <p:spPr>
          <a:xfrm>
            <a:off x="3424525" y="1853073"/>
            <a:ext cx="1473462" cy="214625"/>
          </a:xfrm>
          <a:prstGeom prst="rect">
            <a:avLst/>
          </a:prstGeom>
        </p:spPr>
        <p:txBody>
          <a:bodyPr lIns="0" tIns="0" rIns="0" bIns="0" anchor="ctr">
            <a:normAutofit/>
          </a:bodyPr>
          <a:lstStyle>
            <a:lvl1pPr marL="0" indent="0" algn="r">
              <a:buNone/>
              <a:defRPr sz="1300" b="1" i="0" baseline="0">
                <a:solidFill>
                  <a:srgbClr val="1050A3"/>
                </a:solidFill>
                <a:latin typeface="Arial" panose="020B0604020202020204" pitchFamily="34" charset="0"/>
                <a:cs typeface="Arial" panose="020B0604020202020204" pitchFamily="34" charset="0"/>
              </a:defRPr>
            </a:lvl1pPr>
          </a:lstStyle>
          <a:p>
            <a:pPr lvl="0"/>
            <a:r>
              <a:rPr lang="en-US" noProof="0" dirty="0"/>
              <a:t>xx .</a:t>
            </a:r>
          </a:p>
        </p:txBody>
      </p:sp>
      <p:sp>
        <p:nvSpPr>
          <p:cNvPr id="12" name="Espace réservé du texte 11">
            <a:extLst>
              <a:ext uri="{FF2B5EF4-FFF2-40B4-BE49-F238E27FC236}">
                <a16:creationId xmlns:a16="http://schemas.microsoft.com/office/drawing/2014/main" id="{A44D6B53-3B94-4033-8491-CDA28818784A}"/>
              </a:ext>
            </a:extLst>
          </p:cNvPr>
          <p:cNvSpPr>
            <a:spLocks noGrp="1"/>
          </p:cNvSpPr>
          <p:nvPr>
            <p:ph type="body" sz="quarter" idx="21" hasCustomPrompt="1"/>
          </p:nvPr>
        </p:nvSpPr>
        <p:spPr>
          <a:xfrm>
            <a:off x="4941495" y="1827040"/>
            <a:ext cx="3307566" cy="272382"/>
          </a:xfrm>
          <a:prstGeom prst="rect">
            <a:avLst/>
          </a:prstGeom>
        </p:spPr>
        <p:txBody>
          <a:bodyPr wrap="square" lIns="0" tIns="45696" rIns="91396" bIns="45696" anchor="ctr">
            <a:spAutoFit/>
          </a:bodyPr>
          <a:lstStyle>
            <a:lvl1pPr marL="0" marR="0" indent="0" algn="l" defTabSz="340762" rtl="0" eaLnBrk="1" fontAlgn="auto" latinLnBrk="0" hangingPunct="1">
              <a:lnSpc>
                <a:spcPct val="90000"/>
              </a:lnSpc>
              <a:spcBef>
                <a:spcPts val="746"/>
              </a:spcBef>
              <a:spcAft>
                <a:spcPts val="0"/>
              </a:spcAft>
              <a:buClrTx/>
              <a:buSzTx/>
              <a:buFont typeface="Arial" panose="020B0604020202020204" pitchFamily="34" charset="0"/>
              <a:buNone/>
              <a:tabLst/>
              <a:defRPr sz="1300" b="0" i="0" baseline="0">
                <a:solidFill>
                  <a:srgbClr val="595959"/>
                </a:solidFill>
                <a:latin typeface="Arial" panose="020B0604020202020204" pitchFamily="34" charset="0"/>
                <a:cs typeface="Arial" panose="020B0604020202020204" pitchFamily="34" charset="0"/>
              </a:defRPr>
            </a:lvl1pPr>
          </a:lstStyle>
          <a:p>
            <a:pPr lvl="0"/>
            <a:r>
              <a:rPr lang="en-US" noProof="0" dirty="0"/>
              <a:t>First section’s title</a:t>
            </a:r>
          </a:p>
        </p:txBody>
      </p:sp>
      <p:sp>
        <p:nvSpPr>
          <p:cNvPr id="13" name="Espace réservé du texte 11">
            <a:extLst>
              <a:ext uri="{FF2B5EF4-FFF2-40B4-BE49-F238E27FC236}">
                <a16:creationId xmlns:a16="http://schemas.microsoft.com/office/drawing/2014/main" id="{981AD5ED-6C82-426E-BEA5-C0AEACBF261E}"/>
              </a:ext>
            </a:extLst>
          </p:cNvPr>
          <p:cNvSpPr>
            <a:spLocks noGrp="1"/>
          </p:cNvSpPr>
          <p:nvPr>
            <p:ph type="body" sz="quarter" idx="22" hasCustomPrompt="1"/>
          </p:nvPr>
        </p:nvSpPr>
        <p:spPr>
          <a:xfrm>
            <a:off x="3424525" y="2278459"/>
            <a:ext cx="1473462" cy="214625"/>
          </a:xfrm>
          <a:prstGeom prst="rect">
            <a:avLst/>
          </a:prstGeom>
        </p:spPr>
        <p:txBody>
          <a:bodyPr lIns="0" tIns="0" rIns="0" bIns="0" anchor="ctr">
            <a:normAutofit/>
          </a:bodyPr>
          <a:lstStyle>
            <a:lvl1pPr marL="0" indent="0" algn="r">
              <a:buNone/>
              <a:defRPr sz="1300" b="1" i="0" baseline="0">
                <a:solidFill>
                  <a:srgbClr val="1050A3"/>
                </a:solidFill>
                <a:latin typeface="Arial" panose="020B0604020202020204" pitchFamily="34" charset="0"/>
                <a:cs typeface="Arial" panose="020B0604020202020204" pitchFamily="34" charset="0"/>
              </a:defRPr>
            </a:lvl1pPr>
          </a:lstStyle>
          <a:p>
            <a:pPr lvl="0"/>
            <a:r>
              <a:rPr lang="en-US" noProof="0" dirty="0"/>
              <a:t>xx .</a:t>
            </a:r>
          </a:p>
        </p:txBody>
      </p:sp>
      <p:sp>
        <p:nvSpPr>
          <p:cNvPr id="14" name="Espace réservé du texte 11">
            <a:extLst>
              <a:ext uri="{FF2B5EF4-FFF2-40B4-BE49-F238E27FC236}">
                <a16:creationId xmlns:a16="http://schemas.microsoft.com/office/drawing/2014/main" id="{763F2158-3306-44E2-97EC-BDA6862DC3F2}"/>
              </a:ext>
            </a:extLst>
          </p:cNvPr>
          <p:cNvSpPr>
            <a:spLocks noGrp="1"/>
          </p:cNvSpPr>
          <p:nvPr>
            <p:ph type="body" sz="quarter" idx="23" hasCustomPrompt="1"/>
          </p:nvPr>
        </p:nvSpPr>
        <p:spPr>
          <a:xfrm>
            <a:off x="4941495" y="2252426"/>
            <a:ext cx="3307566" cy="272382"/>
          </a:xfrm>
          <a:prstGeom prst="rect">
            <a:avLst/>
          </a:prstGeom>
        </p:spPr>
        <p:txBody>
          <a:bodyPr wrap="square" lIns="0" tIns="45696" rIns="91396" bIns="45696" anchor="ctr">
            <a:spAutoFit/>
          </a:bodyPr>
          <a:lstStyle>
            <a:lvl1pPr marL="0" marR="0" indent="0" algn="l" defTabSz="340762" rtl="0" eaLnBrk="1" fontAlgn="auto" latinLnBrk="0" hangingPunct="1">
              <a:lnSpc>
                <a:spcPct val="90000"/>
              </a:lnSpc>
              <a:spcBef>
                <a:spcPts val="746"/>
              </a:spcBef>
              <a:spcAft>
                <a:spcPts val="0"/>
              </a:spcAft>
              <a:buClrTx/>
              <a:buSzTx/>
              <a:buFont typeface="Arial" panose="020B0604020202020204" pitchFamily="34" charset="0"/>
              <a:buNone/>
              <a:tabLst/>
              <a:defRPr sz="1300" b="0" i="0" baseline="0">
                <a:solidFill>
                  <a:srgbClr val="595959"/>
                </a:solidFill>
                <a:latin typeface="Arial" panose="020B0604020202020204" pitchFamily="34" charset="0"/>
                <a:cs typeface="Arial" panose="020B0604020202020204" pitchFamily="34" charset="0"/>
              </a:defRPr>
            </a:lvl1pPr>
          </a:lstStyle>
          <a:p>
            <a:pPr lvl="0"/>
            <a:r>
              <a:rPr lang="en-US" noProof="0" dirty="0"/>
              <a:t>Second section’s title</a:t>
            </a:r>
          </a:p>
        </p:txBody>
      </p:sp>
      <p:sp>
        <p:nvSpPr>
          <p:cNvPr id="15" name="Espace réservé du texte 11">
            <a:extLst>
              <a:ext uri="{FF2B5EF4-FFF2-40B4-BE49-F238E27FC236}">
                <a16:creationId xmlns:a16="http://schemas.microsoft.com/office/drawing/2014/main" id="{9A406C26-769B-4D0E-91C5-0D9EA7F5B851}"/>
              </a:ext>
            </a:extLst>
          </p:cNvPr>
          <p:cNvSpPr>
            <a:spLocks noGrp="1"/>
          </p:cNvSpPr>
          <p:nvPr>
            <p:ph type="body" sz="quarter" idx="24" hasCustomPrompt="1"/>
          </p:nvPr>
        </p:nvSpPr>
        <p:spPr>
          <a:xfrm>
            <a:off x="3424525" y="2703845"/>
            <a:ext cx="1473462" cy="214625"/>
          </a:xfrm>
          <a:prstGeom prst="rect">
            <a:avLst/>
          </a:prstGeom>
        </p:spPr>
        <p:txBody>
          <a:bodyPr lIns="0" tIns="0" rIns="0" bIns="0" anchor="ctr">
            <a:normAutofit/>
          </a:bodyPr>
          <a:lstStyle>
            <a:lvl1pPr marL="0" indent="0" algn="r">
              <a:buNone/>
              <a:defRPr sz="1300" b="1" i="0" baseline="0">
                <a:solidFill>
                  <a:srgbClr val="1050A3"/>
                </a:solidFill>
                <a:latin typeface="Arial" panose="020B0604020202020204" pitchFamily="34" charset="0"/>
                <a:cs typeface="Arial" panose="020B0604020202020204" pitchFamily="34" charset="0"/>
              </a:defRPr>
            </a:lvl1pPr>
          </a:lstStyle>
          <a:p>
            <a:pPr lvl="0"/>
            <a:r>
              <a:rPr lang="en-US" noProof="0" dirty="0"/>
              <a:t>xx .</a:t>
            </a:r>
          </a:p>
        </p:txBody>
      </p:sp>
      <p:sp>
        <p:nvSpPr>
          <p:cNvPr id="16" name="Espace réservé du texte 11">
            <a:extLst>
              <a:ext uri="{FF2B5EF4-FFF2-40B4-BE49-F238E27FC236}">
                <a16:creationId xmlns:a16="http://schemas.microsoft.com/office/drawing/2014/main" id="{7538C8CB-CD4C-4A75-9DEA-0D7D2B84A1F5}"/>
              </a:ext>
            </a:extLst>
          </p:cNvPr>
          <p:cNvSpPr>
            <a:spLocks noGrp="1"/>
          </p:cNvSpPr>
          <p:nvPr>
            <p:ph type="body" sz="quarter" idx="25" hasCustomPrompt="1"/>
          </p:nvPr>
        </p:nvSpPr>
        <p:spPr>
          <a:xfrm>
            <a:off x="4941495" y="2677812"/>
            <a:ext cx="3307566" cy="272382"/>
          </a:xfrm>
          <a:prstGeom prst="rect">
            <a:avLst/>
          </a:prstGeom>
        </p:spPr>
        <p:txBody>
          <a:bodyPr wrap="square" lIns="0" tIns="45696" rIns="91396" bIns="45696" anchor="ctr">
            <a:spAutoFit/>
          </a:bodyPr>
          <a:lstStyle>
            <a:lvl1pPr marL="0" marR="0" indent="0" algn="l" defTabSz="340762" rtl="0" eaLnBrk="1" fontAlgn="auto" latinLnBrk="0" hangingPunct="1">
              <a:lnSpc>
                <a:spcPct val="90000"/>
              </a:lnSpc>
              <a:spcBef>
                <a:spcPts val="746"/>
              </a:spcBef>
              <a:spcAft>
                <a:spcPts val="0"/>
              </a:spcAft>
              <a:buClrTx/>
              <a:buSzTx/>
              <a:buFont typeface="Arial" panose="020B0604020202020204" pitchFamily="34" charset="0"/>
              <a:buNone/>
              <a:tabLst/>
              <a:defRPr sz="1300" b="0" i="0" baseline="0">
                <a:solidFill>
                  <a:srgbClr val="595959"/>
                </a:solidFill>
                <a:latin typeface="Arial" panose="020B0604020202020204" pitchFamily="34" charset="0"/>
                <a:cs typeface="Arial" panose="020B0604020202020204" pitchFamily="34" charset="0"/>
              </a:defRPr>
            </a:lvl1pPr>
          </a:lstStyle>
          <a:p>
            <a:pPr lvl="0"/>
            <a:r>
              <a:rPr lang="en-US" noProof="0" dirty="0"/>
              <a:t>Third section’s title</a:t>
            </a:r>
          </a:p>
        </p:txBody>
      </p:sp>
      <p:sp>
        <p:nvSpPr>
          <p:cNvPr id="17" name="Espace réservé du texte 11">
            <a:extLst>
              <a:ext uri="{FF2B5EF4-FFF2-40B4-BE49-F238E27FC236}">
                <a16:creationId xmlns:a16="http://schemas.microsoft.com/office/drawing/2014/main" id="{3154CE36-B5CE-4188-99F2-BAB26C15C84B}"/>
              </a:ext>
            </a:extLst>
          </p:cNvPr>
          <p:cNvSpPr>
            <a:spLocks noGrp="1"/>
          </p:cNvSpPr>
          <p:nvPr>
            <p:ph type="body" sz="quarter" idx="26" hasCustomPrompt="1"/>
          </p:nvPr>
        </p:nvSpPr>
        <p:spPr>
          <a:xfrm>
            <a:off x="3424525" y="3129230"/>
            <a:ext cx="1473462" cy="214625"/>
          </a:xfrm>
          <a:prstGeom prst="rect">
            <a:avLst/>
          </a:prstGeom>
        </p:spPr>
        <p:txBody>
          <a:bodyPr lIns="0" tIns="0" rIns="0" bIns="0" anchor="ctr">
            <a:normAutofit/>
          </a:bodyPr>
          <a:lstStyle>
            <a:lvl1pPr marL="0" indent="0" algn="r">
              <a:buNone/>
              <a:defRPr sz="1300" b="1" i="0" baseline="0">
                <a:solidFill>
                  <a:srgbClr val="1050A3"/>
                </a:solidFill>
                <a:latin typeface="Arial" panose="020B0604020202020204" pitchFamily="34" charset="0"/>
                <a:cs typeface="Arial" panose="020B0604020202020204" pitchFamily="34" charset="0"/>
              </a:defRPr>
            </a:lvl1pPr>
          </a:lstStyle>
          <a:p>
            <a:pPr lvl="0"/>
            <a:r>
              <a:rPr lang="en-US" noProof="0" dirty="0"/>
              <a:t>xx</a:t>
            </a:r>
            <a:r>
              <a:rPr lang="fr-FR" dirty="0"/>
              <a:t> .</a:t>
            </a:r>
          </a:p>
        </p:txBody>
      </p:sp>
      <p:sp>
        <p:nvSpPr>
          <p:cNvPr id="18" name="Espace réservé du texte 11">
            <a:extLst>
              <a:ext uri="{FF2B5EF4-FFF2-40B4-BE49-F238E27FC236}">
                <a16:creationId xmlns:a16="http://schemas.microsoft.com/office/drawing/2014/main" id="{153F9A87-958C-4875-B2A5-BD791AD0E29B}"/>
              </a:ext>
            </a:extLst>
          </p:cNvPr>
          <p:cNvSpPr>
            <a:spLocks noGrp="1"/>
          </p:cNvSpPr>
          <p:nvPr>
            <p:ph type="body" sz="quarter" idx="27" hasCustomPrompt="1"/>
          </p:nvPr>
        </p:nvSpPr>
        <p:spPr>
          <a:xfrm>
            <a:off x="4941495" y="3103197"/>
            <a:ext cx="3307566" cy="272382"/>
          </a:xfrm>
          <a:prstGeom prst="rect">
            <a:avLst/>
          </a:prstGeom>
        </p:spPr>
        <p:txBody>
          <a:bodyPr wrap="square" lIns="0" tIns="45696" rIns="91396" bIns="45696" anchor="ctr">
            <a:spAutoFit/>
          </a:bodyPr>
          <a:lstStyle>
            <a:lvl1pPr marL="0" marR="0" indent="0" algn="l" defTabSz="340762" rtl="0" eaLnBrk="1" fontAlgn="auto" latinLnBrk="0" hangingPunct="1">
              <a:lnSpc>
                <a:spcPct val="90000"/>
              </a:lnSpc>
              <a:spcBef>
                <a:spcPts val="746"/>
              </a:spcBef>
              <a:spcAft>
                <a:spcPts val="0"/>
              </a:spcAft>
              <a:buClrTx/>
              <a:buSzTx/>
              <a:buFont typeface="Arial" panose="020B0604020202020204" pitchFamily="34" charset="0"/>
              <a:buNone/>
              <a:tabLst/>
              <a:defRPr sz="1300" b="0" i="0" baseline="0">
                <a:solidFill>
                  <a:srgbClr val="595959"/>
                </a:solidFill>
                <a:latin typeface="Arial" panose="020B0604020202020204" pitchFamily="34" charset="0"/>
                <a:cs typeface="Arial" panose="020B0604020202020204" pitchFamily="34" charset="0"/>
              </a:defRPr>
            </a:lvl1pPr>
          </a:lstStyle>
          <a:p>
            <a:pPr lvl="0"/>
            <a:r>
              <a:rPr lang="en-US" noProof="0" dirty="0"/>
              <a:t>Fourth section’s title</a:t>
            </a:r>
          </a:p>
        </p:txBody>
      </p:sp>
      <p:sp>
        <p:nvSpPr>
          <p:cNvPr id="21" name="Textfeld 20"/>
          <p:cNvSpPr txBox="1"/>
          <p:nvPr userDrawn="1"/>
        </p:nvSpPr>
        <p:spPr>
          <a:xfrm>
            <a:off x="8530940" y="4632430"/>
            <a:ext cx="574963" cy="230832"/>
          </a:xfrm>
          <a:prstGeom prst="rect">
            <a:avLst/>
          </a:prstGeom>
          <a:noFill/>
        </p:spPr>
        <p:txBody>
          <a:bodyPr wrap="square" lIns="80496" tIns="0" rIns="0" bIns="0" rtlCol="0" anchor="ctr">
            <a:noAutofit/>
          </a:bodyPr>
          <a:lstStyle>
            <a:defPPr>
              <a:defRPr lang="en-US"/>
            </a:defPPr>
            <a:lvl1pPr defTabSz="340934">
              <a:defRPr lang="fr-FR" sz="900" smtClean="0">
                <a:solidFill>
                  <a:srgbClr val="1050A3"/>
                </a:solidFill>
                <a:latin typeface="Arial Black" panose="020B0A04020102020204" pitchFamily="34" charset="0"/>
              </a:defRPr>
            </a:lvl1pPr>
          </a:lstStyle>
          <a:p>
            <a:fld id="{B2FD134E-EA92-4EF8-9ACE-4E1FA20C2DEA}" type="slidenum">
              <a:rPr lang="en-US"/>
              <a:pPr/>
              <a:t>‹#›</a:t>
            </a:fld>
            <a:endParaRPr lang="en-US" dirty="0"/>
          </a:p>
        </p:txBody>
      </p:sp>
      <p:grpSp>
        <p:nvGrpSpPr>
          <p:cNvPr id="24" name="Groupe 23">
            <a:extLst>
              <a:ext uri="{FF2B5EF4-FFF2-40B4-BE49-F238E27FC236}">
                <a16:creationId xmlns:a16="http://schemas.microsoft.com/office/drawing/2014/main" id="{F4832691-E893-4472-8396-B987CDCE7180}"/>
              </a:ext>
            </a:extLst>
          </p:cNvPr>
          <p:cNvGrpSpPr/>
          <p:nvPr userDrawn="1"/>
        </p:nvGrpSpPr>
        <p:grpSpPr>
          <a:xfrm>
            <a:off x="394905" y="4761745"/>
            <a:ext cx="1233367" cy="183558"/>
            <a:chOff x="394904" y="4761745"/>
            <a:chExt cx="1233367" cy="183558"/>
          </a:xfrm>
        </p:grpSpPr>
        <p:sp>
          <p:nvSpPr>
            <p:cNvPr id="3" name="Forme libre : forme 2">
              <a:extLst>
                <a:ext uri="{FF2B5EF4-FFF2-40B4-BE49-F238E27FC236}">
                  <a16:creationId xmlns:a16="http://schemas.microsoft.com/office/drawing/2014/main" id="{E97D53CD-75B7-497F-9E82-7153A78BC686}"/>
                </a:ext>
              </a:extLst>
            </p:cNvPr>
            <p:cNvSpPr/>
            <p:nvPr/>
          </p:nvSpPr>
          <p:spPr>
            <a:xfrm>
              <a:off x="394904" y="4761745"/>
              <a:ext cx="94334" cy="181029"/>
            </a:xfrm>
            <a:custGeom>
              <a:avLst/>
              <a:gdLst>
                <a:gd name="connsiteX0" fmla="*/ 54143 w 94334"/>
                <a:gd name="connsiteY0" fmla="*/ 56862 h 181029"/>
                <a:gd name="connsiteX1" fmla="*/ 93383 w 94334"/>
                <a:gd name="connsiteY1" fmla="*/ 56862 h 181029"/>
                <a:gd name="connsiteX2" fmla="*/ 93383 w 94334"/>
                <a:gd name="connsiteY2" fmla="*/ 82180 h 181029"/>
                <a:gd name="connsiteX3" fmla="*/ 55638 w 94334"/>
                <a:gd name="connsiteY3" fmla="*/ 82180 h 181029"/>
                <a:gd name="connsiteX4" fmla="*/ 55638 w 94334"/>
                <a:gd name="connsiteY4" fmla="*/ 181029 h 181029"/>
                <a:gd name="connsiteX5" fmla="*/ 21592 w 94334"/>
                <a:gd name="connsiteY5" fmla="*/ 181029 h 181029"/>
                <a:gd name="connsiteX6" fmla="*/ 21592 w 94334"/>
                <a:gd name="connsiteY6" fmla="*/ 82207 h 181029"/>
                <a:gd name="connsiteX7" fmla="*/ 0 w 94334"/>
                <a:gd name="connsiteY7" fmla="*/ 82207 h 181029"/>
                <a:gd name="connsiteX8" fmla="*/ 0 w 94334"/>
                <a:gd name="connsiteY8" fmla="*/ 56889 h 181029"/>
                <a:gd name="connsiteX9" fmla="*/ 21592 w 94334"/>
                <a:gd name="connsiteY9" fmla="*/ 56889 h 181029"/>
                <a:gd name="connsiteX10" fmla="*/ 21592 w 94334"/>
                <a:gd name="connsiteY10" fmla="*/ 41987 h 181029"/>
                <a:gd name="connsiteX11" fmla="*/ 34264 w 94334"/>
                <a:gd name="connsiteY11" fmla="*/ 10823 h 181029"/>
                <a:gd name="connsiteX12" fmla="*/ 68528 w 94334"/>
                <a:gd name="connsiteY12" fmla="*/ 0 h 181029"/>
                <a:gd name="connsiteX13" fmla="*/ 83539 w 94334"/>
                <a:gd name="connsiteY13" fmla="*/ 1740 h 181029"/>
                <a:gd name="connsiteX14" fmla="*/ 94335 w 94334"/>
                <a:gd name="connsiteY14" fmla="*/ 6472 h 181029"/>
                <a:gd name="connsiteX15" fmla="*/ 89603 w 94334"/>
                <a:gd name="connsiteY15" fmla="*/ 29070 h 181029"/>
                <a:gd name="connsiteX16" fmla="*/ 75435 w 94334"/>
                <a:gd name="connsiteY16" fmla="*/ 25345 h 181029"/>
                <a:gd name="connsiteX17" fmla="*/ 54088 w 94334"/>
                <a:gd name="connsiteY17" fmla="*/ 44462 h 181029"/>
                <a:gd name="connsiteX18" fmla="*/ 54088 w 94334"/>
                <a:gd name="connsiteY18" fmla="*/ 56862 h 18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4" h="181029">
                  <a:moveTo>
                    <a:pt x="54143" y="56862"/>
                  </a:moveTo>
                  <a:lnTo>
                    <a:pt x="93383" y="56862"/>
                  </a:lnTo>
                  <a:lnTo>
                    <a:pt x="93383" y="82180"/>
                  </a:lnTo>
                  <a:lnTo>
                    <a:pt x="55638" y="82180"/>
                  </a:lnTo>
                  <a:lnTo>
                    <a:pt x="55638" y="181029"/>
                  </a:lnTo>
                  <a:lnTo>
                    <a:pt x="21592" y="181029"/>
                  </a:lnTo>
                  <a:lnTo>
                    <a:pt x="21592" y="82207"/>
                  </a:lnTo>
                  <a:lnTo>
                    <a:pt x="0" y="82207"/>
                  </a:lnTo>
                  <a:lnTo>
                    <a:pt x="0" y="56889"/>
                  </a:lnTo>
                  <a:lnTo>
                    <a:pt x="21592" y="56889"/>
                  </a:lnTo>
                  <a:lnTo>
                    <a:pt x="21592" y="41987"/>
                  </a:lnTo>
                  <a:cubicBezTo>
                    <a:pt x="21592" y="28418"/>
                    <a:pt x="25807" y="18030"/>
                    <a:pt x="34264" y="10823"/>
                  </a:cubicBezTo>
                  <a:cubicBezTo>
                    <a:pt x="42721" y="3617"/>
                    <a:pt x="54143" y="0"/>
                    <a:pt x="68528" y="0"/>
                  </a:cubicBezTo>
                  <a:cubicBezTo>
                    <a:pt x="73994" y="0"/>
                    <a:pt x="78998" y="571"/>
                    <a:pt x="83539" y="1740"/>
                  </a:cubicBezTo>
                  <a:cubicBezTo>
                    <a:pt x="88107" y="2910"/>
                    <a:pt x="91697" y="4487"/>
                    <a:pt x="94335" y="6472"/>
                  </a:cubicBezTo>
                  <a:lnTo>
                    <a:pt x="89603" y="29070"/>
                  </a:lnTo>
                  <a:cubicBezTo>
                    <a:pt x="85796" y="26596"/>
                    <a:pt x="81064" y="25345"/>
                    <a:pt x="75435" y="25345"/>
                  </a:cubicBezTo>
                  <a:cubicBezTo>
                    <a:pt x="61186" y="25345"/>
                    <a:pt x="54088" y="31708"/>
                    <a:pt x="54088" y="44462"/>
                  </a:cubicBezTo>
                  <a:lnTo>
                    <a:pt x="54088" y="56862"/>
                  </a:lnTo>
                  <a:close/>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4" name="Forme libre : forme 3">
              <a:extLst>
                <a:ext uri="{FF2B5EF4-FFF2-40B4-BE49-F238E27FC236}">
                  <a16:creationId xmlns:a16="http://schemas.microsoft.com/office/drawing/2014/main" id="{943D308F-02A4-40B0-B3C9-E7245BE3F80D}"/>
                </a:ext>
              </a:extLst>
            </p:cNvPr>
            <p:cNvSpPr/>
            <p:nvPr/>
          </p:nvSpPr>
          <p:spPr>
            <a:xfrm>
              <a:off x="497967" y="4816132"/>
              <a:ext cx="83674" cy="126641"/>
            </a:xfrm>
            <a:custGeom>
              <a:avLst/>
              <a:gdLst>
                <a:gd name="connsiteX0" fmla="*/ 83675 w 83674"/>
                <a:gd name="connsiteY0" fmla="*/ 2719 h 126641"/>
                <a:gd name="connsiteX1" fmla="*/ 79460 w 83674"/>
                <a:gd name="connsiteY1" fmla="*/ 32524 h 126641"/>
                <a:gd name="connsiteX2" fmla="*/ 63824 w 83674"/>
                <a:gd name="connsiteY2" fmla="*/ 28798 h 126641"/>
                <a:gd name="connsiteX3" fmla="*/ 42830 w 83674"/>
                <a:gd name="connsiteY3" fmla="*/ 37609 h 126641"/>
                <a:gd name="connsiteX4" fmla="*/ 34019 w 83674"/>
                <a:gd name="connsiteY4" fmla="*/ 62328 h 126641"/>
                <a:gd name="connsiteX5" fmla="*/ 34019 w 83674"/>
                <a:gd name="connsiteY5" fmla="*/ 126642 h 126641"/>
                <a:gd name="connsiteX6" fmla="*/ 0 w 83674"/>
                <a:gd name="connsiteY6" fmla="*/ 126642 h 126641"/>
                <a:gd name="connsiteX7" fmla="*/ 0 w 83674"/>
                <a:gd name="connsiteY7" fmla="*/ 2475 h 126641"/>
                <a:gd name="connsiteX8" fmla="*/ 29560 w 83674"/>
                <a:gd name="connsiteY8" fmla="*/ 2475 h 126641"/>
                <a:gd name="connsiteX9" fmla="*/ 31789 w 83674"/>
                <a:gd name="connsiteY9" fmla="*/ 26813 h 126641"/>
                <a:gd name="connsiteX10" fmla="*/ 70268 w 83674"/>
                <a:gd name="connsiteY10" fmla="*/ 0 h 126641"/>
                <a:gd name="connsiteX11" fmla="*/ 83675 w 83674"/>
                <a:gd name="connsiteY11" fmla="*/ 2719 h 12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674" h="126641">
                  <a:moveTo>
                    <a:pt x="83675" y="2719"/>
                  </a:moveTo>
                  <a:lnTo>
                    <a:pt x="79460" y="32524"/>
                  </a:lnTo>
                  <a:cubicBezTo>
                    <a:pt x="75653" y="30049"/>
                    <a:pt x="70432" y="28798"/>
                    <a:pt x="63824" y="28798"/>
                  </a:cubicBezTo>
                  <a:cubicBezTo>
                    <a:pt x="55720" y="28798"/>
                    <a:pt x="48704" y="31735"/>
                    <a:pt x="42830" y="37609"/>
                  </a:cubicBezTo>
                  <a:cubicBezTo>
                    <a:pt x="36956" y="43483"/>
                    <a:pt x="34019" y="51723"/>
                    <a:pt x="34019" y="62328"/>
                  </a:cubicBezTo>
                  <a:lnTo>
                    <a:pt x="34019" y="126642"/>
                  </a:lnTo>
                  <a:lnTo>
                    <a:pt x="0" y="126642"/>
                  </a:lnTo>
                  <a:lnTo>
                    <a:pt x="0" y="2475"/>
                  </a:lnTo>
                  <a:lnTo>
                    <a:pt x="29560" y="2475"/>
                  </a:lnTo>
                  <a:lnTo>
                    <a:pt x="31789" y="26813"/>
                  </a:lnTo>
                  <a:cubicBezTo>
                    <a:pt x="38561" y="8947"/>
                    <a:pt x="51396" y="0"/>
                    <a:pt x="70268" y="0"/>
                  </a:cubicBezTo>
                  <a:cubicBezTo>
                    <a:pt x="76061" y="0"/>
                    <a:pt x="80520" y="897"/>
                    <a:pt x="83675" y="2719"/>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5" name="Forme libre : forme 4">
              <a:extLst>
                <a:ext uri="{FF2B5EF4-FFF2-40B4-BE49-F238E27FC236}">
                  <a16:creationId xmlns:a16="http://schemas.microsoft.com/office/drawing/2014/main" id="{22DB14EE-8C3B-42A2-A2C4-6AED6019FAA8}"/>
                </a:ext>
              </a:extLst>
            </p:cNvPr>
            <p:cNvSpPr/>
            <p:nvPr/>
          </p:nvSpPr>
          <p:spPr>
            <a:xfrm>
              <a:off x="582159" y="4816132"/>
              <a:ext cx="129604" cy="129143"/>
            </a:xfrm>
            <a:custGeom>
              <a:avLst/>
              <a:gdLst>
                <a:gd name="connsiteX0" fmla="*/ 129605 w 129604"/>
                <a:gd name="connsiteY0" fmla="*/ 105050 h 129143"/>
                <a:gd name="connsiteX1" fmla="*/ 127130 w 129604"/>
                <a:gd name="connsiteY1" fmla="*/ 125663 h 129143"/>
                <a:gd name="connsiteX2" fmla="*/ 110977 w 129604"/>
                <a:gd name="connsiteY2" fmla="*/ 129143 h 129143"/>
                <a:gd name="connsiteX3" fmla="*/ 82424 w 129604"/>
                <a:gd name="connsiteY3" fmla="*/ 110516 h 129143"/>
                <a:gd name="connsiteX4" fmla="*/ 65537 w 129604"/>
                <a:gd name="connsiteY4" fmla="*/ 124412 h 129143"/>
                <a:gd name="connsiteX5" fmla="*/ 38479 w 129604"/>
                <a:gd name="connsiteY5" fmla="*/ 129143 h 129143"/>
                <a:gd name="connsiteX6" fmla="*/ 10170 w 129604"/>
                <a:gd name="connsiteY6" fmla="*/ 120958 h 129143"/>
                <a:gd name="connsiteX7" fmla="*/ 0 w 129604"/>
                <a:gd name="connsiteY7" fmla="*/ 97354 h 129143"/>
                <a:gd name="connsiteX8" fmla="*/ 48432 w 129604"/>
                <a:gd name="connsiteY8" fmla="*/ 58113 h 129143"/>
                <a:gd name="connsiteX9" fmla="*/ 78236 w 129604"/>
                <a:gd name="connsiteY9" fmla="*/ 52403 h 129143"/>
                <a:gd name="connsiteX10" fmla="*/ 78236 w 129604"/>
                <a:gd name="connsiteY10" fmla="*/ 46447 h 129143"/>
                <a:gd name="connsiteX11" fmla="*/ 72661 w 129604"/>
                <a:gd name="connsiteY11" fmla="*/ 30675 h 129143"/>
                <a:gd name="connsiteX12" fmla="*/ 57134 w 129604"/>
                <a:gd name="connsiteY12" fmla="*/ 24828 h 129143"/>
                <a:gd name="connsiteX13" fmla="*/ 38506 w 129604"/>
                <a:gd name="connsiteY13" fmla="*/ 29777 h 129143"/>
                <a:gd name="connsiteX14" fmla="*/ 28581 w 129604"/>
                <a:gd name="connsiteY14" fmla="*/ 45930 h 129143"/>
                <a:gd name="connsiteX15" fmla="*/ 1523 w 129604"/>
                <a:gd name="connsiteY15" fmla="*/ 34509 h 129143"/>
                <a:gd name="connsiteX16" fmla="*/ 19389 w 129604"/>
                <a:gd name="connsiteY16" fmla="*/ 9192 h 129143"/>
                <a:gd name="connsiteX17" fmla="*/ 55611 w 129604"/>
                <a:gd name="connsiteY17" fmla="*/ 0 h 129143"/>
                <a:gd name="connsiteX18" fmla="*/ 97081 w 129604"/>
                <a:gd name="connsiteY18" fmla="*/ 11557 h 129143"/>
                <a:gd name="connsiteX19" fmla="*/ 111983 w 129604"/>
                <a:gd name="connsiteY19" fmla="*/ 45713 h 129143"/>
                <a:gd name="connsiteX20" fmla="*/ 111983 w 129604"/>
                <a:gd name="connsiteY20" fmla="*/ 96620 h 129143"/>
                <a:gd name="connsiteX21" fmla="*/ 114213 w 129604"/>
                <a:gd name="connsiteY21" fmla="*/ 103826 h 129143"/>
                <a:gd name="connsiteX22" fmla="*/ 121175 w 129604"/>
                <a:gd name="connsiteY22" fmla="*/ 106056 h 129143"/>
                <a:gd name="connsiteX23" fmla="*/ 129605 w 129604"/>
                <a:gd name="connsiteY23" fmla="*/ 105050 h 129143"/>
                <a:gd name="connsiteX24" fmla="*/ 69153 w 129604"/>
                <a:gd name="connsiteY24" fmla="*/ 100699 h 129143"/>
                <a:gd name="connsiteX25" fmla="*/ 78209 w 129604"/>
                <a:gd name="connsiteY25" fmla="*/ 86177 h 129143"/>
                <a:gd name="connsiteX26" fmla="*/ 78209 w 129604"/>
                <a:gd name="connsiteY26" fmla="*/ 73260 h 129143"/>
                <a:gd name="connsiteX27" fmla="*/ 51641 w 129604"/>
                <a:gd name="connsiteY27" fmla="*/ 79216 h 129143"/>
                <a:gd name="connsiteX28" fmla="*/ 39104 w 129604"/>
                <a:gd name="connsiteY28" fmla="*/ 84546 h 129143"/>
                <a:gd name="connsiteX29" fmla="*/ 34998 w 129604"/>
                <a:gd name="connsiteY29" fmla="*/ 93846 h 129143"/>
                <a:gd name="connsiteX30" fmla="*/ 38724 w 129604"/>
                <a:gd name="connsiteY30" fmla="*/ 102901 h 129143"/>
                <a:gd name="connsiteX31" fmla="*/ 49139 w 129604"/>
                <a:gd name="connsiteY31" fmla="*/ 106002 h 129143"/>
                <a:gd name="connsiteX32" fmla="*/ 69153 w 129604"/>
                <a:gd name="connsiteY32" fmla="*/ 100699 h 12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604" h="129143">
                  <a:moveTo>
                    <a:pt x="129605" y="105050"/>
                  </a:moveTo>
                  <a:lnTo>
                    <a:pt x="127130" y="125663"/>
                  </a:lnTo>
                  <a:cubicBezTo>
                    <a:pt x="122480" y="127974"/>
                    <a:pt x="117123" y="129143"/>
                    <a:pt x="110977" y="129143"/>
                  </a:cubicBezTo>
                  <a:cubicBezTo>
                    <a:pt x="95096" y="129143"/>
                    <a:pt x="85578" y="122943"/>
                    <a:pt x="82424" y="110516"/>
                  </a:cubicBezTo>
                  <a:cubicBezTo>
                    <a:pt x="78780" y="116634"/>
                    <a:pt x="73151" y="121284"/>
                    <a:pt x="65537" y="124412"/>
                  </a:cubicBezTo>
                  <a:cubicBezTo>
                    <a:pt x="57922" y="127539"/>
                    <a:pt x="48894" y="129143"/>
                    <a:pt x="38479" y="129143"/>
                  </a:cubicBezTo>
                  <a:cubicBezTo>
                    <a:pt x="26378" y="129143"/>
                    <a:pt x="16969" y="126397"/>
                    <a:pt x="10170" y="120958"/>
                  </a:cubicBezTo>
                  <a:cubicBezTo>
                    <a:pt x="3372" y="115492"/>
                    <a:pt x="0" y="107633"/>
                    <a:pt x="0" y="97354"/>
                  </a:cubicBezTo>
                  <a:cubicBezTo>
                    <a:pt x="0" y="77149"/>
                    <a:pt x="16153" y="64069"/>
                    <a:pt x="48432" y="58113"/>
                  </a:cubicBezTo>
                  <a:lnTo>
                    <a:pt x="78236" y="52403"/>
                  </a:lnTo>
                  <a:lnTo>
                    <a:pt x="78236" y="46447"/>
                  </a:lnTo>
                  <a:cubicBezTo>
                    <a:pt x="78236" y="39839"/>
                    <a:pt x="76387" y="34563"/>
                    <a:pt x="72661" y="30675"/>
                  </a:cubicBezTo>
                  <a:cubicBezTo>
                    <a:pt x="68936" y="26786"/>
                    <a:pt x="63769" y="24828"/>
                    <a:pt x="57134" y="24828"/>
                  </a:cubicBezTo>
                  <a:cubicBezTo>
                    <a:pt x="49520" y="24828"/>
                    <a:pt x="43319" y="26487"/>
                    <a:pt x="38506" y="29777"/>
                  </a:cubicBezTo>
                  <a:cubicBezTo>
                    <a:pt x="33693" y="33095"/>
                    <a:pt x="30403" y="38479"/>
                    <a:pt x="28581" y="45930"/>
                  </a:cubicBezTo>
                  <a:lnTo>
                    <a:pt x="1523" y="34509"/>
                  </a:lnTo>
                  <a:cubicBezTo>
                    <a:pt x="4161" y="23740"/>
                    <a:pt x="10116" y="15310"/>
                    <a:pt x="19389" y="9192"/>
                  </a:cubicBezTo>
                  <a:cubicBezTo>
                    <a:pt x="28635" y="3073"/>
                    <a:pt x="40709" y="0"/>
                    <a:pt x="55611" y="0"/>
                  </a:cubicBezTo>
                  <a:cubicBezTo>
                    <a:pt x="73314" y="0"/>
                    <a:pt x="87156" y="3834"/>
                    <a:pt x="97081" y="11557"/>
                  </a:cubicBezTo>
                  <a:cubicBezTo>
                    <a:pt x="107007" y="19253"/>
                    <a:pt x="111983" y="30647"/>
                    <a:pt x="111983" y="45713"/>
                  </a:cubicBezTo>
                  <a:lnTo>
                    <a:pt x="111983" y="96620"/>
                  </a:lnTo>
                  <a:cubicBezTo>
                    <a:pt x="111983" y="99937"/>
                    <a:pt x="112718" y="102330"/>
                    <a:pt x="114213" y="103826"/>
                  </a:cubicBezTo>
                  <a:cubicBezTo>
                    <a:pt x="115709" y="105322"/>
                    <a:pt x="118020" y="106056"/>
                    <a:pt x="121175" y="106056"/>
                  </a:cubicBezTo>
                  <a:cubicBezTo>
                    <a:pt x="124656" y="106029"/>
                    <a:pt x="127457" y="105702"/>
                    <a:pt x="129605" y="105050"/>
                  </a:cubicBezTo>
                  <a:moveTo>
                    <a:pt x="69153" y="100699"/>
                  </a:moveTo>
                  <a:cubicBezTo>
                    <a:pt x="75190" y="97136"/>
                    <a:pt x="78209" y="92296"/>
                    <a:pt x="78209" y="86177"/>
                  </a:cubicBezTo>
                  <a:lnTo>
                    <a:pt x="78209" y="73260"/>
                  </a:lnTo>
                  <a:lnTo>
                    <a:pt x="51641" y="79216"/>
                  </a:lnTo>
                  <a:cubicBezTo>
                    <a:pt x="46012" y="80548"/>
                    <a:pt x="41824" y="82316"/>
                    <a:pt x="39104" y="84546"/>
                  </a:cubicBezTo>
                  <a:cubicBezTo>
                    <a:pt x="36358" y="86775"/>
                    <a:pt x="34998" y="89876"/>
                    <a:pt x="34998" y="93846"/>
                  </a:cubicBezTo>
                  <a:cubicBezTo>
                    <a:pt x="34998" y="97816"/>
                    <a:pt x="36249" y="100835"/>
                    <a:pt x="38724" y="102901"/>
                  </a:cubicBezTo>
                  <a:cubicBezTo>
                    <a:pt x="41198" y="104968"/>
                    <a:pt x="44679" y="106002"/>
                    <a:pt x="49139" y="106002"/>
                  </a:cubicBezTo>
                  <a:cubicBezTo>
                    <a:pt x="56427" y="106029"/>
                    <a:pt x="63089" y="104261"/>
                    <a:pt x="69153" y="100699"/>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6" name="Forme libre : forme 5">
              <a:extLst>
                <a:ext uri="{FF2B5EF4-FFF2-40B4-BE49-F238E27FC236}">
                  <a16:creationId xmlns:a16="http://schemas.microsoft.com/office/drawing/2014/main" id="{E797D58B-B2C7-43E3-A0DE-5FB3C1F10747}"/>
                </a:ext>
              </a:extLst>
            </p:cNvPr>
            <p:cNvSpPr/>
            <p:nvPr/>
          </p:nvSpPr>
          <p:spPr>
            <a:xfrm>
              <a:off x="717828" y="4816132"/>
              <a:ext cx="199628" cy="126668"/>
            </a:xfrm>
            <a:custGeom>
              <a:avLst/>
              <a:gdLst>
                <a:gd name="connsiteX0" fmla="*/ 187092 w 199628"/>
                <a:gd name="connsiteY0" fmla="*/ 11666 h 126668"/>
                <a:gd name="connsiteX1" fmla="*/ 199629 w 199628"/>
                <a:gd name="connsiteY1" fmla="*/ 45196 h 126668"/>
                <a:gd name="connsiteX2" fmla="*/ 199629 w 199628"/>
                <a:gd name="connsiteY2" fmla="*/ 126642 h 126668"/>
                <a:gd name="connsiteX3" fmla="*/ 165609 w 199628"/>
                <a:gd name="connsiteY3" fmla="*/ 126642 h 126668"/>
                <a:gd name="connsiteX4" fmla="*/ 165609 w 199628"/>
                <a:gd name="connsiteY4" fmla="*/ 51913 h 126668"/>
                <a:gd name="connsiteX5" fmla="*/ 159899 w 199628"/>
                <a:gd name="connsiteY5" fmla="*/ 32905 h 126668"/>
                <a:gd name="connsiteX6" fmla="*/ 144262 w 199628"/>
                <a:gd name="connsiteY6" fmla="*/ 26813 h 126668"/>
                <a:gd name="connsiteX7" fmla="*/ 124656 w 199628"/>
                <a:gd name="connsiteY7" fmla="*/ 35515 h 126668"/>
                <a:gd name="connsiteX8" fmla="*/ 116960 w 199628"/>
                <a:gd name="connsiteY8" fmla="*/ 59854 h 126668"/>
                <a:gd name="connsiteX9" fmla="*/ 116960 w 199628"/>
                <a:gd name="connsiteY9" fmla="*/ 126669 h 126668"/>
                <a:gd name="connsiteX10" fmla="*/ 82941 w 199628"/>
                <a:gd name="connsiteY10" fmla="*/ 126669 h 126668"/>
                <a:gd name="connsiteX11" fmla="*/ 82941 w 199628"/>
                <a:gd name="connsiteY11" fmla="*/ 51913 h 126668"/>
                <a:gd name="connsiteX12" fmla="*/ 77230 w 199628"/>
                <a:gd name="connsiteY12" fmla="*/ 32905 h 126668"/>
                <a:gd name="connsiteX13" fmla="*/ 61349 w 199628"/>
                <a:gd name="connsiteY13" fmla="*/ 26813 h 126668"/>
                <a:gd name="connsiteX14" fmla="*/ 42096 w 199628"/>
                <a:gd name="connsiteY14" fmla="*/ 35379 h 126668"/>
                <a:gd name="connsiteX15" fmla="*/ 34019 w 199628"/>
                <a:gd name="connsiteY15" fmla="*/ 60833 h 126668"/>
                <a:gd name="connsiteX16" fmla="*/ 34019 w 199628"/>
                <a:gd name="connsiteY16" fmla="*/ 126642 h 126668"/>
                <a:gd name="connsiteX17" fmla="*/ 0 w 199628"/>
                <a:gd name="connsiteY17" fmla="*/ 126642 h 126668"/>
                <a:gd name="connsiteX18" fmla="*/ 0 w 199628"/>
                <a:gd name="connsiteY18" fmla="*/ 2475 h 126668"/>
                <a:gd name="connsiteX19" fmla="*/ 30538 w 199628"/>
                <a:gd name="connsiteY19" fmla="*/ 2475 h 126668"/>
                <a:gd name="connsiteX20" fmla="*/ 31545 w 199628"/>
                <a:gd name="connsiteY20" fmla="*/ 24583 h 126668"/>
                <a:gd name="connsiteX21" fmla="*/ 48541 w 199628"/>
                <a:gd name="connsiteY21" fmla="*/ 6200 h 126668"/>
                <a:gd name="connsiteX22" fmla="*/ 72743 w 199628"/>
                <a:gd name="connsiteY22" fmla="*/ 0 h 126668"/>
                <a:gd name="connsiteX23" fmla="*/ 97462 w 199628"/>
                <a:gd name="connsiteY23" fmla="*/ 6445 h 126668"/>
                <a:gd name="connsiteX24" fmla="*/ 113234 w 199628"/>
                <a:gd name="connsiteY24" fmla="*/ 25073 h 126668"/>
                <a:gd name="connsiteX25" fmla="*/ 130611 w 199628"/>
                <a:gd name="connsiteY25" fmla="*/ 6445 h 126668"/>
                <a:gd name="connsiteX26" fmla="*/ 155439 w 199628"/>
                <a:gd name="connsiteY26" fmla="*/ 0 h 126668"/>
                <a:gd name="connsiteX27" fmla="*/ 187092 w 199628"/>
                <a:gd name="connsiteY27" fmla="*/ 11666 h 12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9628" h="126668">
                  <a:moveTo>
                    <a:pt x="187092" y="11666"/>
                  </a:moveTo>
                  <a:cubicBezTo>
                    <a:pt x="195441" y="19444"/>
                    <a:pt x="199629" y="30620"/>
                    <a:pt x="199629" y="45196"/>
                  </a:cubicBezTo>
                  <a:lnTo>
                    <a:pt x="199629" y="126642"/>
                  </a:lnTo>
                  <a:lnTo>
                    <a:pt x="165609" y="126642"/>
                  </a:lnTo>
                  <a:lnTo>
                    <a:pt x="165609" y="51913"/>
                  </a:lnTo>
                  <a:cubicBezTo>
                    <a:pt x="165609" y="43293"/>
                    <a:pt x="163706" y="36984"/>
                    <a:pt x="159899" y="32905"/>
                  </a:cubicBezTo>
                  <a:cubicBezTo>
                    <a:pt x="156092" y="28853"/>
                    <a:pt x="150870" y="26813"/>
                    <a:pt x="144262" y="26813"/>
                  </a:cubicBezTo>
                  <a:cubicBezTo>
                    <a:pt x="136322" y="26813"/>
                    <a:pt x="129768" y="29723"/>
                    <a:pt x="124656" y="35515"/>
                  </a:cubicBezTo>
                  <a:cubicBezTo>
                    <a:pt x="119516" y="41307"/>
                    <a:pt x="116960" y="49438"/>
                    <a:pt x="116960" y="59854"/>
                  </a:cubicBezTo>
                  <a:lnTo>
                    <a:pt x="116960" y="126669"/>
                  </a:lnTo>
                  <a:lnTo>
                    <a:pt x="82941" y="126669"/>
                  </a:lnTo>
                  <a:lnTo>
                    <a:pt x="82941" y="51913"/>
                  </a:lnTo>
                  <a:cubicBezTo>
                    <a:pt x="82941" y="43293"/>
                    <a:pt x="81037" y="36984"/>
                    <a:pt x="77230" y="32905"/>
                  </a:cubicBezTo>
                  <a:cubicBezTo>
                    <a:pt x="73423" y="28853"/>
                    <a:pt x="68120" y="26813"/>
                    <a:pt x="61349" y="26813"/>
                  </a:cubicBezTo>
                  <a:cubicBezTo>
                    <a:pt x="53898" y="26813"/>
                    <a:pt x="47480" y="29668"/>
                    <a:pt x="42096" y="35379"/>
                  </a:cubicBezTo>
                  <a:cubicBezTo>
                    <a:pt x="36711" y="41090"/>
                    <a:pt x="34019" y="49574"/>
                    <a:pt x="34019" y="60833"/>
                  </a:cubicBezTo>
                  <a:lnTo>
                    <a:pt x="34019" y="126642"/>
                  </a:lnTo>
                  <a:lnTo>
                    <a:pt x="0" y="126642"/>
                  </a:lnTo>
                  <a:lnTo>
                    <a:pt x="0" y="2475"/>
                  </a:lnTo>
                  <a:lnTo>
                    <a:pt x="30538" y="2475"/>
                  </a:lnTo>
                  <a:lnTo>
                    <a:pt x="31545" y="24583"/>
                  </a:lnTo>
                  <a:cubicBezTo>
                    <a:pt x="35678" y="16479"/>
                    <a:pt x="41362" y="10334"/>
                    <a:pt x="48541" y="6200"/>
                  </a:cubicBezTo>
                  <a:cubicBezTo>
                    <a:pt x="55747" y="2067"/>
                    <a:pt x="63824" y="0"/>
                    <a:pt x="72743" y="0"/>
                  </a:cubicBezTo>
                  <a:cubicBezTo>
                    <a:pt x="82016" y="0"/>
                    <a:pt x="90256" y="2148"/>
                    <a:pt x="97462" y="6445"/>
                  </a:cubicBezTo>
                  <a:cubicBezTo>
                    <a:pt x="104668" y="10742"/>
                    <a:pt x="109917" y="16969"/>
                    <a:pt x="113234" y="25073"/>
                  </a:cubicBezTo>
                  <a:cubicBezTo>
                    <a:pt x="117205" y="16969"/>
                    <a:pt x="122997" y="10742"/>
                    <a:pt x="130611" y="6445"/>
                  </a:cubicBezTo>
                  <a:cubicBezTo>
                    <a:pt x="138225" y="2148"/>
                    <a:pt x="146492" y="0"/>
                    <a:pt x="155439" y="0"/>
                  </a:cubicBezTo>
                  <a:cubicBezTo>
                    <a:pt x="168166" y="0"/>
                    <a:pt x="178717" y="3889"/>
                    <a:pt x="187092" y="11666"/>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7" name="Forme libre : forme 6">
              <a:extLst>
                <a:ext uri="{FF2B5EF4-FFF2-40B4-BE49-F238E27FC236}">
                  <a16:creationId xmlns:a16="http://schemas.microsoft.com/office/drawing/2014/main" id="{DDCB99BA-621F-4D54-AB0F-978185E01FDE}"/>
                </a:ext>
              </a:extLst>
            </p:cNvPr>
            <p:cNvSpPr/>
            <p:nvPr/>
          </p:nvSpPr>
          <p:spPr>
            <a:xfrm>
              <a:off x="930211" y="4816132"/>
              <a:ext cx="129604" cy="129143"/>
            </a:xfrm>
            <a:custGeom>
              <a:avLst/>
              <a:gdLst>
                <a:gd name="connsiteX0" fmla="*/ 129605 w 129604"/>
                <a:gd name="connsiteY0" fmla="*/ 105050 h 129143"/>
                <a:gd name="connsiteX1" fmla="*/ 127130 w 129604"/>
                <a:gd name="connsiteY1" fmla="*/ 125663 h 129143"/>
                <a:gd name="connsiteX2" fmla="*/ 110977 w 129604"/>
                <a:gd name="connsiteY2" fmla="*/ 129143 h 129143"/>
                <a:gd name="connsiteX3" fmla="*/ 82424 w 129604"/>
                <a:gd name="connsiteY3" fmla="*/ 110516 h 129143"/>
                <a:gd name="connsiteX4" fmla="*/ 65537 w 129604"/>
                <a:gd name="connsiteY4" fmla="*/ 124412 h 129143"/>
                <a:gd name="connsiteX5" fmla="*/ 38479 w 129604"/>
                <a:gd name="connsiteY5" fmla="*/ 129143 h 129143"/>
                <a:gd name="connsiteX6" fmla="*/ 10170 w 129604"/>
                <a:gd name="connsiteY6" fmla="*/ 120958 h 129143"/>
                <a:gd name="connsiteX7" fmla="*/ 0 w 129604"/>
                <a:gd name="connsiteY7" fmla="*/ 97354 h 129143"/>
                <a:gd name="connsiteX8" fmla="*/ 48432 w 129604"/>
                <a:gd name="connsiteY8" fmla="*/ 58113 h 129143"/>
                <a:gd name="connsiteX9" fmla="*/ 78236 w 129604"/>
                <a:gd name="connsiteY9" fmla="*/ 52403 h 129143"/>
                <a:gd name="connsiteX10" fmla="*/ 78236 w 129604"/>
                <a:gd name="connsiteY10" fmla="*/ 46447 h 129143"/>
                <a:gd name="connsiteX11" fmla="*/ 72661 w 129604"/>
                <a:gd name="connsiteY11" fmla="*/ 30675 h 129143"/>
                <a:gd name="connsiteX12" fmla="*/ 57134 w 129604"/>
                <a:gd name="connsiteY12" fmla="*/ 24828 h 129143"/>
                <a:gd name="connsiteX13" fmla="*/ 38506 w 129604"/>
                <a:gd name="connsiteY13" fmla="*/ 29777 h 129143"/>
                <a:gd name="connsiteX14" fmla="*/ 28581 w 129604"/>
                <a:gd name="connsiteY14" fmla="*/ 45930 h 129143"/>
                <a:gd name="connsiteX15" fmla="*/ 1496 w 129604"/>
                <a:gd name="connsiteY15" fmla="*/ 34509 h 129143"/>
                <a:gd name="connsiteX16" fmla="*/ 19389 w 129604"/>
                <a:gd name="connsiteY16" fmla="*/ 9192 h 129143"/>
                <a:gd name="connsiteX17" fmla="*/ 55638 w 129604"/>
                <a:gd name="connsiteY17" fmla="*/ 0 h 129143"/>
                <a:gd name="connsiteX18" fmla="*/ 97109 w 129604"/>
                <a:gd name="connsiteY18" fmla="*/ 11557 h 129143"/>
                <a:gd name="connsiteX19" fmla="*/ 112011 w 129604"/>
                <a:gd name="connsiteY19" fmla="*/ 45713 h 129143"/>
                <a:gd name="connsiteX20" fmla="*/ 112011 w 129604"/>
                <a:gd name="connsiteY20" fmla="*/ 96620 h 129143"/>
                <a:gd name="connsiteX21" fmla="*/ 114241 w 129604"/>
                <a:gd name="connsiteY21" fmla="*/ 103826 h 129143"/>
                <a:gd name="connsiteX22" fmla="*/ 121202 w 129604"/>
                <a:gd name="connsiteY22" fmla="*/ 106056 h 129143"/>
                <a:gd name="connsiteX23" fmla="*/ 129605 w 129604"/>
                <a:gd name="connsiteY23" fmla="*/ 105050 h 129143"/>
                <a:gd name="connsiteX24" fmla="*/ 69126 w 129604"/>
                <a:gd name="connsiteY24" fmla="*/ 100699 h 129143"/>
                <a:gd name="connsiteX25" fmla="*/ 78182 w 129604"/>
                <a:gd name="connsiteY25" fmla="*/ 86177 h 129143"/>
                <a:gd name="connsiteX26" fmla="*/ 78182 w 129604"/>
                <a:gd name="connsiteY26" fmla="*/ 73260 h 129143"/>
                <a:gd name="connsiteX27" fmla="*/ 51614 w 129604"/>
                <a:gd name="connsiteY27" fmla="*/ 79216 h 129143"/>
                <a:gd name="connsiteX28" fmla="*/ 39077 w 129604"/>
                <a:gd name="connsiteY28" fmla="*/ 84546 h 129143"/>
                <a:gd name="connsiteX29" fmla="*/ 34971 w 129604"/>
                <a:gd name="connsiteY29" fmla="*/ 93846 h 129143"/>
                <a:gd name="connsiteX30" fmla="*/ 38697 w 129604"/>
                <a:gd name="connsiteY30" fmla="*/ 102901 h 129143"/>
                <a:gd name="connsiteX31" fmla="*/ 49112 w 129604"/>
                <a:gd name="connsiteY31" fmla="*/ 106002 h 129143"/>
                <a:gd name="connsiteX32" fmla="*/ 69126 w 129604"/>
                <a:gd name="connsiteY32" fmla="*/ 100699 h 12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604" h="129143">
                  <a:moveTo>
                    <a:pt x="129605" y="105050"/>
                  </a:moveTo>
                  <a:lnTo>
                    <a:pt x="127130" y="125663"/>
                  </a:lnTo>
                  <a:cubicBezTo>
                    <a:pt x="122507" y="127974"/>
                    <a:pt x="117123" y="129143"/>
                    <a:pt x="110977" y="129143"/>
                  </a:cubicBezTo>
                  <a:cubicBezTo>
                    <a:pt x="95096" y="129143"/>
                    <a:pt x="85551" y="122943"/>
                    <a:pt x="82424" y="110516"/>
                  </a:cubicBezTo>
                  <a:cubicBezTo>
                    <a:pt x="78780" y="116634"/>
                    <a:pt x="73151" y="121284"/>
                    <a:pt x="65537" y="124412"/>
                  </a:cubicBezTo>
                  <a:cubicBezTo>
                    <a:pt x="57922" y="127539"/>
                    <a:pt x="48894" y="129143"/>
                    <a:pt x="38479" y="129143"/>
                  </a:cubicBezTo>
                  <a:cubicBezTo>
                    <a:pt x="26378" y="129143"/>
                    <a:pt x="16942" y="126397"/>
                    <a:pt x="10170" y="120958"/>
                  </a:cubicBezTo>
                  <a:cubicBezTo>
                    <a:pt x="3372" y="115492"/>
                    <a:pt x="0" y="107633"/>
                    <a:pt x="0" y="97354"/>
                  </a:cubicBezTo>
                  <a:cubicBezTo>
                    <a:pt x="0" y="77149"/>
                    <a:pt x="16126" y="64069"/>
                    <a:pt x="48432" y="58113"/>
                  </a:cubicBezTo>
                  <a:lnTo>
                    <a:pt x="78236" y="52403"/>
                  </a:lnTo>
                  <a:lnTo>
                    <a:pt x="78236" y="46447"/>
                  </a:lnTo>
                  <a:cubicBezTo>
                    <a:pt x="78236" y="39839"/>
                    <a:pt x="76387" y="34563"/>
                    <a:pt x="72661" y="30675"/>
                  </a:cubicBezTo>
                  <a:cubicBezTo>
                    <a:pt x="68936" y="26786"/>
                    <a:pt x="63769" y="24828"/>
                    <a:pt x="57134" y="24828"/>
                  </a:cubicBezTo>
                  <a:cubicBezTo>
                    <a:pt x="49520" y="24828"/>
                    <a:pt x="43319" y="26487"/>
                    <a:pt x="38506" y="29777"/>
                  </a:cubicBezTo>
                  <a:cubicBezTo>
                    <a:pt x="33693" y="33095"/>
                    <a:pt x="30402" y="38479"/>
                    <a:pt x="28581" y="45930"/>
                  </a:cubicBezTo>
                  <a:lnTo>
                    <a:pt x="1496" y="34509"/>
                  </a:lnTo>
                  <a:cubicBezTo>
                    <a:pt x="4133" y="23740"/>
                    <a:pt x="10116" y="15310"/>
                    <a:pt x="19389" y="9192"/>
                  </a:cubicBezTo>
                  <a:cubicBezTo>
                    <a:pt x="28662" y="3073"/>
                    <a:pt x="40736" y="0"/>
                    <a:pt x="55638" y="0"/>
                  </a:cubicBezTo>
                  <a:cubicBezTo>
                    <a:pt x="73341" y="0"/>
                    <a:pt x="87183" y="3834"/>
                    <a:pt x="97109" y="11557"/>
                  </a:cubicBezTo>
                  <a:cubicBezTo>
                    <a:pt x="107034" y="19253"/>
                    <a:pt x="112011" y="30647"/>
                    <a:pt x="112011" y="45713"/>
                  </a:cubicBezTo>
                  <a:lnTo>
                    <a:pt x="112011" y="96620"/>
                  </a:lnTo>
                  <a:cubicBezTo>
                    <a:pt x="112011" y="99937"/>
                    <a:pt x="112745" y="102330"/>
                    <a:pt x="114241" y="103826"/>
                  </a:cubicBezTo>
                  <a:cubicBezTo>
                    <a:pt x="115736" y="105322"/>
                    <a:pt x="118048" y="106056"/>
                    <a:pt x="121202" y="106056"/>
                  </a:cubicBezTo>
                  <a:cubicBezTo>
                    <a:pt x="124628" y="106029"/>
                    <a:pt x="127457" y="105702"/>
                    <a:pt x="129605" y="105050"/>
                  </a:cubicBezTo>
                  <a:moveTo>
                    <a:pt x="69126" y="100699"/>
                  </a:moveTo>
                  <a:cubicBezTo>
                    <a:pt x="75163" y="97136"/>
                    <a:pt x="78182" y="92296"/>
                    <a:pt x="78182" y="86177"/>
                  </a:cubicBezTo>
                  <a:lnTo>
                    <a:pt x="78182" y="73260"/>
                  </a:lnTo>
                  <a:lnTo>
                    <a:pt x="51614" y="79216"/>
                  </a:lnTo>
                  <a:cubicBezTo>
                    <a:pt x="45984" y="80548"/>
                    <a:pt x="41797" y="82316"/>
                    <a:pt x="39077" y="84546"/>
                  </a:cubicBezTo>
                  <a:cubicBezTo>
                    <a:pt x="36358" y="86775"/>
                    <a:pt x="34971" y="89876"/>
                    <a:pt x="34971" y="93846"/>
                  </a:cubicBezTo>
                  <a:cubicBezTo>
                    <a:pt x="34971" y="97816"/>
                    <a:pt x="36222" y="100835"/>
                    <a:pt x="38697" y="102901"/>
                  </a:cubicBezTo>
                  <a:cubicBezTo>
                    <a:pt x="41171" y="104968"/>
                    <a:pt x="44652" y="106002"/>
                    <a:pt x="49112" y="106002"/>
                  </a:cubicBezTo>
                  <a:cubicBezTo>
                    <a:pt x="56427" y="106029"/>
                    <a:pt x="63089" y="104261"/>
                    <a:pt x="69126" y="100699"/>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0" name="Forme libre : forme 9">
              <a:extLst>
                <a:ext uri="{FF2B5EF4-FFF2-40B4-BE49-F238E27FC236}">
                  <a16:creationId xmlns:a16="http://schemas.microsoft.com/office/drawing/2014/main" id="{82DA4D6C-8B60-4C86-BBCA-1149954B7163}"/>
                </a:ext>
              </a:extLst>
            </p:cNvPr>
            <p:cNvSpPr/>
            <p:nvPr/>
          </p:nvSpPr>
          <p:spPr>
            <a:xfrm>
              <a:off x="1505846" y="4816132"/>
              <a:ext cx="122425" cy="129143"/>
            </a:xfrm>
            <a:custGeom>
              <a:avLst/>
              <a:gdLst>
                <a:gd name="connsiteX0" fmla="*/ 121420 w 122425"/>
                <a:gd name="connsiteY0" fmla="*/ 77475 h 129143"/>
                <a:gd name="connsiteX1" fmla="*/ 33530 w 122425"/>
                <a:gd name="connsiteY1" fmla="*/ 77475 h 129143"/>
                <a:gd name="connsiteX2" fmla="*/ 64558 w 122425"/>
                <a:gd name="connsiteY2" fmla="*/ 103799 h 129143"/>
                <a:gd name="connsiteX3" fmla="*/ 82179 w 122425"/>
                <a:gd name="connsiteY3" fmla="*/ 99829 h 129143"/>
                <a:gd name="connsiteX4" fmla="*/ 91860 w 122425"/>
                <a:gd name="connsiteY4" fmla="*/ 88407 h 129143"/>
                <a:gd name="connsiteX5" fmla="*/ 119679 w 122425"/>
                <a:gd name="connsiteY5" fmla="*/ 98578 h 129143"/>
                <a:gd name="connsiteX6" fmla="*/ 99692 w 122425"/>
                <a:gd name="connsiteY6" fmla="*/ 121312 h 129143"/>
                <a:gd name="connsiteX7" fmla="*/ 64558 w 122425"/>
                <a:gd name="connsiteY7" fmla="*/ 129143 h 129143"/>
                <a:gd name="connsiteX8" fmla="*/ 16887 w 122425"/>
                <a:gd name="connsiteY8" fmla="*/ 112120 h 129143"/>
                <a:gd name="connsiteX9" fmla="*/ 0 w 122425"/>
                <a:gd name="connsiteY9" fmla="*/ 64558 h 129143"/>
                <a:gd name="connsiteX10" fmla="*/ 16371 w 122425"/>
                <a:gd name="connsiteY10" fmla="*/ 16996 h 129143"/>
                <a:gd name="connsiteX11" fmla="*/ 62573 w 122425"/>
                <a:gd name="connsiteY11" fmla="*/ 0 h 129143"/>
                <a:gd name="connsiteX12" fmla="*/ 106898 w 122425"/>
                <a:gd name="connsiteY12" fmla="*/ 16643 h 129143"/>
                <a:gd name="connsiteX13" fmla="*/ 122426 w 122425"/>
                <a:gd name="connsiteY13" fmla="*/ 64069 h 129143"/>
                <a:gd name="connsiteX14" fmla="*/ 121420 w 122425"/>
                <a:gd name="connsiteY14" fmla="*/ 77475 h 129143"/>
                <a:gd name="connsiteX15" fmla="*/ 42585 w 122425"/>
                <a:gd name="connsiteY15" fmla="*/ 32279 h 129143"/>
                <a:gd name="connsiteX16" fmla="*/ 33258 w 122425"/>
                <a:gd name="connsiteY16" fmla="*/ 53626 h 129143"/>
                <a:gd name="connsiteX17" fmla="*/ 91126 w 122425"/>
                <a:gd name="connsiteY17" fmla="*/ 53626 h 129143"/>
                <a:gd name="connsiteX18" fmla="*/ 81690 w 122425"/>
                <a:gd name="connsiteY18" fmla="*/ 32388 h 129143"/>
                <a:gd name="connsiteX19" fmla="*/ 62328 w 122425"/>
                <a:gd name="connsiteY19" fmla="*/ 25046 h 129143"/>
                <a:gd name="connsiteX20" fmla="*/ 42585 w 122425"/>
                <a:gd name="connsiteY20" fmla="*/ 32279 h 12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425" h="129143">
                  <a:moveTo>
                    <a:pt x="121420" y="77475"/>
                  </a:moveTo>
                  <a:lnTo>
                    <a:pt x="33530" y="77475"/>
                  </a:lnTo>
                  <a:cubicBezTo>
                    <a:pt x="37011" y="95015"/>
                    <a:pt x="47344" y="103799"/>
                    <a:pt x="64558" y="103799"/>
                  </a:cubicBezTo>
                  <a:cubicBezTo>
                    <a:pt x="71683" y="103799"/>
                    <a:pt x="77556" y="102494"/>
                    <a:pt x="82179" y="99829"/>
                  </a:cubicBezTo>
                  <a:cubicBezTo>
                    <a:pt x="86802" y="97191"/>
                    <a:pt x="90038" y="93384"/>
                    <a:pt x="91860" y="88407"/>
                  </a:cubicBezTo>
                  <a:lnTo>
                    <a:pt x="119679" y="98578"/>
                  </a:lnTo>
                  <a:cubicBezTo>
                    <a:pt x="115709" y="108503"/>
                    <a:pt x="109047" y="116090"/>
                    <a:pt x="99692" y="121312"/>
                  </a:cubicBezTo>
                  <a:cubicBezTo>
                    <a:pt x="90337" y="126533"/>
                    <a:pt x="78617" y="129143"/>
                    <a:pt x="64558" y="129143"/>
                  </a:cubicBezTo>
                  <a:cubicBezTo>
                    <a:pt x="44027" y="129143"/>
                    <a:pt x="28145" y="123460"/>
                    <a:pt x="16887" y="112120"/>
                  </a:cubicBezTo>
                  <a:cubicBezTo>
                    <a:pt x="5629" y="100780"/>
                    <a:pt x="0" y="84926"/>
                    <a:pt x="0" y="64558"/>
                  </a:cubicBezTo>
                  <a:cubicBezTo>
                    <a:pt x="0" y="44190"/>
                    <a:pt x="5466" y="28336"/>
                    <a:pt x="16371" y="16996"/>
                  </a:cubicBezTo>
                  <a:cubicBezTo>
                    <a:pt x="27302" y="5656"/>
                    <a:pt x="42694" y="0"/>
                    <a:pt x="62573" y="0"/>
                  </a:cubicBezTo>
                  <a:cubicBezTo>
                    <a:pt x="81771" y="0"/>
                    <a:pt x="96537" y="5548"/>
                    <a:pt x="106898" y="16643"/>
                  </a:cubicBezTo>
                  <a:cubicBezTo>
                    <a:pt x="117232" y="27738"/>
                    <a:pt x="122426" y="43537"/>
                    <a:pt x="122426" y="64069"/>
                  </a:cubicBezTo>
                  <a:cubicBezTo>
                    <a:pt x="122399" y="68692"/>
                    <a:pt x="122072" y="73179"/>
                    <a:pt x="121420" y="77475"/>
                  </a:cubicBezTo>
                  <a:moveTo>
                    <a:pt x="42585" y="32279"/>
                  </a:moveTo>
                  <a:cubicBezTo>
                    <a:pt x="37690" y="37092"/>
                    <a:pt x="34590" y="44190"/>
                    <a:pt x="33258" y="53626"/>
                  </a:cubicBezTo>
                  <a:lnTo>
                    <a:pt x="91126" y="53626"/>
                  </a:lnTo>
                  <a:cubicBezTo>
                    <a:pt x="89793" y="44353"/>
                    <a:pt x="86666" y="37283"/>
                    <a:pt x="81690" y="32388"/>
                  </a:cubicBezTo>
                  <a:cubicBezTo>
                    <a:pt x="76713" y="27493"/>
                    <a:pt x="70268" y="25046"/>
                    <a:pt x="62328" y="25046"/>
                  </a:cubicBezTo>
                  <a:cubicBezTo>
                    <a:pt x="54034" y="25073"/>
                    <a:pt x="47453" y="27493"/>
                    <a:pt x="42585" y="32279"/>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9" name="Forme libre : forme 18">
              <a:extLst>
                <a:ext uri="{FF2B5EF4-FFF2-40B4-BE49-F238E27FC236}">
                  <a16:creationId xmlns:a16="http://schemas.microsoft.com/office/drawing/2014/main" id="{7A8A2E13-A449-4678-B20C-A3E0FC546CB8}"/>
                </a:ext>
              </a:extLst>
            </p:cNvPr>
            <p:cNvSpPr/>
            <p:nvPr/>
          </p:nvSpPr>
          <p:spPr>
            <a:xfrm>
              <a:off x="1150588" y="4815942"/>
              <a:ext cx="156118" cy="129361"/>
            </a:xfrm>
            <a:custGeom>
              <a:avLst/>
              <a:gdLst>
                <a:gd name="connsiteX0" fmla="*/ 64667 w 156118"/>
                <a:gd name="connsiteY0" fmla="*/ 129361 h 129361"/>
                <a:gd name="connsiteX1" fmla="*/ 0 w 156118"/>
                <a:gd name="connsiteY1" fmla="*/ 64694 h 129361"/>
                <a:gd name="connsiteX2" fmla="*/ 64667 w 156118"/>
                <a:gd name="connsiteY2" fmla="*/ 0 h 129361"/>
                <a:gd name="connsiteX3" fmla="*/ 110325 w 156118"/>
                <a:gd name="connsiteY3" fmla="*/ 18873 h 129361"/>
                <a:gd name="connsiteX4" fmla="*/ 156119 w 156118"/>
                <a:gd name="connsiteY4" fmla="*/ 64694 h 129361"/>
                <a:gd name="connsiteX5" fmla="*/ 110325 w 156118"/>
                <a:gd name="connsiteY5" fmla="*/ 110489 h 129361"/>
                <a:gd name="connsiteX6" fmla="*/ 64667 w 156118"/>
                <a:gd name="connsiteY6" fmla="*/ 129361 h 129361"/>
                <a:gd name="connsiteX7" fmla="*/ 64667 w 156118"/>
                <a:gd name="connsiteY7" fmla="*/ 31790 h 129361"/>
                <a:gd name="connsiteX8" fmla="*/ 31789 w 156118"/>
                <a:gd name="connsiteY8" fmla="*/ 64667 h 129361"/>
                <a:gd name="connsiteX9" fmla="*/ 64667 w 156118"/>
                <a:gd name="connsiteY9" fmla="*/ 97544 h 129361"/>
                <a:gd name="connsiteX10" fmla="*/ 87863 w 156118"/>
                <a:gd name="connsiteY10" fmla="*/ 87972 h 129361"/>
                <a:gd name="connsiteX11" fmla="*/ 111168 w 156118"/>
                <a:gd name="connsiteY11" fmla="*/ 64667 h 129361"/>
                <a:gd name="connsiteX12" fmla="*/ 87863 w 156118"/>
                <a:gd name="connsiteY12" fmla="*/ 41362 h 129361"/>
                <a:gd name="connsiteX13" fmla="*/ 64667 w 156118"/>
                <a:gd name="connsiteY13" fmla="*/ 31790 h 12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118" h="129361">
                  <a:moveTo>
                    <a:pt x="64667" y="129361"/>
                  </a:moveTo>
                  <a:cubicBezTo>
                    <a:pt x="28988" y="129361"/>
                    <a:pt x="0" y="100345"/>
                    <a:pt x="0" y="64694"/>
                  </a:cubicBezTo>
                  <a:cubicBezTo>
                    <a:pt x="0" y="29016"/>
                    <a:pt x="29016" y="0"/>
                    <a:pt x="64667" y="0"/>
                  </a:cubicBezTo>
                  <a:cubicBezTo>
                    <a:pt x="81907" y="0"/>
                    <a:pt x="98115" y="6690"/>
                    <a:pt x="110325" y="18873"/>
                  </a:cubicBezTo>
                  <a:lnTo>
                    <a:pt x="156119" y="64694"/>
                  </a:lnTo>
                  <a:lnTo>
                    <a:pt x="110325" y="110489"/>
                  </a:lnTo>
                  <a:cubicBezTo>
                    <a:pt x="98115" y="122671"/>
                    <a:pt x="81880" y="129361"/>
                    <a:pt x="64667" y="129361"/>
                  </a:cubicBezTo>
                  <a:moveTo>
                    <a:pt x="64667" y="31790"/>
                  </a:moveTo>
                  <a:cubicBezTo>
                    <a:pt x="46528" y="31790"/>
                    <a:pt x="31789" y="46529"/>
                    <a:pt x="31789" y="64667"/>
                  </a:cubicBezTo>
                  <a:cubicBezTo>
                    <a:pt x="31789" y="82805"/>
                    <a:pt x="46528" y="97544"/>
                    <a:pt x="64667" y="97544"/>
                  </a:cubicBezTo>
                  <a:cubicBezTo>
                    <a:pt x="73423" y="97544"/>
                    <a:pt x="81663" y="94145"/>
                    <a:pt x="87863" y="87972"/>
                  </a:cubicBezTo>
                  <a:lnTo>
                    <a:pt x="111168" y="64667"/>
                  </a:lnTo>
                  <a:lnTo>
                    <a:pt x="87863" y="41362"/>
                  </a:lnTo>
                  <a:cubicBezTo>
                    <a:pt x="81663" y="35216"/>
                    <a:pt x="73423" y="31790"/>
                    <a:pt x="64667" y="31790"/>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20" name="Forme libre : forme 19">
              <a:extLst>
                <a:ext uri="{FF2B5EF4-FFF2-40B4-BE49-F238E27FC236}">
                  <a16:creationId xmlns:a16="http://schemas.microsoft.com/office/drawing/2014/main" id="{B5572DDD-E8A2-43F3-8AB6-22E29EBE2A1F}"/>
                </a:ext>
              </a:extLst>
            </p:cNvPr>
            <p:cNvSpPr/>
            <p:nvPr/>
          </p:nvSpPr>
          <p:spPr>
            <a:xfrm>
              <a:off x="1296101" y="4816132"/>
              <a:ext cx="199628" cy="126668"/>
            </a:xfrm>
            <a:custGeom>
              <a:avLst/>
              <a:gdLst>
                <a:gd name="connsiteX0" fmla="*/ 187120 w 199628"/>
                <a:gd name="connsiteY0" fmla="*/ 11666 h 126668"/>
                <a:gd name="connsiteX1" fmla="*/ 155466 w 199628"/>
                <a:gd name="connsiteY1" fmla="*/ 0 h 126668"/>
                <a:gd name="connsiteX2" fmla="*/ 130638 w 199628"/>
                <a:gd name="connsiteY2" fmla="*/ 6445 h 126668"/>
                <a:gd name="connsiteX3" fmla="*/ 113262 w 199628"/>
                <a:gd name="connsiteY3" fmla="*/ 25073 h 126668"/>
                <a:gd name="connsiteX4" fmla="*/ 97489 w 199628"/>
                <a:gd name="connsiteY4" fmla="*/ 6445 h 126668"/>
                <a:gd name="connsiteX5" fmla="*/ 72770 w 199628"/>
                <a:gd name="connsiteY5" fmla="*/ 0 h 126668"/>
                <a:gd name="connsiteX6" fmla="*/ 48568 w 199628"/>
                <a:gd name="connsiteY6" fmla="*/ 6200 h 126668"/>
                <a:gd name="connsiteX7" fmla="*/ 31545 w 199628"/>
                <a:gd name="connsiteY7" fmla="*/ 24583 h 126668"/>
                <a:gd name="connsiteX8" fmla="*/ 30566 w 199628"/>
                <a:gd name="connsiteY8" fmla="*/ 2475 h 126668"/>
                <a:gd name="connsiteX9" fmla="*/ 0 w 199628"/>
                <a:gd name="connsiteY9" fmla="*/ 2475 h 126668"/>
                <a:gd name="connsiteX10" fmla="*/ 0 w 199628"/>
                <a:gd name="connsiteY10" fmla="*/ 36358 h 126668"/>
                <a:gd name="connsiteX11" fmla="*/ 28118 w 199628"/>
                <a:gd name="connsiteY11" fmla="*/ 64477 h 126668"/>
                <a:gd name="connsiteX12" fmla="*/ 0 w 199628"/>
                <a:gd name="connsiteY12" fmla="*/ 92595 h 126668"/>
                <a:gd name="connsiteX13" fmla="*/ 0 w 199628"/>
                <a:gd name="connsiteY13" fmla="*/ 126642 h 126668"/>
                <a:gd name="connsiteX14" fmla="*/ 34019 w 199628"/>
                <a:gd name="connsiteY14" fmla="*/ 126642 h 126668"/>
                <a:gd name="connsiteX15" fmla="*/ 34019 w 199628"/>
                <a:gd name="connsiteY15" fmla="*/ 60833 h 126668"/>
                <a:gd name="connsiteX16" fmla="*/ 42096 w 199628"/>
                <a:gd name="connsiteY16" fmla="*/ 35379 h 126668"/>
                <a:gd name="connsiteX17" fmla="*/ 61349 w 199628"/>
                <a:gd name="connsiteY17" fmla="*/ 26813 h 126668"/>
                <a:gd name="connsiteX18" fmla="*/ 77230 w 199628"/>
                <a:gd name="connsiteY18" fmla="*/ 32905 h 126668"/>
                <a:gd name="connsiteX19" fmla="*/ 82941 w 199628"/>
                <a:gd name="connsiteY19" fmla="*/ 51913 h 126668"/>
                <a:gd name="connsiteX20" fmla="*/ 82941 w 199628"/>
                <a:gd name="connsiteY20" fmla="*/ 126669 h 126668"/>
                <a:gd name="connsiteX21" fmla="*/ 116960 w 199628"/>
                <a:gd name="connsiteY21" fmla="*/ 126669 h 126668"/>
                <a:gd name="connsiteX22" fmla="*/ 116960 w 199628"/>
                <a:gd name="connsiteY22" fmla="*/ 59854 h 126668"/>
                <a:gd name="connsiteX23" fmla="*/ 124656 w 199628"/>
                <a:gd name="connsiteY23" fmla="*/ 35515 h 126668"/>
                <a:gd name="connsiteX24" fmla="*/ 144262 w 199628"/>
                <a:gd name="connsiteY24" fmla="*/ 26813 h 126668"/>
                <a:gd name="connsiteX25" fmla="*/ 159899 w 199628"/>
                <a:gd name="connsiteY25" fmla="*/ 32905 h 126668"/>
                <a:gd name="connsiteX26" fmla="*/ 165609 w 199628"/>
                <a:gd name="connsiteY26" fmla="*/ 51913 h 126668"/>
                <a:gd name="connsiteX27" fmla="*/ 165609 w 199628"/>
                <a:gd name="connsiteY27" fmla="*/ 126669 h 126668"/>
                <a:gd name="connsiteX28" fmla="*/ 199629 w 199628"/>
                <a:gd name="connsiteY28" fmla="*/ 126669 h 126668"/>
                <a:gd name="connsiteX29" fmla="*/ 199629 w 199628"/>
                <a:gd name="connsiteY29" fmla="*/ 45196 h 126668"/>
                <a:gd name="connsiteX30" fmla="*/ 187120 w 199628"/>
                <a:gd name="connsiteY30" fmla="*/ 11666 h 12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628" h="126668">
                  <a:moveTo>
                    <a:pt x="187120" y="11666"/>
                  </a:moveTo>
                  <a:cubicBezTo>
                    <a:pt x="178744" y="3889"/>
                    <a:pt x="168193" y="0"/>
                    <a:pt x="155466" y="0"/>
                  </a:cubicBezTo>
                  <a:cubicBezTo>
                    <a:pt x="146519" y="0"/>
                    <a:pt x="138253" y="2148"/>
                    <a:pt x="130638" y="6445"/>
                  </a:cubicBezTo>
                  <a:cubicBezTo>
                    <a:pt x="123024" y="10742"/>
                    <a:pt x="117232" y="16969"/>
                    <a:pt x="113262" y="25073"/>
                  </a:cubicBezTo>
                  <a:cubicBezTo>
                    <a:pt x="109944" y="16969"/>
                    <a:pt x="104696" y="10742"/>
                    <a:pt x="97489" y="6445"/>
                  </a:cubicBezTo>
                  <a:cubicBezTo>
                    <a:pt x="90283" y="2148"/>
                    <a:pt x="82043" y="0"/>
                    <a:pt x="72770" y="0"/>
                  </a:cubicBezTo>
                  <a:cubicBezTo>
                    <a:pt x="63824" y="0"/>
                    <a:pt x="55747" y="2067"/>
                    <a:pt x="48568" y="6200"/>
                  </a:cubicBezTo>
                  <a:cubicBezTo>
                    <a:pt x="41362" y="10334"/>
                    <a:pt x="35705" y="16479"/>
                    <a:pt x="31545" y="24583"/>
                  </a:cubicBezTo>
                  <a:lnTo>
                    <a:pt x="30566" y="2475"/>
                  </a:lnTo>
                  <a:lnTo>
                    <a:pt x="0" y="2475"/>
                  </a:lnTo>
                  <a:lnTo>
                    <a:pt x="0" y="36358"/>
                  </a:lnTo>
                  <a:lnTo>
                    <a:pt x="28118" y="64477"/>
                  </a:lnTo>
                  <a:lnTo>
                    <a:pt x="0" y="92595"/>
                  </a:lnTo>
                  <a:lnTo>
                    <a:pt x="0" y="126642"/>
                  </a:lnTo>
                  <a:lnTo>
                    <a:pt x="34019" y="126642"/>
                  </a:lnTo>
                  <a:lnTo>
                    <a:pt x="34019" y="60833"/>
                  </a:lnTo>
                  <a:cubicBezTo>
                    <a:pt x="34019" y="49574"/>
                    <a:pt x="36711" y="41090"/>
                    <a:pt x="42096" y="35379"/>
                  </a:cubicBezTo>
                  <a:cubicBezTo>
                    <a:pt x="47480" y="29668"/>
                    <a:pt x="53898" y="26813"/>
                    <a:pt x="61349" y="26813"/>
                  </a:cubicBezTo>
                  <a:cubicBezTo>
                    <a:pt x="68120" y="26813"/>
                    <a:pt x="73423" y="28853"/>
                    <a:pt x="77230" y="32905"/>
                  </a:cubicBezTo>
                  <a:cubicBezTo>
                    <a:pt x="81037" y="36956"/>
                    <a:pt x="82941" y="43293"/>
                    <a:pt x="82941" y="51913"/>
                  </a:cubicBezTo>
                  <a:lnTo>
                    <a:pt x="82941" y="126669"/>
                  </a:lnTo>
                  <a:lnTo>
                    <a:pt x="116960" y="126669"/>
                  </a:lnTo>
                  <a:lnTo>
                    <a:pt x="116960" y="59854"/>
                  </a:lnTo>
                  <a:cubicBezTo>
                    <a:pt x="116960" y="49438"/>
                    <a:pt x="119516" y="41307"/>
                    <a:pt x="124656" y="35515"/>
                  </a:cubicBezTo>
                  <a:cubicBezTo>
                    <a:pt x="129795" y="29723"/>
                    <a:pt x="136322" y="26813"/>
                    <a:pt x="144262" y="26813"/>
                  </a:cubicBezTo>
                  <a:cubicBezTo>
                    <a:pt x="150870" y="26813"/>
                    <a:pt x="156092" y="28853"/>
                    <a:pt x="159899" y="32905"/>
                  </a:cubicBezTo>
                  <a:cubicBezTo>
                    <a:pt x="163706" y="36956"/>
                    <a:pt x="165609" y="43293"/>
                    <a:pt x="165609" y="51913"/>
                  </a:cubicBezTo>
                  <a:lnTo>
                    <a:pt x="165609" y="126669"/>
                  </a:lnTo>
                  <a:lnTo>
                    <a:pt x="199629" y="126669"/>
                  </a:lnTo>
                  <a:lnTo>
                    <a:pt x="199629" y="45196"/>
                  </a:lnTo>
                  <a:cubicBezTo>
                    <a:pt x="199656" y="30620"/>
                    <a:pt x="195468" y="19444"/>
                    <a:pt x="187120" y="11666"/>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23" name="Forme libre : forme 22">
              <a:extLst>
                <a:ext uri="{FF2B5EF4-FFF2-40B4-BE49-F238E27FC236}">
                  <a16:creationId xmlns:a16="http://schemas.microsoft.com/office/drawing/2014/main" id="{DE47B5E7-6E45-4439-9333-E46A552926BB}"/>
                </a:ext>
              </a:extLst>
            </p:cNvPr>
            <p:cNvSpPr/>
            <p:nvPr/>
          </p:nvSpPr>
          <p:spPr>
            <a:xfrm>
              <a:off x="1051875" y="4780644"/>
              <a:ext cx="98087" cy="164631"/>
            </a:xfrm>
            <a:custGeom>
              <a:avLst/>
              <a:gdLst>
                <a:gd name="connsiteX0" fmla="*/ 98088 w 98087"/>
                <a:gd name="connsiteY0" fmla="*/ 154434 h 164631"/>
                <a:gd name="connsiteX1" fmla="*/ 83077 w 98087"/>
                <a:gd name="connsiteY1" fmla="*/ 161885 h 164631"/>
                <a:gd name="connsiteX2" fmla="*/ 64068 w 98087"/>
                <a:gd name="connsiteY2" fmla="*/ 164631 h 164631"/>
                <a:gd name="connsiteX3" fmla="*/ 22598 w 98087"/>
                <a:gd name="connsiteY3" fmla="*/ 127131 h 164631"/>
                <a:gd name="connsiteX4" fmla="*/ 22598 w 98087"/>
                <a:gd name="connsiteY4" fmla="*/ 63307 h 164631"/>
                <a:gd name="connsiteX5" fmla="*/ 0 w 98087"/>
                <a:gd name="connsiteY5" fmla="*/ 63307 h 164631"/>
                <a:gd name="connsiteX6" fmla="*/ 0 w 98087"/>
                <a:gd name="connsiteY6" fmla="*/ 37990 h 164631"/>
                <a:gd name="connsiteX7" fmla="*/ 22598 w 98087"/>
                <a:gd name="connsiteY7" fmla="*/ 37990 h 164631"/>
                <a:gd name="connsiteX8" fmla="*/ 22598 w 98087"/>
                <a:gd name="connsiteY8" fmla="*/ 9436 h 164631"/>
                <a:gd name="connsiteX9" fmla="*/ 56617 w 98087"/>
                <a:gd name="connsiteY9" fmla="*/ 0 h 164631"/>
                <a:gd name="connsiteX10" fmla="*/ 56617 w 98087"/>
                <a:gd name="connsiteY10" fmla="*/ 37990 h 164631"/>
                <a:gd name="connsiteX11" fmla="*/ 96837 w 98087"/>
                <a:gd name="connsiteY11" fmla="*/ 37990 h 164631"/>
                <a:gd name="connsiteX12" fmla="*/ 96837 w 98087"/>
                <a:gd name="connsiteY12" fmla="*/ 63307 h 164631"/>
                <a:gd name="connsiteX13" fmla="*/ 56617 w 98087"/>
                <a:gd name="connsiteY13" fmla="*/ 63307 h 164631"/>
                <a:gd name="connsiteX14" fmla="*/ 56617 w 98087"/>
                <a:gd name="connsiteY14" fmla="*/ 121665 h 164631"/>
                <a:gd name="connsiteX15" fmla="*/ 73749 w 98087"/>
                <a:gd name="connsiteY15" fmla="*/ 138797 h 164631"/>
                <a:gd name="connsiteX16" fmla="*/ 92866 w 98087"/>
                <a:gd name="connsiteY16" fmla="*/ 131836 h 164631"/>
                <a:gd name="connsiteX17" fmla="*/ 98088 w 98087"/>
                <a:gd name="connsiteY17" fmla="*/ 154434 h 16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87" h="164631">
                  <a:moveTo>
                    <a:pt x="98088" y="154434"/>
                  </a:moveTo>
                  <a:cubicBezTo>
                    <a:pt x="94117" y="157588"/>
                    <a:pt x="89114" y="160063"/>
                    <a:pt x="83077" y="161885"/>
                  </a:cubicBezTo>
                  <a:cubicBezTo>
                    <a:pt x="77040" y="163707"/>
                    <a:pt x="70704" y="164631"/>
                    <a:pt x="64068" y="164631"/>
                  </a:cubicBezTo>
                  <a:cubicBezTo>
                    <a:pt x="36412" y="164631"/>
                    <a:pt x="22598" y="152122"/>
                    <a:pt x="22598" y="127131"/>
                  </a:cubicBezTo>
                  <a:lnTo>
                    <a:pt x="22598" y="63307"/>
                  </a:lnTo>
                  <a:lnTo>
                    <a:pt x="0" y="63307"/>
                  </a:lnTo>
                  <a:lnTo>
                    <a:pt x="0" y="37990"/>
                  </a:lnTo>
                  <a:lnTo>
                    <a:pt x="22598" y="37990"/>
                  </a:lnTo>
                  <a:lnTo>
                    <a:pt x="22598" y="9436"/>
                  </a:lnTo>
                  <a:lnTo>
                    <a:pt x="56617" y="0"/>
                  </a:lnTo>
                  <a:lnTo>
                    <a:pt x="56617" y="37990"/>
                  </a:lnTo>
                  <a:lnTo>
                    <a:pt x="96837" y="37990"/>
                  </a:lnTo>
                  <a:lnTo>
                    <a:pt x="96837" y="63307"/>
                  </a:lnTo>
                  <a:lnTo>
                    <a:pt x="56617" y="63307"/>
                  </a:lnTo>
                  <a:lnTo>
                    <a:pt x="56617" y="121665"/>
                  </a:lnTo>
                  <a:cubicBezTo>
                    <a:pt x="56617" y="133087"/>
                    <a:pt x="62328" y="138797"/>
                    <a:pt x="73749" y="138797"/>
                  </a:cubicBezTo>
                  <a:cubicBezTo>
                    <a:pt x="81037" y="138797"/>
                    <a:pt x="87400" y="136486"/>
                    <a:pt x="92866" y="131836"/>
                  </a:cubicBezTo>
                  <a:lnTo>
                    <a:pt x="98088" y="154434"/>
                  </a:lnTo>
                  <a:close/>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grpSp>
    </p:spTree>
    <p:extLst>
      <p:ext uri="{BB962C8B-B14F-4D97-AF65-F5344CB8AC3E}">
        <p14:creationId xmlns:p14="http://schemas.microsoft.com/office/powerpoint/2010/main" val="2103287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_basic disposition">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BBCE75D8-D7DA-420A-9FB9-88E3C9F54E88}"/>
              </a:ext>
            </a:extLst>
          </p:cNvPr>
          <p:cNvSpPr>
            <a:spLocks noGrp="1"/>
          </p:cNvSpPr>
          <p:nvPr>
            <p:ph type="sldNum" sz="quarter" idx="12"/>
          </p:nvPr>
        </p:nvSpPr>
        <p:spPr/>
        <p:txBody>
          <a:bodyPr/>
          <a:lstStyle/>
          <a:p>
            <a:pPr defTabSz="340768"/>
            <a:fld id="{A014B4A8-9E50-4F50-BEFA-76F68FFEF320}" type="slidenum">
              <a:rPr lang="en-US" smtClean="0"/>
              <a:pPr defTabSz="340768"/>
              <a:t>‹#›</a:t>
            </a:fld>
            <a:endParaRPr lang="en-US"/>
          </a:p>
        </p:txBody>
      </p:sp>
      <p:sp>
        <p:nvSpPr>
          <p:cNvPr id="6" name="Rectangle 5">
            <a:extLst>
              <a:ext uri="{FF2B5EF4-FFF2-40B4-BE49-F238E27FC236}">
                <a16:creationId xmlns:a16="http://schemas.microsoft.com/office/drawing/2014/main" id="{9FECAE8B-E658-4537-9435-8453AADEA18C}"/>
              </a:ext>
            </a:extLst>
          </p:cNvPr>
          <p:cNvSpPr/>
          <p:nvPr userDrawn="1"/>
        </p:nvSpPr>
        <p:spPr>
          <a:xfrm>
            <a:off x="0" y="0"/>
            <a:ext cx="2195736" cy="5143500"/>
          </a:xfrm>
          <a:prstGeom prst="rect">
            <a:avLst/>
          </a:prstGeom>
          <a:solidFill>
            <a:srgbClr val="1050A3"/>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6" rIns="91396" bIns="45696" rtlCol="0" anchor="ctr"/>
          <a:lstStyle/>
          <a:p>
            <a:pPr algn="ctr" defTabSz="456977"/>
            <a:endParaRPr lang="fr-FR">
              <a:solidFill>
                <a:prstClr val="white"/>
              </a:solidFill>
            </a:endParaRPr>
          </a:p>
        </p:txBody>
      </p:sp>
      <p:sp>
        <p:nvSpPr>
          <p:cNvPr id="8" name="Espace réservé du texte 11">
            <a:extLst>
              <a:ext uri="{FF2B5EF4-FFF2-40B4-BE49-F238E27FC236}">
                <a16:creationId xmlns:a16="http://schemas.microsoft.com/office/drawing/2014/main" id="{3942D307-CE51-4CD6-9771-5BFF094D4446}"/>
              </a:ext>
            </a:extLst>
          </p:cNvPr>
          <p:cNvSpPr>
            <a:spLocks noGrp="1"/>
          </p:cNvSpPr>
          <p:nvPr>
            <p:ph type="body" sz="quarter" idx="19" hasCustomPrompt="1"/>
          </p:nvPr>
        </p:nvSpPr>
        <p:spPr>
          <a:xfrm>
            <a:off x="2285708" y="1502867"/>
            <a:ext cx="6068773" cy="890585"/>
          </a:xfrm>
          <a:prstGeom prst="rect">
            <a:avLst/>
          </a:prstGeom>
        </p:spPr>
        <p:txBody>
          <a:bodyPr lIns="1153765" tIns="45696" rIns="91396" bIns="45696"/>
          <a:lstStyle>
            <a:lvl1pPr marL="0" indent="0">
              <a:buNone/>
              <a:defRPr sz="3000" b="1" i="0" cap="none" baseline="0">
                <a:solidFill>
                  <a:srgbClr val="1050A3"/>
                </a:solidFill>
                <a:latin typeface="Arial" panose="020B0604020202020204" pitchFamily="34" charset="0"/>
                <a:cs typeface="Arial" panose="020B0604020202020204" pitchFamily="34" charset="0"/>
              </a:defRPr>
            </a:lvl1pPr>
          </a:lstStyle>
          <a:p>
            <a:r>
              <a:rPr lang="en-US" noProof="0" dirty="0"/>
              <a:t>1 . Section title</a:t>
            </a:r>
          </a:p>
          <a:p>
            <a:pPr lvl="0"/>
            <a:endParaRPr lang="fr-FR" dirty="0"/>
          </a:p>
        </p:txBody>
      </p:sp>
      <p:sp>
        <p:nvSpPr>
          <p:cNvPr id="9" name="Espace réservé du texte 11">
            <a:extLst>
              <a:ext uri="{FF2B5EF4-FFF2-40B4-BE49-F238E27FC236}">
                <a16:creationId xmlns:a16="http://schemas.microsoft.com/office/drawing/2014/main" id="{8C86964B-25A3-4A6E-8A89-E246F0352331}"/>
              </a:ext>
            </a:extLst>
          </p:cNvPr>
          <p:cNvSpPr>
            <a:spLocks noGrp="1"/>
          </p:cNvSpPr>
          <p:nvPr>
            <p:ph type="body" sz="quarter" idx="21" hasCustomPrompt="1"/>
          </p:nvPr>
        </p:nvSpPr>
        <p:spPr>
          <a:xfrm>
            <a:off x="2285703" y="2514048"/>
            <a:ext cx="6048948" cy="943926"/>
          </a:xfrm>
          <a:prstGeom prst="rect">
            <a:avLst/>
          </a:prstGeom>
        </p:spPr>
        <p:txBody>
          <a:bodyPr lIns="1153765" tIns="45696" rIns="91396" bIns="45696" anchor="t"/>
          <a:lstStyle>
            <a:lvl1pPr marL="0" indent="0">
              <a:buNone/>
              <a:defRPr sz="1500" b="1" i="0">
                <a:solidFill>
                  <a:srgbClr val="595959"/>
                </a:solidFill>
                <a:latin typeface="Arial" panose="020B0604020202020204" pitchFamily="34" charset="0"/>
                <a:cs typeface="Arial" panose="020B0604020202020204" pitchFamily="34" charset="0"/>
              </a:defRPr>
            </a:lvl1pPr>
          </a:lstStyle>
          <a:p>
            <a:pPr lvl="0"/>
            <a:r>
              <a:rPr lang="en-US" noProof="0" dirty="0"/>
              <a:t>Lorem ipsum dolor sit </a:t>
            </a:r>
            <a:r>
              <a:rPr lang="en-US" noProof="0" dirty="0" err="1"/>
              <a:t>amet</a:t>
            </a:r>
            <a:r>
              <a:rPr lang="en-US" noProof="0" dirty="0"/>
              <a:t>, </a:t>
            </a:r>
            <a:r>
              <a:rPr lang="en-US" noProof="0" dirty="0" err="1"/>
              <a:t>consectetur</a:t>
            </a:r>
            <a:r>
              <a:rPr lang="en-US" noProof="0" dirty="0"/>
              <a:t> </a:t>
            </a:r>
            <a:r>
              <a:rPr lang="en-US" noProof="0" dirty="0" err="1"/>
              <a:t>adipiscing</a:t>
            </a:r>
            <a:r>
              <a:rPr lang="en-US" noProof="0" dirty="0"/>
              <a:t> </a:t>
            </a:r>
            <a:r>
              <a:rPr lang="en-US" noProof="0" dirty="0" err="1"/>
              <a:t>elit</a:t>
            </a:r>
            <a:r>
              <a:rPr lang="en-US" noProof="0" dirty="0"/>
              <a:t>, sed do </a:t>
            </a:r>
          </a:p>
          <a:p>
            <a:pPr lvl="0"/>
            <a:r>
              <a:rPr lang="en-US" noProof="0" dirty="0" err="1"/>
              <a:t>eiusmod</a:t>
            </a:r>
            <a:r>
              <a:rPr lang="en-US" noProof="0" dirty="0"/>
              <a:t> </a:t>
            </a:r>
            <a:r>
              <a:rPr lang="en-US" noProof="0" dirty="0" err="1"/>
              <a:t>tempor</a:t>
            </a:r>
            <a:r>
              <a:rPr lang="en-US" noProof="0" dirty="0"/>
              <a:t> </a:t>
            </a:r>
            <a:r>
              <a:rPr lang="en-US" noProof="0" dirty="0" err="1"/>
              <a:t>incididunt</a:t>
            </a:r>
            <a:r>
              <a:rPr lang="en-US" noProof="0" dirty="0"/>
              <a:t> </a:t>
            </a:r>
            <a:r>
              <a:rPr lang="en-US" noProof="0" dirty="0" err="1"/>
              <a:t>ut</a:t>
            </a:r>
            <a:r>
              <a:rPr lang="en-US" noProof="0" dirty="0"/>
              <a:t> </a:t>
            </a:r>
            <a:r>
              <a:rPr lang="en-US" noProof="0" dirty="0" err="1"/>
              <a:t>labore</a:t>
            </a:r>
            <a:r>
              <a:rPr lang="en-US" noProof="0" dirty="0"/>
              <a:t> et dolore magna.</a:t>
            </a:r>
          </a:p>
        </p:txBody>
      </p:sp>
      <p:grpSp>
        <p:nvGrpSpPr>
          <p:cNvPr id="7" name="Groupe 6">
            <a:extLst>
              <a:ext uri="{FF2B5EF4-FFF2-40B4-BE49-F238E27FC236}">
                <a16:creationId xmlns:a16="http://schemas.microsoft.com/office/drawing/2014/main" id="{0D8D0B35-6A8D-44D8-A689-742BC1EA2D50}"/>
              </a:ext>
            </a:extLst>
          </p:cNvPr>
          <p:cNvGrpSpPr/>
          <p:nvPr userDrawn="1"/>
        </p:nvGrpSpPr>
        <p:grpSpPr>
          <a:xfrm>
            <a:off x="394905" y="4761745"/>
            <a:ext cx="1233367" cy="183558"/>
            <a:chOff x="394904" y="4761745"/>
            <a:chExt cx="1233367" cy="183558"/>
          </a:xfrm>
        </p:grpSpPr>
        <p:sp>
          <p:nvSpPr>
            <p:cNvPr id="10" name="Forme libre : forme 9">
              <a:extLst>
                <a:ext uri="{FF2B5EF4-FFF2-40B4-BE49-F238E27FC236}">
                  <a16:creationId xmlns:a16="http://schemas.microsoft.com/office/drawing/2014/main" id="{C3619B68-BA07-45FD-9D8E-154D741AFF7A}"/>
                </a:ext>
              </a:extLst>
            </p:cNvPr>
            <p:cNvSpPr/>
            <p:nvPr/>
          </p:nvSpPr>
          <p:spPr>
            <a:xfrm>
              <a:off x="394904" y="4761745"/>
              <a:ext cx="94334" cy="181029"/>
            </a:xfrm>
            <a:custGeom>
              <a:avLst/>
              <a:gdLst>
                <a:gd name="connsiteX0" fmla="*/ 54143 w 94334"/>
                <a:gd name="connsiteY0" fmla="*/ 56862 h 181029"/>
                <a:gd name="connsiteX1" fmla="*/ 93383 w 94334"/>
                <a:gd name="connsiteY1" fmla="*/ 56862 h 181029"/>
                <a:gd name="connsiteX2" fmla="*/ 93383 w 94334"/>
                <a:gd name="connsiteY2" fmla="*/ 82180 h 181029"/>
                <a:gd name="connsiteX3" fmla="*/ 55638 w 94334"/>
                <a:gd name="connsiteY3" fmla="*/ 82180 h 181029"/>
                <a:gd name="connsiteX4" fmla="*/ 55638 w 94334"/>
                <a:gd name="connsiteY4" fmla="*/ 181029 h 181029"/>
                <a:gd name="connsiteX5" fmla="*/ 21592 w 94334"/>
                <a:gd name="connsiteY5" fmla="*/ 181029 h 181029"/>
                <a:gd name="connsiteX6" fmla="*/ 21592 w 94334"/>
                <a:gd name="connsiteY6" fmla="*/ 82207 h 181029"/>
                <a:gd name="connsiteX7" fmla="*/ 0 w 94334"/>
                <a:gd name="connsiteY7" fmla="*/ 82207 h 181029"/>
                <a:gd name="connsiteX8" fmla="*/ 0 w 94334"/>
                <a:gd name="connsiteY8" fmla="*/ 56889 h 181029"/>
                <a:gd name="connsiteX9" fmla="*/ 21592 w 94334"/>
                <a:gd name="connsiteY9" fmla="*/ 56889 h 181029"/>
                <a:gd name="connsiteX10" fmla="*/ 21592 w 94334"/>
                <a:gd name="connsiteY10" fmla="*/ 41987 h 181029"/>
                <a:gd name="connsiteX11" fmla="*/ 34264 w 94334"/>
                <a:gd name="connsiteY11" fmla="*/ 10823 h 181029"/>
                <a:gd name="connsiteX12" fmla="*/ 68528 w 94334"/>
                <a:gd name="connsiteY12" fmla="*/ 0 h 181029"/>
                <a:gd name="connsiteX13" fmla="*/ 83539 w 94334"/>
                <a:gd name="connsiteY13" fmla="*/ 1740 h 181029"/>
                <a:gd name="connsiteX14" fmla="*/ 94335 w 94334"/>
                <a:gd name="connsiteY14" fmla="*/ 6472 h 181029"/>
                <a:gd name="connsiteX15" fmla="*/ 89603 w 94334"/>
                <a:gd name="connsiteY15" fmla="*/ 29070 h 181029"/>
                <a:gd name="connsiteX16" fmla="*/ 75435 w 94334"/>
                <a:gd name="connsiteY16" fmla="*/ 25345 h 181029"/>
                <a:gd name="connsiteX17" fmla="*/ 54088 w 94334"/>
                <a:gd name="connsiteY17" fmla="*/ 44462 h 181029"/>
                <a:gd name="connsiteX18" fmla="*/ 54088 w 94334"/>
                <a:gd name="connsiteY18" fmla="*/ 56862 h 18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4" h="181029">
                  <a:moveTo>
                    <a:pt x="54143" y="56862"/>
                  </a:moveTo>
                  <a:lnTo>
                    <a:pt x="93383" y="56862"/>
                  </a:lnTo>
                  <a:lnTo>
                    <a:pt x="93383" y="82180"/>
                  </a:lnTo>
                  <a:lnTo>
                    <a:pt x="55638" y="82180"/>
                  </a:lnTo>
                  <a:lnTo>
                    <a:pt x="55638" y="181029"/>
                  </a:lnTo>
                  <a:lnTo>
                    <a:pt x="21592" y="181029"/>
                  </a:lnTo>
                  <a:lnTo>
                    <a:pt x="21592" y="82207"/>
                  </a:lnTo>
                  <a:lnTo>
                    <a:pt x="0" y="82207"/>
                  </a:lnTo>
                  <a:lnTo>
                    <a:pt x="0" y="56889"/>
                  </a:lnTo>
                  <a:lnTo>
                    <a:pt x="21592" y="56889"/>
                  </a:lnTo>
                  <a:lnTo>
                    <a:pt x="21592" y="41987"/>
                  </a:lnTo>
                  <a:cubicBezTo>
                    <a:pt x="21592" y="28418"/>
                    <a:pt x="25807" y="18030"/>
                    <a:pt x="34264" y="10823"/>
                  </a:cubicBezTo>
                  <a:cubicBezTo>
                    <a:pt x="42721" y="3617"/>
                    <a:pt x="54143" y="0"/>
                    <a:pt x="68528" y="0"/>
                  </a:cubicBezTo>
                  <a:cubicBezTo>
                    <a:pt x="73994" y="0"/>
                    <a:pt x="78998" y="571"/>
                    <a:pt x="83539" y="1740"/>
                  </a:cubicBezTo>
                  <a:cubicBezTo>
                    <a:pt x="88107" y="2910"/>
                    <a:pt x="91697" y="4487"/>
                    <a:pt x="94335" y="6472"/>
                  </a:cubicBezTo>
                  <a:lnTo>
                    <a:pt x="89603" y="29070"/>
                  </a:lnTo>
                  <a:cubicBezTo>
                    <a:pt x="85796" y="26596"/>
                    <a:pt x="81064" y="25345"/>
                    <a:pt x="75435" y="25345"/>
                  </a:cubicBezTo>
                  <a:cubicBezTo>
                    <a:pt x="61186" y="25345"/>
                    <a:pt x="54088" y="31708"/>
                    <a:pt x="54088" y="44462"/>
                  </a:cubicBezTo>
                  <a:lnTo>
                    <a:pt x="54088" y="56862"/>
                  </a:lnTo>
                  <a:close/>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1" name="Forme libre : forme 10">
              <a:extLst>
                <a:ext uri="{FF2B5EF4-FFF2-40B4-BE49-F238E27FC236}">
                  <a16:creationId xmlns:a16="http://schemas.microsoft.com/office/drawing/2014/main" id="{CFA57793-BA27-4045-8106-4AF4E176D77C}"/>
                </a:ext>
              </a:extLst>
            </p:cNvPr>
            <p:cNvSpPr/>
            <p:nvPr/>
          </p:nvSpPr>
          <p:spPr>
            <a:xfrm>
              <a:off x="497967" y="4816132"/>
              <a:ext cx="83674" cy="126641"/>
            </a:xfrm>
            <a:custGeom>
              <a:avLst/>
              <a:gdLst>
                <a:gd name="connsiteX0" fmla="*/ 83675 w 83674"/>
                <a:gd name="connsiteY0" fmla="*/ 2719 h 126641"/>
                <a:gd name="connsiteX1" fmla="*/ 79460 w 83674"/>
                <a:gd name="connsiteY1" fmla="*/ 32524 h 126641"/>
                <a:gd name="connsiteX2" fmla="*/ 63824 w 83674"/>
                <a:gd name="connsiteY2" fmla="*/ 28798 h 126641"/>
                <a:gd name="connsiteX3" fmla="*/ 42830 w 83674"/>
                <a:gd name="connsiteY3" fmla="*/ 37609 h 126641"/>
                <a:gd name="connsiteX4" fmla="*/ 34019 w 83674"/>
                <a:gd name="connsiteY4" fmla="*/ 62328 h 126641"/>
                <a:gd name="connsiteX5" fmla="*/ 34019 w 83674"/>
                <a:gd name="connsiteY5" fmla="*/ 126642 h 126641"/>
                <a:gd name="connsiteX6" fmla="*/ 0 w 83674"/>
                <a:gd name="connsiteY6" fmla="*/ 126642 h 126641"/>
                <a:gd name="connsiteX7" fmla="*/ 0 w 83674"/>
                <a:gd name="connsiteY7" fmla="*/ 2475 h 126641"/>
                <a:gd name="connsiteX8" fmla="*/ 29560 w 83674"/>
                <a:gd name="connsiteY8" fmla="*/ 2475 h 126641"/>
                <a:gd name="connsiteX9" fmla="*/ 31789 w 83674"/>
                <a:gd name="connsiteY9" fmla="*/ 26813 h 126641"/>
                <a:gd name="connsiteX10" fmla="*/ 70268 w 83674"/>
                <a:gd name="connsiteY10" fmla="*/ 0 h 126641"/>
                <a:gd name="connsiteX11" fmla="*/ 83675 w 83674"/>
                <a:gd name="connsiteY11" fmla="*/ 2719 h 12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674" h="126641">
                  <a:moveTo>
                    <a:pt x="83675" y="2719"/>
                  </a:moveTo>
                  <a:lnTo>
                    <a:pt x="79460" y="32524"/>
                  </a:lnTo>
                  <a:cubicBezTo>
                    <a:pt x="75653" y="30049"/>
                    <a:pt x="70432" y="28798"/>
                    <a:pt x="63824" y="28798"/>
                  </a:cubicBezTo>
                  <a:cubicBezTo>
                    <a:pt x="55720" y="28798"/>
                    <a:pt x="48704" y="31735"/>
                    <a:pt x="42830" y="37609"/>
                  </a:cubicBezTo>
                  <a:cubicBezTo>
                    <a:pt x="36956" y="43483"/>
                    <a:pt x="34019" y="51723"/>
                    <a:pt x="34019" y="62328"/>
                  </a:cubicBezTo>
                  <a:lnTo>
                    <a:pt x="34019" y="126642"/>
                  </a:lnTo>
                  <a:lnTo>
                    <a:pt x="0" y="126642"/>
                  </a:lnTo>
                  <a:lnTo>
                    <a:pt x="0" y="2475"/>
                  </a:lnTo>
                  <a:lnTo>
                    <a:pt x="29560" y="2475"/>
                  </a:lnTo>
                  <a:lnTo>
                    <a:pt x="31789" y="26813"/>
                  </a:lnTo>
                  <a:cubicBezTo>
                    <a:pt x="38561" y="8947"/>
                    <a:pt x="51396" y="0"/>
                    <a:pt x="70268" y="0"/>
                  </a:cubicBezTo>
                  <a:cubicBezTo>
                    <a:pt x="76061" y="0"/>
                    <a:pt x="80520" y="897"/>
                    <a:pt x="83675" y="2719"/>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3" name="Forme libre : forme 12">
              <a:extLst>
                <a:ext uri="{FF2B5EF4-FFF2-40B4-BE49-F238E27FC236}">
                  <a16:creationId xmlns:a16="http://schemas.microsoft.com/office/drawing/2014/main" id="{CC0A49BA-2CAE-4A86-AA63-985C2F5E3803}"/>
                </a:ext>
              </a:extLst>
            </p:cNvPr>
            <p:cNvSpPr/>
            <p:nvPr/>
          </p:nvSpPr>
          <p:spPr>
            <a:xfrm>
              <a:off x="582159" y="4816132"/>
              <a:ext cx="129604" cy="129143"/>
            </a:xfrm>
            <a:custGeom>
              <a:avLst/>
              <a:gdLst>
                <a:gd name="connsiteX0" fmla="*/ 129605 w 129604"/>
                <a:gd name="connsiteY0" fmla="*/ 105050 h 129143"/>
                <a:gd name="connsiteX1" fmla="*/ 127130 w 129604"/>
                <a:gd name="connsiteY1" fmla="*/ 125663 h 129143"/>
                <a:gd name="connsiteX2" fmla="*/ 110977 w 129604"/>
                <a:gd name="connsiteY2" fmla="*/ 129143 h 129143"/>
                <a:gd name="connsiteX3" fmla="*/ 82424 w 129604"/>
                <a:gd name="connsiteY3" fmla="*/ 110516 h 129143"/>
                <a:gd name="connsiteX4" fmla="*/ 65537 w 129604"/>
                <a:gd name="connsiteY4" fmla="*/ 124412 h 129143"/>
                <a:gd name="connsiteX5" fmla="*/ 38479 w 129604"/>
                <a:gd name="connsiteY5" fmla="*/ 129143 h 129143"/>
                <a:gd name="connsiteX6" fmla="*/ 10170 w 129604"/>
                <a:gd name="connsiteY6" fmla="*/ 120958 h 129143"/>
                <a:gd name="connsiteX7" fmla="*/ 0 w 129604"/>
                <a:gd name="connsiteY7" fmla="*/ 97354 h 129143"/>
                <a:gd name="connsiteX8" fmla="*/ 48432 w 129604"/>
                <a:gd name="connsiteY8" fmla="*/ 58113 h 129143"/>
                <a:gd name="connsiteX9" fmla="*/ 78236 w 129604"/>
                <a:gd name="connsiteY9" fmla="*/ 52403 h 129143"/>
                <a:gd name="connsiteX10" fmla="*/ 78236 w 129604"/>
                <a:gd name="connsiteY10" fmla="*/ 46447 h 129143"/>
                <a:gd name="connsiteX11" fmla="*/ 72661 w 129604"/>
                <a:gd name="connsiteY11" fmla="*/ 30675 h 129143"/>
                <a:gd name="connsiteX12" fmla="*/ 57134 w 129604"/>
                <a:gd name="connsiteY12" fmla="*/ 24828 h 129143"/>
                <a:gd name="connsiteX13" fmla="*/ 38506 w 129604"/>
                <a:gd name="connsiteY13" fmla="*/ 29777 h 129143"/>
                <a:gd name="connsiteX14" fmla="*/ 28581 w 129604"/>
                <a:gd name="connsiteY14" fmla="*/ 45930 h 129143"/>
                <a:gd name="connsiteX15" fmla="*/ 1523 w 129604"/>
                <a:gd name="connsiteY15" fmla="*/ 34509 h 129143"/>
                <a:gd name="connsiteX16" fmla="*/ 19389 w 129604"/>
                <a:gd name="connsiteY16" fmla="*/ 9192 h 129143"/>
                <a:gd name="connsiteX17" fmla="*/ 55611 w 129604"/>
                <a:gd name="connsiteY17" fmla="*/ 0 h 129143"/>
                <a:gd name="connsiteX18" fmla="*/ 97081 w 129604"/>
                <a:gd name="connsiteY18" fmla="*/ 11557 h 129143"/>
                <a:gd name="connsiteX19" fmla="*/ 111983 w 129604"/>
                <a:gd name="connsiteY19" fmla="*/ 45713 h 129143"/>
                <a:gd name="connsiteX20" fmla="*/ 111983 w 129604"/>
                <a:gd name="connsiteY20" fmla="*/ 96620 h 129143"/>
                <a:gd name="connsiteX21" fmla="*/ 114213 w 129604"/>
                <a:gd name="connsiteY21" fmla="*/ 103826 h 129143"/>
                <a:gd name="connsiteX22" fmla="*/ 121175 w 129604"/>
                <a:gd name="connsiteY22" fmla="*/ 106056 h 129143"/>
                <a:gd name="connsiteX23" fmla="*/ 129605 w 129604"/>
                <a:gd name="connsiteY23" fmla="*/ 105050 h 129143"/>
                <a:gd name="connsiteX24" fmla="*/ 69153 w 129604"/>
                <a:gd name="connsiteY24" fmla="*/ 100699 h 129143"/>
                <a:gd name="connsiteX25" fmla="*/ 78209 w 129604"/>
                <a:gd name="connsiteY25" fmla="*/ 86177 h 129143"/>
                <a:gd name="connsiteX26" fmla="*/ 78209 w 129604"/>
                <a:gd name="connsiteY26" fmla="*/ 73260 h 129143"/>
                <a:gd name="connsiteX27" fmla="*/ 51641 w 129604"/>
                <a:gd name="connsiteY27" fmla="*/ 79216 h 129143"/>
                <a:gd name="connsiteX28" fmla="*/ 39104 w 129604"/>
                <a:gd name="connsiteY28" fmla="*/ 84546 h 129143"/>
                <a:gd name="connsiteX29" fmla="*/ 34998 w 129604"/>
                <a:gd name="connsiteY29" fmla="*/ 93846 h 129143"/>
                <a:gd name="connsiteX30" fmla="*/ 38724 w 129604"/>
                <a:gd name="connsiteY30" fmla="*/ 102901 h 129143"/>
                <a:gd name="connsiteX31" fmla="*/ 49139 w 129604"/>
                <a:gd name="connsiteY31" fmla="*/ 106002 h 129143"/>
                <a:gd name="connsiteX32" fmla="*/ 69153 w 129604"/>
                <a:gd name="connsiteY32" fmla="*/ 100699 h 12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604" h="129143">
                  <a:moveTo>
                    <a:pt x="129605" y="105050"/>
                  </a:moveTo>
                  <a:lnTo>
                    <a:pt x="127130" y="125663"/>
                  </a:lnTo>
                  <a:cubicBezTo>
                    <a:pt x="122480" y="127974"/>
                    <a:pt x="117123" y="129143"/>
                    <a:pt x="110977" y="129143"/>
                  </a:cubicBezTo>
                  <a:cubicBezTo>
                    <a:pt x="95096" y="129143"/>
                    <a:pt x="85578" y="122943"/>
                    <a:pt x="82424" y="110516"/>
                  </a:cubicBezTo>
                  <a:cubicBezTo>
                    <a:pt x="78780" y="116634"/>
                    <a:pt x="73151" y="121284"/>
                    <a:pt x="65537" y="124412"/>
                  </a:cubicBezTo>
                  <a:cubicBezTo>
                    <a:pt x="57922" y="127539"/>
                    <a:pt x="48894" y="129143"/>
                    <a:pt x="38479" y="129143"/>
                  </a:cubicBezTo>
                  <a:cubicBezTo>
                    <a:pt x="26378" y="129143"/>
                    <a:pt x="16969" y="126397"/>
                    <a:pt x="10170" y="120958"/>
                  </a:cubicBezTo>
                  <a:cubicBezTo>
                    <a:pt x="3372" y="115492"/>
                    <a:pt x="0" y="107633"/>
                    <a:pt x="0" y="97354"/>
                  </a:cubicBezTo>
                  <a:cubicBezTo>
                    <a:pt x="0" y="77149"/>
                    <a:pt x="16153" y="64069"/>
                    <a:pt x="48432" y="58113"/>
                  </a:cubicBezTo>
                  <a:lnTo>
                    <a:pt x="78236" y="52403"/>
                  </a:lnTo>
                  <a:lnTo>
                    <a:pt x="78236" y="46447"/>
                  </a:lnTo>
                  <a:cubicBezTo>
                    <a:pt x="78236" y="39839"/>
                    <a:pt x="76387" y="34563"/>
                    <a:pt x="72661" y="30675"/>
                  </a:cubicBezTo>
                  <a:cubicBezTo>
                    <a:pt x="68936" y="26786"/>
                    <a:pt x="63769" y="24828"/>
                    <a:pt x="57134" y="24828"/>
                  </a:cubicBezTo>
                  <a:cubicBezTo>
                    <a:pt x="49520" y="24828"/>
                    <a:pt x="43319" y="26487"/>
                    <a:pt x="38506" y="29777"/>
                  </a:cubicBezTo>
                  <a:cubicBezTo>
                    <a:pt x="33693" y="33095"/>
                    <a:pt x="30403" y="38479"/>
                    <a:pt x="28581" y="45930"/>
                  </a:cubicBezTo>
                  <a:lnTo>
                    <a:pt x="1523" y="34509"/>
                  </a:lnTo>
                  <a:cubicBezTo>
                    <a:pt x="4161" y="23740"/>
                    <a:pt x="10116" y="15310"/>
                    <a:pt x="19389" y="9192"/>
                  </a:cubicBezTo>
                  <a:cubicBezTo>
                    <a:pt x="28635" y="3073"/>
                    <a:pt x="40709" y="0"/>
                    <a:pt x="55611" y="0"/>
                  </a:cubicBezTo>
                  <a:cubicBezTo>
                    <a:pt x="73314" y="0"/>
                    <a:pt x="87156" y="3834"/>
                    <a:pt x="97081" y="11557"/>
                  </a:cubicBezTo>
                  <a:cubicBezTo>
                    <a:pt x="107007" y="19253"/>
                    <a:pt x="111983" y="30647"/>
                    <a:pt x="111983" y="45713"/>
                  </a:cubicBezTo>
                  <a:lnTo>
                    <a:pt x="111983" y="96620"/>
                  </a:lnTo>
                  <a:cubicBezTo>
                    <a:pt x="111983" y="99937"/>
                    <a:pt x="112718" y="102330"/>
                    <a:pt x="114213" y="103826"/>
                  </a:cubicBezTo>
                  <a:cubicBezTo>
                    <a:pt x="115709" y="105322"/>
                    <a:pt x="118020" y="106056"/>
                    <a:pt x="121175" y="106056"/>
                  </a:cubicBezTo>
                  <a:cubicBezTo>
                    <a:pt x="124656" y="106029"/>
                    <a:pt x="127457" y="105702"/>
                    <a:pt x="129605" y="105050"/>
                  </a:cubicBezTo>
                  <a:moveTo>
                    <a:pt x="69153" y="100699"/>
                  </a:moveTo>
                  <a:cubicBezTo>
                    <a:pt x="75190" y="97136"/>
                    <a:pt x="78209" y="92296"/>
                    <a:pt x="78209" y="86177"/>
                  </a:cubicBezTo>
                  <a:lnTo>
                    <a:pt x="78209" y="73260"/>
                  </a:lnTo>
                  <a:lnTo>
                    <a:pt x="51641" y="79216"/>
                  </a:lnTo>
                  <a:cubicBezTo>
                    <a:pt x="46012" y="80548"/>
                    <a:pt x="41824" y="82316"/>
                    <a:pt x="39104" y="84546"/>
                  </a:cubicBezTo>
                  <a:cubicBezTo>
                    <a:pt x="36358" y="86775"/>
                    <a:pt x="34998" y="89876"/>
                    <a:pt x="34998" y="93846"/>
                  </a:cubicBezTo>
                  <a:cubicBezTo>
                    <a:pt x="34998" y="97816"/>
                    <a:pt x="36249" y="100835"/>
                    <a:pt x="38724" y="102901"/>
                  </a:cubicBezTo>
                  <a:cubicBezTo>
                    <a:pt x="41198" y="104968"/>
                    <a:pt x="44679" y="106002"/>
                    <a:pt x="49139" y="106002"/>
                  </a:cubicBezTo>
                  <a:cubicBezTo>
                    <a:pt x="56427" y="106029"/>
                    <a:pt x="63089" y="104261"/>
                    <a:pt x="69153" y="100699"/>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4" name="Forme libre : forme 13">
              <a:extLst>
                <a:ext uri="{FF2B5EF4-FFF2-40B4-BE49-F238E27FC236}">
                  <a16:creationId xmlns:a16="http://schemas.microsoft.com/office/drawing/2014/main" id="{47BD8F3D-53B0-4FE9-91E7-72183A222410}"/>
                </a:ext>
              </a:extLst>
            </p:cNvPr>
            <p:cNvSpPr/>
            <p:nvPr/>
          </p:nvSpPr>
          <p:spPr>
            <a:xfrm>
              <a:off x="717828" y="4816132"/>
              <a:ext cx="199628" cy="126668"/>
            </a:xfrm>
            <a:custGeom>
              <a:avLst/>
              <a:gdLst>
                <a:gd name="connsiteX0" fmla="*/ 187092 w 199628"/>
                <a:gd name="connsiteY0" fmla="*/ 11666 h 126668"/>
                <a:gd name="connsiteX1" fmla="*/ 199629 w 199628"/>
                <a:gd name="connsiteY1" fmla="*/ 45196 h 126668"/>
                <a:gd name="connsiteX2" fmla="*/ 199629 w 199628"/>
                <a:gd name="connsiteY2" fmla="*/ 126642 h 126668"/>
                <a:gd name="connsiteX3" fmla="*/ 165609 w 199628"/>
                <a:gd name="connsiteY3" fmla="*/ 126642 h 126668"/>
                <a:gd name="connsiteX4" fmla="*/ 165609 w 199628"/>
                <a:gd name="connsiteY4" fmla="*/ 51913 h 126668"/>
                <a:gd name="connsiteX5" fmla="*/ 159899 w 199628"/>
                <a:gd name="connsiteY5" fmla="*/ 32905 h 126668"/>
                <a:gd name="connsiteX6" fmla="*/ 144262 w 199628"/>
                <a:gd name="connsiteY6" fmla="*/ 26813 h 126668"/>
                <a:gd name="connsiteX7" fmla="*/ 124656 w 199628"/>
                <a:gd name="connsiteY7" fmla="*/ 35515 h 126668"/>
                <a:gd name="connsiteX8" fmla="*/ 116960 w 199628"/>
                <a:gd name="connsiteY8" fmla="*/ 59854 h 126668"/>
                <a:gd name="connsiteX9" fmla="*/ 116960 w 199628"/>
                <a:gd name="connsiteY9" fmla="*/ 126669 h 126668"/>
                <a:gd name="connsiteX10" fmla="*/ 82941 w 199628"/>
                <a:gd name="connsiteY10" fmla="*/ 126669 h 126668"/>
                <a:gd name="connsiteX11" fmla="*/ 82941 w 199628"/>
                <a:gd name="connsiteY11" fmla="*/ 51913 h 126668"/>
                <a:gd name="connsiteX12" fmla="*/ 77230 w 199628"/>
                <a:gd name="connsiteY12" fmla="*/ 32905 h 126668"/>
                <a:gd name="connsiteX13" fmla="*/ 61349 w 199628"/>
                <a:gd name="connsiteY13" fmla="*/ 26813 h 126668"/>
                <a:gd name="connsiteX14" fmla="*/ 42096 w 199628"/>
                <a:gd name="connsiteY14" fmla="*/ 35379 h 126668"/>
                <a:gd name="connsiteX15" fmla="*/ 34019 w 199628"/>
                <a:gd name="connsiteY15" fmla="*/ 60833 h 126668"/>
                <a:gd name="connsiteX16" fmla="*/ 34019 w 199628"/>
                <a:gd name="connsiteY16" fmla="*/ 126642 h 126668"/>
                <a:gd name="connsiteX17" fmla="*/ 0 w 199628"/>
                <a:gd name="connsiteY17" fmla="*/ 126642 h 126668"/>
                <a:gd name="connsiteX18" fmla="*/ 0 w 199628"/>
                <a:gd name="connsiteY18" fmla="*/ 2475 h 126668"/>
                <a:gd name="connsiteX19" fmla="*/ 30538 w 199628"/>
                <a:gd name="connsiteY19" fmla="*/ 2475 h 126668"/>
                <a:gd name="connsiteX20" fmla="*/ 31545 w 199628"/>
                <a:gd name="connsiteY20" fmla="*/ 24583 h 126668"/>
                <a:gd name="connsiteX21" fmla="*/ 48541 w 199628"/>
                <a:gd name="connsiteY21" fmla="*/ 6200 h 126668"/>
                <a:gd name="connsiteX22" fmla="*/ 72743 w 199628"/>
                <a:gd name="connsiteY22" fmla="*/ 0 h 126668"/>
                <a:gd name="connsiteX23" fmla="*/ 97462 w 199628"/>
                <a:gd name="connsiteY23" fmla="*/ 6445 h 126668"/>
                <a:gd name="connsiteX24" fmla="*/ 113234 w 199628"/>
                <a:gd name="connsiteY24" fmla="*/ 25073 h 126668"/>
                <a:gd name="connsiteX25" fmla="*/ 130611 w 199628"/>
                <a:gd name="connsiteY25" fmla="*/ 6445 h 126668"/>
                <a:gd name="connsiteX26" fmla="*/ 155439 w 199628"/>
                <a:gd name="connsiteY26" fmla="*/ 0 h 126668"/>
                <a:gd name="connsiteX27" fmla="*/ 187092 w 199628"/>
                <a:gd name="connsiteY27" fmla="*/ 11666 h 12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9628" h="126668">
                  <a:moveTo>
                    <a:pt x="187092" y="11666"/>
                  </a:moveTo>
                  <a:cubicBezTo>
                    <a:pt x="195441" y="19444"/>
                    <a:pt x="199629" y="30620"/>
                    <a:pt x="199629" y="45196"/>
                  </a:cubicBezTo>
                  <a:lnTo>
                    <a:pt x="199629" y="126642"/>
                  </a:lnTo>
                  <a:lnTo>
                    <a:pt x="165609" y="126642"/>
                  </a:lnTo>
                  <a:lnTo>
                    <a:pt x="165609" y="51913"/>
                  </a:lnTo>
                  <a:cubicBezTo>
                    <a:pt x="165609" y="43293"/>
                    <a:pt x="163706" y="36984"/>
                    <a:pt x="159899" y="32905"/>
                  </a:cubicBezTo>
                  <a:cubicBezTo>
                    <a:pt x="156092" y="28853"/>
                    <a:pt x="150870" y="26813"/>
                    <a:pt x="144262" y="26813"/>
                  </a:cubicBezTo>
                  <a:cubicBezTo>
                    <a:pt x="136322" y="26813"/>
                    <a:pt x="129768" y="29723"/>
                    <a:pt x="124656" y="35515"/>
                  </a:cubicBezTo>
                  <a:cubicBezTo>
                    <a:pt x="119516" y="41307"/>
                    <a:pt x="116960" y="49438"/>
                    <a:pt x="116960" y="59854"/>
                  </a:cubicBezTo>
                  <a:lnTo>
                    <a:pt x="116960" y="126669"/>
                  </a:lnTo>
                  <a:lnTo>
                    <a:pt x="82941" y="126669"/>
                  </a:lnTo>
                  <a:lnTo>
                    <a:pt x="82941" y="51913"/>
                  </a:lnTo>
                  <a:cubicBezTo>
                    <a:pt x="82941" y="43293"/>
                    <a:pt x="81037" y="36984"/>
                    <a:pt x="77230" y="32905"/>
                  </a:cubicBezTo>
                  <a:cubicBezTo>
                    <a:pt x="73423" y="28853"/>
                    <a:pt x="68120" y="26813"/>
                    <a:pt x="61349" y="26813"/>
                  </a:cubicBezTo>
                  <a:cubicBezTo>
                    <a:pt x="53898" y="26813"/>
                    <a:pt x="47480" y="29668"/>
                    <a:pt x="42096" y="35379"/>
                  </a:cubicBezTo>
                  <a:cubicBezTo>
                    <a:pt x="36711" y="41090"/>
                    <a:pt x="34019" y="49574"/>
                    <a:pt x="34019" y="60833"/>
                  </a:cubicBezTo>
                  <a:lnTo>
                    <a:pt x="34019" y="126642"/>
                  </a:lnTo>
                  <a:lnTo>
                    <a:pt x="0" y="126642"/>
                  </a:lnTo>
                  <a:lnTo>
                    <a:pt x="0" y="2475"/>
                  </a:lnTo>
                  <a:lnTo>
                    <a:pt x="30538" y="2475"/>
                  </a:lnTo>
                  <a:lnTo>
                    <a:pt x="31545" y="24583"/>
                  </a:lnTo>
                  <a:cubicBezTo>
                    <a:pt x="35678" y="16479"/>
                    <a:pt x="41362" y="10334"/>
                    <a:pt x="48541" y="6200"/>
                  </a:cubicBezTo>
                  <a:cubicBezTo>
                    <a:pt x="55747" y="2067"/>
                    <a:pt x="63824" y="0"/>
                    <a:pt x="72743" y="0"/>
                  </a:cubicBezTo>
                  <a:cubicBezTo>
                    <a:pt x="82016" y="0"/>
                    <a:pt x="90256" y="2148"/>
                    <a:pt x="97462" y="6445"/>
                  </a:cubicBezTo>
                  <a:cubicBezTo>
                    <a:pt x="104668" y="10742"/>
                    <a:pt x="109917" y="16969"/>
                    <a:pt x="113234" y="25073"/>
                  </a:cubicBezTo>
                  <a:cubicBezTo>
                    <a:pt x="117205" y="16969"/>
                    <a:pt x="122997" y="10742"/>
                    <a:pt x="130611" y="6445"/>
                  </a:cubicBezTo>
                  <a:cubicBezTo>
                    <a:pt x="138225" y="2148"/>
                    <a:pt x="146492" y="0"/>
                    <a:pt x="155439" y="0"/>
                  </a:cubicBezTo>
                  <a:cubicBezTo>
                    <a:pt x="168166" y="0"/>
                    <a:pt x="178717" y="3889"/>
                    <a:pt x="187092" y="11666"/>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5" name="Forme libre : forme 14">
              <a:extLst>
                <a:ext uri="{FF2B5EF4-FFF2-40B4-BE49-F238E27FC236}">
                  <a16:creationId xmlns:a16="http://schemas.microsoft.com/office/drawing/2014/main" id="{2B5C6D11-9EC6-40C7-84FC-E5B94636BC53}"/>
                </a:ext>
              </a:extLst>
            </p:cNvPr>
            <p:cNvSpPr/>
            <p:nvPr/>
          </p:nvSpPr>
          <p:spPr>
            <a:xfrm>
              <a:off x="930211" y="4816132"/>
              <a:ext cx="129604" cy="129143"/>
            </a:xfrm>
            <a:custGeom>
              <a:avLst/>
              <a:gdLst>
                <a:gd name="connsiteX0" fmla="*/ 129605 w 129604"/>
                <a:gd name="connsiteY0" fmla="*/ 105050 h 129143"/>
                <a:gd name="connsiteX1" fmla="*/ 127130 w 129604"/>
                <a:gd name="connsiteY1" fmla="*/ 125663 h 129143"/>
                <a:gd name="connsiteX2" fmla="*/ 110977 w 129604"/>
                <a:gd name="connsiteY2" fmla="*/ 129143 h 129143"/>
                <a:gd name="connsiteX3" fmla="*/ 82424 w 129604"/>
                <a:gd name="connsiteY3" fmla="*/ 110516 h 129143"/>
                <a:gd name="connsiteX4" fmla="*/ 65537 w 129604"/>
                <a:gd name="connsiteY4" fmla="*/ 124412 h 129143"/>
                <a:gd name="connsiteX5" fmla="*/ 38479 w 129604"/>
                <a:gd name="connsiteY5" fmla="*/ 129143 h 129143"/>
                <a:gd name="connsiteX6" fmla="*/ 10170 w 129604"/>
                <a:gd name="connsiteY6" fmla="*/ 120958 h 129143"/>
                <a:gd name="connsiteX7" fmla="*/ 0 w 129604"/>
                <a:gd name="connsiteY7" fmla="*/ 97354 h 129143"/>
                <a:gd name="connsiteX8" fmla="*/ 48432 w 129604"/>
                <a:gd name="connsiteY8" fmla="*/ 58113 h 129143"/>
                <a:gd name="connsiteX9" fmla="*/ 78236 w 129604"/>
                <a:gd name="connsiteY9" fmla="*/ 52403 h 129143"/>
                <a:gd name="connsiteX10" fmla="*/ 78236 w 129604"/>
                <a:gd name="connsiteY10" fmla="*/ 46447 h 129143"/>
                <a:gd name="connsiteX11" fmla="*/ 72661 w 129604"/>
                <a:gd name="connsiteY11" fmla="*/ 30675 h 129143"/>
                <a:gd name="connsiteX12" fmla="*/ 57134 w 129604"/>
                <a:gd name="connsiteY12" fmla="*/ 24828 h 129143"/>
                <a:gd name="connsiteX13" fmla="*/ 38506 w 129604"/>
                <a:gd name="connsiteY13" fmla="*/ 29777 h 129143"/>
                <a:gd name="connsiteX14" fmla="*/ 28581 w 129604"/>
                <a:gd name="connsiteY14" fmla="*/ 45930 h 129143"/>
                <a:gd name="connsiteX15" fmla="*/ 1496 w 129604"/>
                <a:gd name="connsiteY15" fmla="*/ 34509 h 129143"/>
                <a:gd name="connsiteX16" fmla="*/ 19389 w 129604"/>
                <a:gd name="connsiteY16" fmla="*/ 9192 h 129143"/>
                <a:gd name="connsiteX17" fmla="*/ 55638 w 129604"/>
                <a:gd name="connsiteY17" fmla="*/ 0 h 129143"/>
                <a:gd name="connsiteX18" fmla="*/ 97109 w 129604"/>
                <a:gd name="connsiteY18" fmla="*/ 11557 h 129143"/>
                <a:gd name="connsiteX19" fmla="*/ 112011 w 129604"/>
                <a:gd name="connsiteY19" fmla="*/ 45713 h 129143"/>
                <a:gd name="connsiteX20" fmla="*/ 112011 w 129604"/>
                <a:gd name="connsiteY20" fmla="*/ 96620 h 129143"/>
                <a:gd name="connsiteX21" fmla="*/ 114241 w 129604"/>
                <a:gd name="connsiteY21" fmla="*/ 103826 h 129143"/>
                <a:gd name="connsiteX22" fmla="*/ 121202 w 129604"/>
                <a:gd name="connsiteY22" fmla="*/ 106056 h 129143"/>
                <a:gd name="connsiteX23" fmla="*/ 129605 w 129604"/>
                <a:gd name="connsiteY23" fmla="*/ 105050 h 129143"/>
                <a:gd name="connsiteX24" fmla="*/ 69126 w 129604"/>
                <a:gd name="connsiteY24" fmla="*/ 100699 h 129143"/>
                <a:gd name="connsiteX25" fmla="*/ 78182 w 129604"/>
                <a:gd name="connsiteY25" fmla="*/ 86177 h 129143"/>
                <a:gd name="connsiteX26" fmla="*/ 78182 w 129604"/>
                <a:gd name="connsiteY26" fmla="*/ 73260 h 129143"/>
                <a:gd name="connsiteX27" fmla="*/ 51614 w 129604"/>
                <a:gd name="connsiteY27" fmla="*/ 79216 h 129143"/>
                <a:gd name="connsiteX28" fmla="*/ 39077 w 129604"/>
                <a:gd name="connsiteY28" fmla="*/ 84546 h 129143"/>
                <a:gd name="connsiteX29" fmla="*/ 34971 w 129604"/>
                <a:gd name="connsiteY29" fmla="*/ 93846 h 129143"/>
                <a:gd name="connsiteX30" fmla="*/ 38697 w 129604"/>
                <a:gd name="connsiteY30" fmla="*/ 102901 h 129143"/>
                <a:gd name="connsiteX31" fmla="*/ 49112 w 129604"/>
                <a:gd name="connsiteY31" fmla="*/ 106002 h 129143"/>
                <a:gd name="connsiteX32" fmla="*/ 69126 w 129604"/>
                <a:gd name="connsiteY32" fmla="*/ 100699 h 12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604" h="129143">
                  <a:moveTo>
                    <a:pt x="129605" y="105050"/>
                  </a:moveTo>
                  <a:lnTo>
                    <a:pt x="127130" y="125663"/>
                  </a:lnTo>
                  <a:cubicBezTo>
                    <a:pt x="122507" y="127974"/>
                    <a:pt x="117123" y="129143"/>
                    <a:pt x="110977" y="129143"/>
                  </a:cubicBezTo>
                  <a:cubicBezTo>
                    <a:pt x="95096" y="129143"/>
                    <a:pt x="85551" y="122943"/>
                    <a:pt x="82424" y="110516"/>
                  </a:cubicBezTo>
                  <a:cubicBezTo>
                    <a:pt x="78780" y="116634"/>
                    <a:pt x="73151" y="121284"/>
                    <a:pt x="65537" y="124412"/>
                  </a:cubicBezTo>
                  <a:cubicBezTo>
                    <a:pt x="57922" y="127539"/>
                    <a:pt x="48894" y="129143"/>
                    <a:pt x="38479" y="129143"/>
                  </a:cubicBezTo>
                  <a:cubicBezTo>
                    <a:pt x="26378" y="129143"/>
                    <a:pt x="16942" y="126397"/>
                    <a:pt x="10170" y="120958"/>
                  </a:cubicBezTo>
                  <a:cubicBezTo>
                    <a:pt x="3372" y="115492"/>
                    <a:pt x="0" y="107633"/>
                    <a:pt x="0" y="97354"/>
                  </a:cubicBezTo>
                  <a:cubicBezTo>
                    <a:pt x="0" y="77149"/>
                    <a:pt x="16126" y="64069"/>
                    <a:pt x="48432" y="58113"/>
                  </a:cubicBezTo>
                  <a:lnTo>
                    <a:pt x="78236" y="52403"/>
                  </a:lnTo>
                  <a:lnTo>
                    <a:pt x="78236" y="46447"/>
                  </a:lnTo>
                  <a:cubicBezTo>
                    <a:pt x="78236" y="39839"/>
                    <a:pt x="76387" y="34563"/>
                    <a:pt x="72661" y="30675"/>
                  </a:cubicBezTo>
                  <a:cubicBezTo>
                    <a:pt x="68936" y="26786"/>
                    <a:pt x="63769" y="24828"/>
                    <a:pt x="57134" y="24828"/>
                  </a:cubicBezTo>
                  <a:cubicBezTo>
                    <a:pt x="49520" y="24828"/>
                    <a:pt x="43319" y="26487"/>
                    <a:pt x="38506" y="29777"/>
                  </a:cubicBezTo>
                  <a:cubicBezTo>
                    <a:pt x="33693" y="33095"/>
                    <a:pt x="30402" y="38479"/>
                    <a:pt x="28581" y="45930"/>
                  </a:cubicBezTo>
                  <a:lnTo>
                    <a:pt x="1496" y="34509"/>
                  </a:lnTo>
                  <a:cubicBezTo>
                    <a:pt x="4133" y="23740"/>
                    <a:pt x="10116" y="15310"/>
                    <a:pt x="19389" y="9192"/>
                  </a:cubicBezTo>
                  <a:cubicBezTo>
                    <a:pt x="28662" y="3073"/>
                    <a:pt x="40736" y="0"/>
                    <a:pt x="55638" y="0"/>
                  </a:cubicBezTo>
                  <a:cubicBezTo>
                    <a:pt x="73341" y="0"/>
                    <a:pt x="87183" y="3834"/>
                    <a:pt x="97109" y="11557"/>
                  </a:cubicBezTo>
                  <a:cubicBezTo>
                    <a:pt x="107034" y="19253"/>
                    <a:pt x="112011" y="30647"/>
                    <a:pt x="112011" y="45713"/>
                  </a:cubicBezTo>
                  <a:lnTo>
                    <a:pt x="112011" y="96620"/>
                  </a:lnTo>
                  <a:cubicBezTo>
                    <a:pt x="112011" y="99937"/>
                    <a:pt x="112745" y="102330"/>
                    <a:pt x="114241" y="103826"/>
                  </a:cubicBezTo>
                  <a:cubicBezTo>
                    <a:pt x="115736" y="105322"/>
                    <a:pt x="118048" y="106056"/>
                    <a:pt x="121202" y="106056"/>
                  </a:cubicBezTo>
                  <a:cubicBezTo>
                    <a:pt x="124628" y="106029"/>
                    <a:pt x="127457" y="105702"/>
                    <a:pt x="129605" y="105050"/>
                  </a:cubicBezTo>
                  <a:moveTo>
                    <a:pt x="69126" y="100699"/>
                  </a:moveTo>
                  <a:cubicBezTo>
                    <a:pt x="75163" y="97136"/>
                    <a:pt x="78182" y="92296"/>
                    <a:pt x="78182" y="86177"/>
                  </a:cubicBezTo>
                  <a:lnTo>
                    <a:pt x="78182" y="73260"/>
                  </a:lnTo>
                  <a:lnTo>
                    <a:pt x="51614" y="79216"/>
                  </a:lnTo>
                  <a:cubicBezTo>
                    <a:pt x="45984" y="80548"/>
                    <a:pt x="41797" y="82316"/>
                    <a:pt x="39077" y="84546"/>
                  </a:cubicBezTo>
                  <a:cubicBezTo>
                    <a:pt x="36358" y="86775"/>
                    <a:pt x="34971" y="89876"/>
                    <a:pt x="34971" y="93846"/>
                  </a:cubicBezTo>
                  <a:cubicBezTo>
                    <a:pt x="34971" y="97816"/>
                    <a:pt x="36222" y="100835"/>
                    <a:pt x="38697" y="102901"/>
                  </a:cubicBezTo>
                  <a:cubicBezTo>
                    <a:pt x="41171" y="104968"/>
                    <a:pt x="44652" y="106002"/>
                    <a:pt x="49112" y="106002"/>
                  </a:cubicBezTo>
                  <a:cubicBezTo>
                    <a:pt x="56427" y="106029"/>
                    <a:pt x="63089" y="104261"/>
                    <a:pt x="69126" y="100699"/>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414B6047-42EE-4B48-8F8E-2A89A4D04D9A}"/>
                </a:ext>
              </a:extLst>
            </p:cNvPr>
            <p:cNvSpPr/>
            <p:nvPr/>
          </p:nvSpPr>
          <p:spPr>
            <a:xfrm>
              <a:off x="1505846" y="4816132"/>
              <a:ext cx="122425" cy="129143"/>
            </a:xfrm>
            <a:custGeom>
              <a:avLst/>
              <a:gdLst>
                <a:gd name="connsiteX0" fmla="*/ 121420 w 122425"/>
                <a:gd name="connsiteY0" fmla="*/ 77475 h 129143"/>
                <a:gd name="connsiteX1" fmla="*/ 33530 w 122425"/>
                <a:gd name="connsiteY1" fmla="*/ 77475 h 129143"/>
                <a:gd name="connsiteX2" fmla="*/ 64558 w 122425"/>
                <a:gd name="connsiteY2" fmla="*/ 103799 h 129143"/>
                <a:gd name="connsiteX3" fmla="*/ 82179 w 122425"/>
                <a:gd name="connsiteY3" fmla="*/ 99829 h 129143"/>
                <a:gd name="connsiteX4" fmla="*/ 91860 w 122425"/>
                <a:gd name="connsiteY4" fmla="*/ 88407 h 129143"/>
                <a:gd name="connsiteX5" fmla="*/ 119679 w 122425"/>
                <a:gd name="connsiteY5" fmla="*/ 98578 h 129143"/>
                <a:gd name="connsiteX6" fmla="*/ 99692 w 122425"/>
                <a:gd name="connsiteY6" fmla="*/ 121312 h 129143"/>
                <a:gd name="connsiteX7" fmla="*/ 64558 w 122425"/>
                <a:gd name="connsiteY7" fmla="*/ 129143 h 129143"/>
                <a:gd name="connsiteX8" fmla="*/ 16887 w 122425"/>
                <a:gd name="connsiteY8" fmla="*/ 112120 h 129143"/>
                <a:gd name="connsiteX9" fmla="*/ 0 w 122425"/>
                <a:gd name="connsiteY9" fmla="*/ 64558 h 129143"/>
                <a:gd name="connsiteX10" fmla="*/ 16371 w 122425"/>
                <a:gd name="connsiteY10" fmla="*/ 16996 h 129143"/>
                <a:gd name="connsiteX11" fmla="*/ 62573 w 122425"/>
                <a:gd name="connsiteY11" fmla="*/ 0 h 129143"/>
                <a:gd name="connsiteX12" fmla="*/ 106898 w 122425"/>
                <a:gd name="connsiteY12" fmla="*/ 16643 h 129143"/>
                <a:gd name="connsiteX13" fmla="*/ 122426 w 122425"/>
                <a:gd name="connsiteY13" fmla="*/ 64069 h 129143"/>
                <a:gd name="connsiteX14" fmla="*/ 121420 w 122425"/>
                <a:gd name="connsiteY14" fmla="*/ 77475 h 129143"/>
                <a:gd name="connsiteX15" fmla="*/ 42585 w 122425"/>
                <a:gd name="connsiteY15" fmla="*/ 32279 h 129143"/>
                <a:gd name="connsiteX16" fmla="*/ 33258 w 122425"/>
                <a:gd name="connsiteY16" fmla="*/ 53626 h 129143"/>
                <a:gd name="connsiteX17" fmla="*/ 91126 w 122425"/>
                <a:gd name="connsiteY17" fmla="*/ 53626 h 129143"/>
                <a:gd name="connsiteX18" fmla="*/ 81690 w 122425"/>
                <a:gd name="connsiteY18" fmla="*/ 32388 h 129143"/>
                <a:gd name="connsiteX19" fmla="*/ 62328 w 122425"/>
                <a:gd name="connsiteY19" fmla="*/ 25046 h 129143"/>
                <a:gd name="connsiteX20" fmla="*/ 42585 w 122425"/>
                <a:gd name="connsiteY20" fmla="*/ 32279 h 12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425" h="129143">
                  <a:moveTo>
                    <a:pt x="121420" y="77475"/>
                  </a:moveTo>
                  <a:lnTo>
                    <a:pt x="33530" y="77475"/>
                  </a:lnTo>
                  <a:cubicBezTo>
                    <a:pt x="37011" y="95015"/>
                    <a:pt x="47344" y="103799"/>
                    <a:pt x="64558" y="103799"/>
                  </a:cubicBezTo>
                  <a:cubicBezTo>
                    <a:pt x="71683" y="103799"/>
                    <a:pt x="77556" y="102494"/>
                    <a:pt x="82179" y="99829"/>
                  </a:cubicBezTo>
                  <a:cubicBezTo>
                    <a:pt x="86802" y="97191"/>
                    <a:pt x="90038" y="93384"/>
                    <a:pt x="91860" y="88407"/>
                  </a:cubicBezTo>
                  <a:lnTo>
                    <a:pt x="119679" y="98578"/>
                  </a:lnTo>
                  <a:cubicBezTo>
                    <a:pt x="115709" y="108503"/>
                    <a:pt x="109047" y="116090"/>
                    <a:pt x="99692" y="121312"/>
                  </a:cubicBezTo>
                  <a:cubicBezTo>
                    <a:pt x="90337" y="126533"/>
                    <a:pt x="78617" y="129143"/>
                    <a:pt x="64558" y="129143"/>
                  </a:cubicBezTo>
                  <a:cubicBezTo>
                    <a:pt x="44027" y="129143"/>
                    <a:pt x="28145" y="123460"/>
                    <a:pt x="16887" y="112120"/>
                  </a:cubicBezTo>
                  <a:cubicBezTo>
                    <a:pt x="5629" y="100780"/>
                    <a:pt x="0" y="84926"/>
                    <a:pt x="0" y="64558"/>
                  </a:cubicBezTo>
                  <a:cubicBezTo>
                    <a:pt x="0" y="44190"/>
                    <a:pt x="5466" y="28336"/>
                    <a:pt x="16371" y="16996"/>
                  </a:cubicBezTo>
                  <a:cubicBezTo>
                    <a:pt x="27302" y="5656"/>
                    <a:pt x="42694" y="0"/>
                    <a:pt x="62573" y="0"/>
                  </a:cubicBezTo>
                  <a:cubicBezTo>
                    <a:pt x="81771" y="0"/>
                    <a:pt x="96537" y="5548"/>
                    <a:pt x="106898" y="16643"/>
                  </a:cubicBezTo>
                  <a:cubicBezTo>
                    <a:pt x="117232" y="27738"/>
                    <a:pt x="122426" y="43537"/>
                    <a:pt x="122426" y="64069"/>
                  </a:cubicBezTo>
                  <a:cubicBezTo>
                    <a:pt x="122399" y="68692"/>
                    <a:pt x="122072" y="73179"/>
                    <a:pt x="121420" y="77475"/>
                  </a:cubicBezTo>
                  <a:moveTo>
                    <a:pt x="42585" y="32279"/>
                  </a:moveTo>
                  <a:cubicBezTo>
                    <a:pt x="37690" y="37092"/>
                    <a:pt x="34590" y="44190"/>
                    <a:pt x="33258" y="53626"/>
                  </a:cubicBezTo>
                  <a:lnTo>
                    <a:pt x="91126" y="53626"/>
                  </a:lnTo>
                  <a:cubicBezTo>
                    <a:pt x="89793" y="44353"/>
                    <a:pt x="86666" y="37283"/>
                    <a:pt x="81690" y="32388"/>
                  </a:cubicBezTo>
                  <a:cubicBezTo>
                    <a:pt x="76713" y="27493"/>
                    <a:pt x="70268" y="25046"/>
                    <a:pt x="62328" y="25046"/>
                  </a:cubicBezTo>
                  <a:cubicBezTo>
                    <a:pt x="54034" y="25073"/>
                    <a:pt x="47453" y="27493"/>
                    <a:pt x="42585" y="32279"/>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7F9FCCE4-E7A0-4849-BE00-89390A790D54}"/>
                </a:ext>
              </a:extLst>
            </p:cNvPr>
            <p:cNvSpPr/>
            <p:nvPr/>
          </p:nvSpPr>
          <p:spPr>
            <a:xfrm>
              <a:off x="1150588" y="4815942"/>
              <a:ext cx="156118" cy="129361"/>
            </a:xfrm>
            <a:custGeom>
              <a:avLst/>
              <a:gdLst>
                <a:gd name="connsiteX0" fmla="*/ 64667 w 156118"/>
                <a:gd name="connsiteY0" fmla="*/ 129361 h 129361"/>
                <a:gd name="connsiteX1" fmla="*/ 0 w 156118"/>
                <a:gd name="connsiteY1" fmla="*/ 64694 h 129361"/>
                <a:gd name="connsiteX2" fmla="*/ 64667 w 156118"/>
                <a:gd name="connsiteY2" fmla="*/ 0 h 129361"/>
                <a:gd name="connsiteX3" fmla="*/ 110325 w 156118"/>
                <a:gd name="connsiteY3" fmla="*/ 18873 h 129361"/>
                <a:gd name="connsiteX4" fmla="*/ 156119 w 156118"/>
                <a:gd name="connsiteY4" fmla="*/ 64694 h 129361"/>
                <a:gd name="connsiteX5" fmla="*/ 110325 w 156118"/>
                <a:gd name="connsiteY5" fmla="*/ 110489 h 129361"/>
                <a:gd name="connsiteX6" fmla="*/ 64667 w 156118"/>
                <a:gd name="connsiteY6" fmla="*/ 129361 h 129361"/>
                <a:gd name="connsiteX7" fmla="*/ 64667 w 156118"/>
                <a:gd name="connsiteY7" fmla="*/ 31790 h 129361"/>
                <a:gd name="connsiteX8" fmla="*/ 31789 w 156118"/>
                <a:gd name="connsiteY8" fmla="*/ 64667 h 129361"/>
                <a:gd name="connsiteX9" fmla="*/ 64667 w 156118"/>
                <a:gd name="connsiteY9" fmla="*/ 97544 h 129361"/>
                <a:gd name="connsiteX10" fmla="*/ 87863 w 156118"/>
                <a:gd name="connsiteY10" fmla="*/ 87972 h 129361"/>
                <a:gd name="connsiteX11" fmla="*/ 111168 w 156118"/>
                <a:gd name="connsiteY11" fmla="*/ 64667 h 129361"/>
                <a:gd name="connsiteX12" fmla="*/ 87863 w 156118"/>
                <a:gd name="connsiteY12" fmla="*/ 41362 h 129361"/>
                <a:gd name="connsiteX13" fmla="*/ 64667 w 156118"/>
                <a:gd name="connsiteY13" fmla="*/ 31790 h 12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118" h="129361">
                  <a:moveTo>
                    <a:pt x="64667" y="129361"/>
                  </a:moveTo>
                  <a:cubicBezTo>
                    <a:pt x="28988" y="129361"/>
                    <a:pt x="0" y="100345"/>
                    <a:pt x="0" y="64694"/>
                  </a:cubicBezTo>
                  <a:cubicBezTo>
                    <a:pt x="0" y="29016"/>
                    <a:pt x="29016" y="0"/>
                    <a:pt x="64667" y="0"/>
                  </a:cubicBezTo>
                  <a:cubicBezTo>
                    <a:pt x="81907" y="0"/>
                    <a:pt x="98115" y="6690"/>
                    <a:pt x="110325" y="18873"/>
                  </a:cubicBezTo>
                  <a:lnTo>
                    <a:pt x="156119" y="64694"/>
                  </a:lnTo>
                  <a:lnTo>
                    <a:pt x="110325" y="110489"/>
                  </a:lnTo>
                  <a:cubicBezTo>
                    <a:pt x="98115" y="122671"/>
                    <a:pt x="81880" y="129361"/>
                    <a:pt x="64667" y="129361"/>
                  </a:cubicBezTo>
                  <a:moveTo>
                    <a:pt x="64667" y="31790"/>
                  </a:moveTo>
                  <a:cubicBezTo>
                    <a:pt x="46528" y="31790"/>
                    <a:pt x="31789" y="46529"/>
                    <a:pt x="31789" y="64667"/>
                  </a:cubicBezTo>
                  <a:cubicBezTo>
                    <a:pt x="31789" y="82805"/>
                    <a:pt x="46528" y="97544"/>
                    <a:pt x="64667" y="97544"/>
                  </a:cubicBezTo>
                  <a:cubicBezTo>
                    <a:pt x="73423" y="97544"/>
                    <a:pt x="81663" y="94145"/>
                    <a:pt x="87863" y="87972"/>
                  </a:cubicBezTo>
                  <a:lnTo>
                    <a:pt x="111168" y="64667"/>
                  </a:lnTo>
                  <a:lnTo>
                    <a:pt x="87863" y="41362"/>
                  </a:lnTo>
                  <a:cubicBezTo>
                    <a:pt x="81663" y="35216"/>
                    <a:pt x="73423" y="31790"/>
                    <a:pt x="64667" y="31790"/>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8" name="Forme libre : forme 17">
              <a:extLst>
                <a:ext uri="{FF2B5EF4-FFF2-40B4-BE49-F238E27FC236}">
                  <a16:creationId xmlns:a16="http://schemas.microsoft.com/office/drawing/2014/main" id="{664208F0-43F2-473C-82ED-790DDE6EF913}"/>
                </a:ext>
              </a:extLst>
            </p:cNvPr>
            <p:cNvSpPr/>
            <p:nvPr/>
          </p:nvSpPr>
          <p:spPr>
            <a:xfrm>
              <a:off x="1296101" y="4816132"/>
              <a:ext cx="199628" cy="126668"/>
            </a:xfrm>
            <a:custGeom>
              <a:avLst/>
              <a:gdLst>
                <a:gd name="connsiteX0" fmla="*/ 187120 w 199628"/>
                <a:gd name="connsiteY0" fmla="*/ 11666 h 126668"/>
                <a:gd name="connsiteX1" fmla="*/ 155466 w 199628"/>
                <a:gd name="connsiteY1" fmla="*/ 0 h 126668"/>
                <a:gd name="connsiteX2" fmla="*/ 130638 w 199628"/>
                <a:gd name="connsiteY2" fmla="*/ 6445 h 126668"/>
                <a:gd name="connsiteX3" fmla="*/ 113262 w 199628"/>
                <a:gd name="connsiteY3" fmla="*/ 25073 h 126668"/>
                <a:gd name="connsiteX4" fmla="*/ 97489 w 199628"/>
                <a:gd name="connsiteY4" fmla="*/ 6445 h 126668"/>
                <a:gd name="connsiteX5" fmla="*/ 72770 w 199628"/>
                <a:gd name="connsiteY5" fmla="*/ 0 h 126668"/>
                <a:gd name="connsiteX6" fmla="*/ 48568 w 199628"/>
                <a:gd name="connsiteY6" fmla="*/ 6200 h 126668"/>
                <a:gd name="connsiteX7" fmla="*/ 31545 w 199628"/>
                <a:gd name="connsiteY7" fmla="*/ 24583 h 126668"/>
                <a:gd name="connsiteX8" fmla="*/ 30566 w 199628"/>
                <a:gd name="connsiteY8" fmla="*/ 2475 h 126668"/>
                <a:gd name="connsiteX9" fmla="*/ 0 w 199628"/>
                <a:gd name="connsiteY9" fmla="*/ 2475 h 126668"/>
                <a:gd name="connsiteX10" fmla="*/ 0 w 199628"/>
                <a:gd name="connsiteY10" fmla="*/ 36358 h 126668"/>
                <a:gd name="connsiteX11" fmla="*/ 28118 w 199628"/>
                <a:gd name="connsiteY11" fmla="*/ 64477 h 126668"/>
                <a:gd name="connsiteX12" fmla="*/ 0 w 199628"/>
                <a:gd name="connsiteY12" fmla="*/ 92595 h 126668"/>
                <a:gd name="connsiteX13" fmla="*/ 0 w 199628"/>
                <a:gd name="connsiteY13" fmla="*/ 126642 h 126668"/>
                <a:gd name="connsiteX14" fmla="*/ 34019 w 199628"/>
                <a:gd name="connsiteY14" fmla="*/ 126642 h 126668"/>
                <a:gd name="connsiteX15" fmla="*/ 34019 w 199628"/>
                <a:gd name="connsiteY15" fmla="*/ 60833 h 126668"/>
                <a:gd name="connsiteX16" fmla="*/ 42096 w 199628"/>
                <a:gd name="connsiteY16" fmla="*/ 35379 h 126668"/>
                <a:gd name="connsiteX17" fmla="*/ 61349 w 199628"/>
                <a:gd name="connsiteY17" fmla="*/ 26813 h 126668"/>
                <a:gd name="connsiteX18" fmla="*/ 77230 w 199628"/>
                <a:gd name="connsiteY18" fmla="*/ 32905 h 126668"/>
                <a:gd name="connsiteX19" fmla="*/ 82941 w 199628"/>
                <a:gd name="connsiteY19" fmla="*/ 51913 h 126668"/>
                <a:gd name="connsiteX20" fmla="*/ 82941 w 199628"/>
                <a:gd name="connsiteY20" fmla="*/ 126669 h 126668"/>
                <a:gd name="connsiteX21" fmla="*/ 116960 w 199628"/>
                <a:gd name="connsiteY21" fmla="*/ 126669 h 126668"/>
                <a:gd name="connsiteX22" fmla="*/ 116960 w 199628"/>
                <a:gd name="connsiteY22" fmla="*/ 59854 h 126668"/>
                <a:gd name="connsiteX23" fmla="*/ 124656 w 199628"/>
                <a:gd name="connsiteY23" fmla="*/ 35515 h 126668"/>
                <a:gd name="connsiteX24" fmla="*/ 144262 w 199628"/>
                <a:gd name="connsiteY24" fmla="*/ 26813 h 126668"/>
                <a:gd name="connsiteX25" fmla="*/ 159899 w 199628"/>
                <a:gd name="connsiteY25" fmla="*/ 32905 h 126668"/>
                <a:gd name="connsiteX26" fmla="*/ 165609 w 199628"/>
                <a:gd name="connsiteY26" fmla="*/ 51913 h 126668"/>
                <a:gd name="connsiteX27" fmla="*/ 165609 w 199628"/>
                <a:gd name="connsiteY27" fmla="*/ 126669 h 126668"/>
                <a:gd name="connsiteX28" fmla="*/ 199629 w 199628"/>
                <a:gd name="connsiteY28" fmla="*/ 126669 h 126668"/>
                <a:gd name="connsiteX29" fmla="*/ 199629 w 199628"/>
                <a:gd name="connsiteY29" fmla="*/ 45196 h 126668"/>
                <a:gd name="connsiteX30" fmla="*/ 187120 w 199628"/>
                <a:gd name="connsiteY30" fmla="*/ 11666 h 12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628" h="126668">
                  <a:moveTo>
                    <a:pt x="187120" y="11666"/>
                  </a:moveTo>
                  <a:cubicBezTo>
                    <a:pt x="178744" y="3889"/>
                    <a:pt x="168193" y="0"/>
                    <a:pt x="155466" y="0"/>
                  </a:cubicBezTo>
                  <a:cubicBezTo>
                    <a:pt x="146519" y="0"/>
                    <a:pt x="138253" y="2148"/>
                    <a:pt x="130638" y="6445"/>
                  </a:cubicBezTo>
                  <a:cubicBezTo>
                    <a:pt x="123024" y="10742"/>
                    <a:pt x="117232" y="16969"/>
                    <a:pt x="113262" y="25073"/>
                  </a:cubicBezTo>
                  <a:cubicBezTo>
                    <a:pt x="109944" y="16969"/>
                    <a:pt x="104696" y="10742"/>
                    <a:pt x="97489" y="6445"/>
                  </a:cubicBezTo>
                  <a:cubicBezTo>
                    <a:pt x="90283" y="2148"/>
                    <a:pt x="82043" y="0"/>
                    <a:pt x="72770" y="0"/>
                  </a:cubicBezTo>
                  <a:cubicBezTo>
                    <a:pt x="63824" y="0"/>
                    <a:pt x="55747" y="2067"/>
                    <a:pt x="48568" y="6200"/>
                  </a:cubicBezTo>
                  <a:cubicBezTo>
                    <a:pt x="41362" y="10334"/>
                    <a:pt x="35705" y="16479"/>
                    <a:pt x="31545" y="24583"/>
                  </a:cubicBezTo>
                  <a:lnTo>
                    <a:pt x="30566" y="2475"/>
                  </a:lnTo>
                  <a:lnTo>
                    <a:pt x="0" y="2475"/>
                  </a:lnTo>
                  <a:lnTo>
                    <a:pt x="0" y="36358"/>
                  </a:lnTo>
                  <a:lnTo>
                    <a:pt x="28118" y="64477"/>
                  </a:lnTo>
                  <a:lnTo>
                    <a:pt x="0" y="92595"/>
                  </a:lnTo>
                  <a:lnTo>
                    <a:pt x="0" y="126642"/>
                  </a:lnTo>
                  <a:lnTo>
                    <a:pt x="34019" y="126642"/>
                  </a:lnTo>
                  <a:lnTo>
                    <a:pt x="34019" y="60833"/>
                  </a:lnTo>
                  <a:cubicBezTo>
                    <a:pt x="34019" y="49574"/>
                    <a:pt x="36711" y="41090"/>
                    <a:pt x="42096" y="35379"/>
                  </a:cubicBezTo>
                  <a:cubicBezTo>
                    <a:pt x="47480" y="29668"/>
                    <a:pt x="53898" y="26813"/>
                    <a:pt x="61349" y="26813"/>
                  </a:cubicBezTo>
                  <a:cubicBezTo>
                    <a:pt x="68120" y="26813"/>
                    <a:pt x="73423" y="28853"/>
                    <a:pt x="77230" y="32905"/>
                  </a:cubicBezTo>
                  <a:cubicBezTo>
                    <a:pt x="81037" y="36956"/>
                    <a:pt x="82941" y="43293"/>
                    <a:pt x="82941" y="51913"/>
                  </a:cubicBezTo>
                  <a:lnTo>
                    <a:pt x="82941" y="126669"/>
                  </a:lnTo>
                  <a:lnTo>
                    <a:pt x="116960" y="126669"/>
                  </a:lnTo>
                  <a:lnTo>
                    <a:pt x="116960" y="59854"/>
                  </a:lnTo>
                  <a:cubicBezTo>
                    <a:pt x="116960" y="49438"/>
                    <a:pt x="119516" y="41307"/>
                    <a:pt x="124656" y="35515"/>
                  </a:cubicBezTo>
                  <a:cubicBezTo>
                    <a:pt x="129795" y="29723"/>
                    <a:pt x="136322" y="26813"/>
                    <a:pt x="144262" y="26813"/>
                  </a:cubicBezTo>
                  <a:cubicBezTo>
                    <a:pt x="150870" y="26813"/>
                    <a:pt x="156092" y="28853"/>
                    <a:pt x="159899" y="32905"/>
                  </a:cubicBezTo>
                  <a:cubicBezTo>
                    <a:pt x="163706" y="36956"/>
                    <a:pt x="165609" y="43293"/>
                    <a:pt x="165609" y="51913"/>
                  </a:cubicBezTo>
                  <a:lnTo>
                    <a:pt x="165609" y="126669"/>
                  </a:lnTo>
                  <a:lnTo>
                    <a:pt x="199629" y="126669"/>
                  </a:lnTo>
                  <a:lnTo>
                    <a:pt x="199629" y="45196"/>
                  </a:lnTo>
                  <a:cubicBezTo>
                    <a:pt x="199656" y="30620"/>
                    <a:pt x="195468" y="19444"/>
                    <a:pt x="187120" y="11666"/>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9" name="Forme libre : forme 18">
              <a:extLst>
                <a:ext uri="{FF2B5EF4-FFF2-40B4-BE49-F238E27FC236}">
                  <a16:creationId xmlns:a16="http://schemas.microsoft.com/office/drawing/2014/main" id="{73625DCB-2075-4A7A-BE16-75800B26B9BD}"/>
                </a:ext>
              </a:extLst>
            </p:cNvPr>
            <p:cNvSpPr/>
            <p:nvPr/>
          </p:nvSpPr>
          <p:spPr>
            <a:xfrm>
              <a:off x="1051875" y="4780644"/>
              <a:ext cx="98087" cy="164631"/>
            </a:xfrm>
            <a:custGeom>
              <a:avLst/>
              <a:gdLst>
                <a:gd name="connsiteX0" fmla="*/ 98088 w 98087"/>
                <a:gd name="connsiteY0" fmla="*/ 154434 h 164631"/>
                <a:gd name="connsiteX1" fmla="*/ 83077 w 98087"/>
                <a:gd name="connsiteY1" fmla="*/ 161885 h 164631"/>
                <a:gd name="connsiteX2" fmla="*/ 64068 w 98087"/>
                <a:gd name="connsiteY2" fmla="*/ 164631 h 164631"/>
                <a:gd name="connsiteX3" fmla="*/ 22598 w 98087"/>
                <a:gd name="connsiteY3" fmla="*/ 127131 h 164631"/>
                <a:gd name="connsiteX4" fmla="*/ 22598 w 98087"/>
                <a:gd name="connsiteY4" fmla="*/ 63307 h 164631"/>
                <a:gd name="connsiteX5" fmla="*/ 0 w 98087"/>
                <a:gd name="connsiteY5" fmla="*/ 63307 h 164631"/>
                <a:gd name="connsiteX6" fmla="*/ 0 w 98087"/>
                <a:gd name="connsiteY6" fmla="*/ 37990 h 164631"/>
                <a:gd name="connsiteX7" fmla="*/ 22598 w 98087"/>
                <a:gd name="connsiteY7" fmla="*/ 37990 h 164631"/>
                <a:gd name="connsiteX8" fmla="*/ 22598 w 98087"/>
                <a:gd name="connsiteY8" fmla="*/ 9436 h 164631"/>
                <a:gd name="connsiteX9" fmla="*/ 56617 w 98087"/>
                <a:gd name="connsiteY9" fmla="*/ 0 h 164631"/>
                <a:gd name="connsiteX10" fmla="*/ 56617 w 98087"/>
                <a:gd name="connsiteY10" fmla="*/ 37990 h 164631"/>
                <a:gd name="connsiteX11" fmla="*/ 96837 w 98087"/>
                <a:gd name="connsiteY11" fmla="*/ 37990 h 164631"/>
                <a:gd name="connsiteX12" fmla="*/ 96837 w 98087"/>
                <a:gd name="connsiteY12" fmla="*/ 63307 h 164631"/>
                <a:gd name="connsiteX13" fmla="*/ 56617 w 98087"/>
                <a:gd name="connsiteY13" fmla="*/ 63307 h 164631"/>
                <a:gd name="connsiteX14" fmla="*/ 56617 w 98087"/>
                <a:gd name="connsiteY14" fmla="*/ 121665 h 164631"/>
                <a:gd name="connsiteX15" fmla="*/ 73749 w 98087"/>
                <a:gd name="connsiteY15" fmla="*/ 138797 h 164631"/>
                <a:gd name="connsiteX16" fmla="*/ 92866 w 98087"/>
                <a:gd name="connsiteY16" fmla="*/ 131836 h 164631"/>
                <a:gd name="connsiteX17" fmla="*/ 98088 w 98087"/>
                <a:gd name="connsiteY17" fmla="*/ 154434 h 16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87" h="164631">
                  <a:moveTo>
                    <a:pt x="98088" y="154434"/>
                  </a:moveTo>
                  <a:cubicBezTo>
                    <a:pt x="94117" y="157588"/>
                    <a:pt x="89114" y="160063"/>
                    <a:pt x="83077" y="161885"/>
                  </a:cubicBezTo>
                  <a:cubicBezTo>
                    <a:pt x="77040" y="163707"/>
                    <a:pt x="70704" y="164631"/>
                    <a:pt x="64068" y="164631"/>
                  </a:cubicBezTo>
                  <a:cubicBezTo>
                    <a:pt x="36412" y="164631"/>
                    <a:pt x="22598" y="152122"/>
                    <a:pt x="22598" y="127131"/>
                  </a:cubicBezTo>
                  <a:lnTo>
                    <a:pt x="22598" y="63307"/>
                  </a:lnTo>
                  <a:lnTo>
                    <a:pt x="0" y="63307"/>
                  </a:lnTo>
                  <a:lnTo>
                    <a:pt x="0" y="37990"/>
                  </a:lnTo>
                  <a:lnTo>
                    <a:pt x="22598" y="37990"/>
                  </a:lnTo>
                  <a:lnTo>
                    <a:pt x="22598" y="9436"/>
                  </a:lnTo>
                  <a:lnTo>
                    <a:pt x="56617" y="0"/>
                  </a:lnTo>
                  <a:lnTo>
                    <a:pt x="56617" y="37990"/>
                  </a:lnTo>
                  <a:lnTo>
                    <a:pt x="96837" y="37990"/>
                  </a:lnTo>
                  <a:lnTo>
                    <a:pt x="96837" y="63307"/>
                  </a:lnTo>
                  <a:lnTo>
                    <a:pt x="56617" y="63307"/>
                  </a:lnTo>
                  <a:lnTo>
                    <a:pt x="56617" y="121665"/>
                  </a:lnTo>
                  <a:cubicBezTo>
                    <a:pt x="56617" y="133087"/>
                    <a:pt x="62328" y="138797"/>
                    <a:pt x="73749" y="138797"/>
                  </a:cubicBezTo>
                  <a:cubicBezTo>
                    <a:pt x="81037" y="138797"/>
                    <a:pt x="87400" y="136486"/>
                    <a:pt x="92866" y="131836"/>
                  </a:cubicBezTo>
                  <a:lnTo>
                    <a:pt x="98088" y="154434"/>
                  </a:lnTo>
                  <a:close/>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grpSp>
    </p:spTree>
    <p:extLst>
      <p:ext uri="{BB962C8B-B14F-4D97-AF65-F5344CB8AC3E}">
        <p14:creationId xmlns:p14="http://schemas.microsoft.com/office/powerpoint/2010/main" val="4227497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Picture 1">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ABBD0FB-BC90-4766-9D87-ABDCAFA01556}"/>
              </a:ext>
            </a:extLst>
          </p:cNvPr>
          <p:cNvSpPr>
            <a:spLocks noGrp="1"/>
          </p:cNvSpPr>
          <p:nvPr>
            <p:ph type="body" sz="quarter" idx="28" hasCustomPrompt="1"/>
          </p:nvPr>
        </p:nvSpPr>
        <p:spPr>
          <a:xfrm>
            <a:off x="4751001" y="2264744"/>
            <a:ext cx="3764430" cy="1030899"/>
          </a:xfrm>
          <a:prstGeom prst="rect">
            <a:avLst/>
          </a:prstGeom>
        </p:spPr>
        <p:txBody>
          <a:bodyPr lIns="0" tIns="45696" rIns="91396" bIns="45696"/>
          <a:lstStyle>
            <a:lvl1pPr marL="177714" indent="-177714">
              <a:buClr>
                <a:schemeClr val="accent5"/>
              </a:buClr>
              <a:buFont typeface="Wingdings" panose="05000000000000000000" pitchFamily="2" charset="2"/>
              <a:buChar char="§"/>
              <a:defRPr sz="1100"/>
            </a:lvl1pPr>
          </a:lstStyle>
          <a:p>
            <a:pPr lvl="0"/>
            <a:r>
              <a:rPr lang="en-US" noProof="0" dirty="0"/>
              <a:t>Nemo </a:t>
            </a:r>
            <a:r>
              <a:rPr lang="en-US" noProof="0" dirty="0" err="1"/>
              <a:t>quaeso</a:t>
            </a:r>
            <a:r>
              <a:rPr lang="en-US" noProof="0" dirty="0"/>
              <a:t> </a:t>
            </a:r>
            <a:r>
              <a:rPr lang="en-US" noProof="0" dirty="0" err="1"/>
              <a:t>miretur</a:t>
            </a:r>
            <a:r>
              <a:rPr lang="en-US" noProof="0" dirty="0"/>
              <a:t>, </a:t>
            </a:r>
            <a:r>
              <a:rPr lang="en-US" noProof="0" dirty="0" err="1"/>
              <a:t>si</a:t>
            </a:r>
            <a:r>
              <a:rPr lang="en-US" noProof="0" dirty="0"/>
              <a:t> post </a:t>
            </a:r>
            <a:r>
              <a:rPr lang="en-US" noProof="0" dirty="0" err="1"/>
              <a:t>exsudatos</a:t>
            </a:r>
            <a:r>
              <a:rPr lang="en-US" noProof="0" dirty="0"/>
              <a:t> </a:t>
            </a:r>
            <a:r>
              <a:rPr lang="en-US" noProof="0" dirty="0" err="1"/>
              <a:t>labores</a:t>
            </a:r>
            <a:r>
              <a:rPr lang="en-US" noProof="0" dirty="0"/>
              <a:t> </a:t>
            </a:r>
            <a:r>
              <a:rPr lang="en-US" noProof="0" dirty="0" err="1"/>
              <a:t>itinerum</a:t>
            </a:r>
            <a:r>
              <a:rPr lang="en-US" noProof="0" dirty="0"/>
              <a:t> </a:t>
            </a:r>
            <a:r>
              <a:rPr lang="en-US" noProof="0" dirty="0" err="1"/>
              <a:t>longos</a:t>
            </a:r>
            <a:r>
              <a:rPr lang="en-US" noProof="0" dirty="0"/>
              <a:t> </a:t>
            </a:r>
            <a:r>
              <a:rPr lang="en-US" noProof="0" dirty="0" err="1"/>
              <a:t>congestosque</a:t>
            </a:r>
            <a:endParaRPr lang="en-US" noProof="0" dirty="0"/>
          </a:p>
        </p:txBody>
      </p:sp>
      <p:sp>
        <p:nvSpPr>
          <p:cNvPr id="7" name="Slide Number Placeholder 6"/>
          <p:cNvSpPr>
            <a:spLocks noGrp="1"/>
          </p:cNvSpPr>
          <p:nvPr>
            <p:ph type="sldNum" sz="quarter" idx="12"/>
          </p:nvPr>
        </p:nvSpPr>
        <p:spPr/>
        <p:txBody>
          <a:bodyPr/>
          <a:lstStyle/>
          <a:p>
            <a:fld id="{A014B4A8-9E50-4F50-BEFA-76F68FFEF320}" type="slidenum">
              <a:rPr/>
              <a:pPr/>
              <a:t>‹#›</a:t>
            </a:fld>
            <a:endParaRPr/>
          </a:p>
        </p:txBody>
      </p:sp>
      <p:sp>
        <p:nvSpPr>
          <p:cNvPr id="8" name="Espace réservé du texte 11">
            <a:extLst>
              <a:ext uri="{FF2B5EF4-FFF2-40B4-BE49-F238E27FC236}">
                <a16:creationId xmlns:a16="http://schemas.microsoft.com/office/drawing/2014/main" id="{AA6957C0-5DA8-4BBF-9BB9-6466483191B1}"/>
              </a:ext>
            </a:extLst>
          </p:cNvPr>
          <p:cNvSpPr>
            <a:spLocks noGrp="1"/>
          </p:cNvSpPr>
          <p:nvPr>
            <p:ph type="body" sz="quarter" idx="21" hasCustomPrompt="1"/>
          </p:nvPr>
        </p:nvSpPr>
        <p:spPr>
          <a:xfrm>
            <a:off x="4734675" y="610216"/>
            <a:ext cx="3780758" cy="329107"/>
          </a:xfrm>
          <a:prstGeom prst="rect">
            <a:avLst/>
          </a:prstGeom>
        </p:spPr>
        <p:txBody>
          <a:bodyPr lIns="0" tIns="0" rIns="0" bIns="0" anchor="t"/>
          <a:lstStyle>
            <a:lvl1pPr marL="0" indent="0" algn="l">
              <a:buNone/>
              <a:defRPr sz="2400" b="1" i="0">
                <a:solidFill>
                  <a:srgbClr val="1050A3"/>
                </a:solidFill>
                <a:latin typeface="Arial" panose="020B0604020202020204" pitchFamily="34" charset="0"/>
                <a:cs typeface="Arial" panose="020B0604020202020204" pitchFamily="34" charset="0"/>
              </a:defRPr>
            </a:lvl1pPr>
          </a:lstStyle>
          <a:p>
            <a:pPr lvl="0"/>
            <a:r>
              <a:rPr lang="en-US" noProof="0" dirty="0"/>
              <a:t>Title</a:t>
            </a:r>
          </a:p>
        </p:txBody>
      </p:sp>
      <p:sp>
        <p:nvSpPr>
          <p:cNvPr id="9" name="Espace réservé du texte 11">
            <a:extLst>
              <a:ext uri="{FF2B5EF4-FFF2-40B4-BE49-F238E27FC236}">
                <a16:creationId xmlns:a16="http://schemas.microsoft.com/office/drawing/2014/main" id="{0433B88B-36BA-4700-8FF7-3449E9D5828A}"/>
              </a:ext>
            </a:extLst>
          </p:cNvPr>
          <p:cNvSpPr>
            <a:spLocks noGrp="1"/>
          </p:cNvSpPr>
          <p:nvPr>
            <p:ph type="body" sz="quarter" idx="22" hasCustomPrompt="1"/>
          </p:nvPr>
        </p:nvSpPr>
        <p:spPr>
          <a:xfrm>
            <a:off x="4751005" y="1583407"/>
            <a:ext cx="3764431" cy="559577"/>
          </a:xfrm>
          <a:prstGeom prst="rect">
            <a:avLst/>
          </a:prstGeom>
        </p:spPr>
        <p:txBody>
          <a:bodyPr lIns="0" tIns="0" rIns="0" bIns="0" anchor="t"/>
          <a:lstStyle>
            <a:lvl1pPr marL="0" indent="0" algn="l">
              <a:lnSpc>
                <a:spcPct val="10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en-US" noProof="0" dirty="0"/>
              <a:t>A </a:t>
            </a:r>
            <a:r>
              <a:rPr lang="en-US" noProof="0" dirty="0" err="1"/>
              <a:t>micitias</a:t>
            </a:r>
            <a:r>
              <a:rPr lang="en-US" noProof="0" dirty="0"/>
              <a:t> </a:t>
            </a:r>
            <a:r>
              <a:rPr lang="en-US" noProof="0" dirty="0" err="1"/>
              <a:t>essent</a:t>
            </a:r>
            <a:r>
              <a:rPr lang="en-US" noProof="0" dirty="0"/>
              <a:t> </a:t>
            </a:r>
            <a:r>
              <a:rPr lang="en-US" noProof="0" dirty="0" err="1"/>
              <a:t>idonei</a:t>
            </a:r>
            <a:r>
              <a:rPr lang="en-US" noProof="0" dirty="0"/>
              <a:t>, </a:t>
            </a:r>
            <a:r>
              <a:rPr lang="en-US" noProof="0" dirty="0" err="1"/>
              <a:t>iudicarent</a:t>
            </a:r>
            <a:r>
              <a:rPr lang="en-US" noProof="0" dirty="0"/>
              <a:t>. Sunt </a:t>
            </a:r>
            <a:r>
              <a:rPr lang="en-US" noProof="0" dirty="0" err="1"/>
              <a:t>igitur</a:t>
            </a:r>
            <a:r>
              <a:rPr lang="en-US" noProof="0" dirty="0"/>
              <a:t> </a:t>
            </a:r>
            <a:r>
              <a:rPr lang="en-US" noProof="0" dirty="0" err="1"/>
              <a:t>firmi</a:t>
            </a:r>
            <a:r>
              <a:rPr lang="en-US" noProof="0" dirty="0"/>
              <a:t> et stabiles et </a:t>
            </a:r>
            <a:r>
              <a:rPr lang="en-US" noProof="0" dirty="0" err="1"/>
              <a:t>constantes</a:t>
            </a:r>
            <a:r>
              <a:rPr lang="en-US" noProof="0" dirty="0"/>
              <a:t> </a:t>
            </a:r>
            <a:r>
              <a:rPr lang="en-US" noProof="0" dirty="0" err="1"/>
              <a:t>eligendi</a:t>
            </a:r>
            <a:r>
              <a:rPr lang="en-US" noProof="0" dirty="0"/>
              <a:t>; </a:t>
            </a:r>
            <a:r>
              <a:rPr lang="en-US" noProof="0" dirty="0" err="1"/>
              <a:t>cuius</a:t>
            </a:r>
            <a:r>
              <a:rPr lang="en-US" noProof="0" dirty="0"/>
              <a:t> generis </a:t>
            </a:r>
            <a:r>
              <a:rPr lang="en-US" noProof="0" dirty="0" err="1"/>
              <a:t>est</a:t>
            </a:r>
            <a:r>
              <a:rPr lang="en-US" noProof="0" dirty="0"/>
              <a:t> magna </a:t>
            </a:r>
            <a:r>
              <a:rPr lang="en-US" noProof="0" dirty="0" err="1"/>
              <a:t>penuria</a:t>
            </a:r>
            <a:r>
              <a:rPr lang="en-US" noProof="0" dirty="0"/>
              <a:t>.</a:t>
            </a:r>
          </a:p>
        </p:txBody>
      </p:sp>
      <p:sp>
        <p:nvSpPr>
          <p:cNvPr id="11" name="Espace réservé du texte 11">
            <a:extLst>
              <a:ext uri="{FF2B5EF4-FFF2-40B4-BE49-F238E27FC236}">
                <a16:creationId xmlns:a16="http://schemas.microsoft.com/office/drawing/2014/main" id="{6F67ECEE-DFDE-4543-A1BA-5EDE8C76C701}"/>
              </a:ext>
            </a:extLst>
          </p:cNvPr>
          <p:cNvSpPr>
            <a:spLocks noGrp="1"/>
          </p:cNvSpPr>
          <p:nvPr>
            <p:ph type="body" sz="quarter" idx="24" hasCustomPrompt="1"/>
          </p:nvPr>
        </p:nvSpPr>
        <p:spPr>
          <a:xfrm>
            <a:off x="4734674" y="3442715"/>
            <a:ext cx="3780758" cy="697120"/>
          </a:xfrm>
          <a:prstGeom prst="rect">
            <a:avLst/>
          </a:prstGeom>
        </p:spPr>
        <p:txBody>
          <a:bodyPr lIns="0" tIns="0" rIns="0" bIns="0" anchor="t"/>
          <a:lstStyle>
            <a:lvl1pPr marL="0" indent="0" algn="l">
              <a:lnSpc>
                <a:spcPct val="100000"/>
              </a:lnSpc>
              <a:buFont typeface="Arial" panose="020B0604020202020204" pitchFamily="34" charset="0"/>
              <a:buNone/>
              <a:defRPr sz="1400" b="1" i="0" kern="1500" baseline="0">
                <a:solidFill>
                  <a:srgbClr val="1050A3"/>
                </a:solidFill>
                <a:latin typeface="Arial" panose="020B0604020202020204" pitchFamily="34" charset="0"/>
                <a:cs typeface="Arial" panose="020B0604020202020204" pitchFamily="34" charset="0"/>
              </a:defRPr>
            </a:lvl1pPr>
          </a:lstStyle>
          <a:p>
            <a:pPr lvl="0"/>
            <a:r>
              <a:rPr lang="en-US" noProof="0" dirty="0" err="1"/>
              <a:t>Ultatione</a:t>
            </a:r>
            <a:r>
              <a:rPr lang="en-US" noProof="0" dirty="0"/>
              <a:t> </a:t>
            </a:r>
            <a:r>
              <a:rPr lang="en-US" noProof="0" dirty="0" err="1"/>
              <a:t>actique</a:t>
            </a:r>
            <a:r>
              <a:rPr lang="en-US" noProof="0" dirty="0"/>
              <a:t> </a:t>
            </a:r>
            <a:r>
              <a:rPr lang="en-US" noProof="0" dirty="0" err="1"/>
              <a:t>laribus</a:t>
            </a:r>
            <a:r>
              <a:rPr lang="en-US" noProof="0" dirty="0"/>
              <a:t> </a:t>
            </a:r>
            <a:r>
              <a:rPr lang="en-US" noProof="0" dirty="0" err="1"/>
              <a:t>suis</a:t>
            </a:r>
            <a:r>
              <a:rPr lang="en-US" noProof="0" dirty="0"/>
              <a:t> </a:t>
            </a:r>
            <a:r>
              <a:rPr lang="en-US" noProof="0" dirty="0" err="1"/>
              <a:t>extorres</a:t>
            </a:r>
            <a:r>
              <a:rPr lang="en-US" noProof="0" dirty="0"/>
              <a:t> </a:t>
            </a:r>
            <a:r>
              <a:rPr lang="en-US" noProof="0" dirty="0" err="1"/>
              <a:t>nullo</a:t>
            </a:r>
            <a:r>
              <a:rPr lang="en-US" noProof="0" dirty="0"/>
              <a:t> </a:t>
            </a:r>
            <a:r>
              <a:rPr lang="en-US" noProof="0" dirty="0" err="1"/>
              <a:t>sibi</a:t>
            </a:r>
            <a:r>
              <a:rPr lang="en-US" noProof="0" dirty="0"/>
              <a:t> </a:t>
            </a:r>
            <a:r>
              <a:rPr lang="en-US" noProof="0" dirty="0" err="1"/>
              <a:t>imperio</a:t>
            </a:r>
            <a:r>
              <a:rPr lang="en-US" noProof="0" dirty="0"/>
              <a:t> ad </a:t>
            </a:r>
            <a:r>
              <a:rPr lang="en-US" noProof="0" dirty="0" err="1"/>
              <a:t>voluntatem</a:t>
            </a:r>
            <a:r>
              <a:rPr lang="en-US" noProof="0" dirty="0"/>
              <a:t> converso Sed (</a:t>
            </a:r>
            <a:r>
              <a:rPr lang="en-US" noProof="0" dirty="0" err="1"/>
              <a:t>saepe</a:t>
            </a:r>
            <a:r>
              <a:rPr lang="en-US" noProof="0" dirty="0"/>
              <a:t> </a:t>
            </a:r>
            <a:r>
              <a:rPr lang="en-US" noProof="0" dirty="0" err="1"/>
              <a:t>enim</a:t>
            </a:r>
            <a:r>
              <a:rPr lang="en-US" noProof="0" dirty="0"/>
              <a:t> </a:t>
            </a:r>
            <a:r>
              <a:rPr lang="en-US" noProof="0" dirty="0" err="1"/>
              <a:t>redeo</a:t>
            </a:r>
            <a:r>
              <a:rPr lang="en-US" noProof="0" dirty="0"/>
              <a:t> ad </a:t>
            </a:r>
            <a:r>
              <a:rPr lang="en-US" noProof="0" dirty="0" err="1"/>
              <a:t>Scipionem</a:t>
            </a:r>
            <a:r>
              <a:rPr lang="en-US" noProof="0" dirty="0"/>
              <a:t>)</a:t>
            </a:r>
          </a:p>
        </p:txBody>
      </p:sp>
      <p:sp>
        <p:nvSpPr>
          <p:cNvPr id="12" name="Espace réservé pour une image  5">
            <a:extLst>
              <a:ext uri="{FF2B5EF4-FFF2-40B4-BE49-F238E27FC236}">
                <a16:creationId xmlns:a16="http://schemas.microsoft.com/office/drawing/2014/main" id="{DDA18F03-B825-45AB-A0B7-57C55DE28320}"/>
              </a:ext>
            </a:extLst>
          </p:cNvPr>
          <p:cNvSpPr>
            <a:spLocks noGrp="1"/>
          </p:cNvSpPr>
          <p:nvPr>
            <p:ph type="pic" sz="quarter" idx="25" hasCustomPrompt="1"/>
          </p:nvPr>
        </p:nvSpPr>
        <p:spPr>
          <a:xfrm>
            <a:off x="2" y="0"/>
            <a:ext cx="4563241" cy="5143500"/>
          </a:xfrm>
          <a:prstGeom prst="rect">
            <a:avLst/>
          </a:prstGeom>
          <a:solidFill>
            <a:schemeClr val="bg1">
              <a:lumMod val="95000"/>
            </a:schemeClr>
          </a:solidFill>
        </p:spPr>
        <p:txBody>
          <a:bodyPr lIns="91396" tIns="45696" rIns="91396" bIns="45696"/>
          <a:lstStyle>
            <a:lvl1pPr>
              <a:defRPr/>
            </a:lvl1pPr>
          </a:lstStyle>
          <a:p>
            <a:r>
              <a:rPr lang="en-US" noProof="0" dirty="0"/>
              <a:t>Click on the icon to add a picture</a:t>
            </a:r>
          </a:p>
        </p:txBody>
      </p:sp>
      <p:sp>
        <p:nvSpPr>
          <p:cNvPr id="13" name="Espace réservé du texte 11">
            <a:extLst>
              <a:ext uri="{FF2B5EF4-FFF2-40B4-BE49-F238E27FC236}">
                <a16:creationId xmlns:a16="http://schemas.microsoft.com/office/drawing/2014/main" id="{EF75B4D6-3AF4-4E8F-BF46-B98BF6DCA755}"/>
              </a:ext>
            </a:extLst>
          </p:cNvPr>
          <p:cNvSpPr>
            <a:spLocks noGrp="1"/>
          </p:cNvSpPr>
          <p:nvPr>
            <p:ph type="body" sz="quarter" idx="27" hasCustomPrompt="1"/>
          </p:nvPr>
        </p:nvSpPr>
        <p:spPr>
          <a:xfrm>
            <a:off x="4742838" y="1023491"/>
            <a:ext cx="3772594" cy="230832"/>
          </a:xfrm>
          <a:prstGeom prst="rect">
            <a:avLst/>
          </a:prstGeom>
        </p:spPr>
        <p:txBody>
          <a:bodyPr wrap="square" lIns="0" tIns="0" rIns="0" bIns="0" anchor="t">
            <a:spAutoFit/>
          </a:bodyPr>
          <a:lstStyle>
            <a:lvl1pPr marL="0" marR="0" indent="0" algn="l" defTabSz="685423" rtl="0" eaLnBrk="1" fontAlgn="auto" latinLnBrk="0" hangingPunct="1">
              <a:lnSpc>
                <a:spcPct val="100000"/>
              </a:lnSpc>
              <a:spcBef>
                <a:spcPts val="750"/>
              </a:spcBef>
              <a:spcAft>
                <a:spcPts val="0"/>
              </a:spcAft>
              <a:buClr>
                <a:srgbClr val="00B0F0"/>
              </a:buClr>
              <a:buSzTx/>
              <a:buFont typeface="Wingdings" panose="05000000000000000000" pitchFamily="2" charset="2"/>
              <a:buNone/>
              <a:tabLst/>
              <a:defRPr kumimoji="0" lang="fr-FR" sz="1500" b="1" i="0" u="none" strike="noStrike" kern="1500" cap="none" spc="0" normalizeH="0" baseline="0" noProof="0" dirty="0">
                <a:ln>
                  <a:noFill/>
                </a:ln>
                <a:solidFill>
                  <a:srgbClr val="1050A3"/>
                </a:solidFill>
                <a:effectLst/>
                <a:uLnTx/>
                <a:uFillTx/>
                <a:latin typeface="Arial" panose="020B0604020202020204" pitchFamily="34" charset="0"/>
                <a:ea typeface="+mn-ea"/>
                <a:cs typeface="Arial" panose="020B0604020202020204" pitchFamily="34" charset="0"/>
              </a:defRPr>
            </a:lvl1pPr>
          </a:lstStyle>
          <a:p>
            <a:pPr lvl="0"/>
            <a:r>
              <a:rPr lang="en-US" noProof="0" dirty="0"/>
              <a:t>Subtitle</a:t>
            </a:r>
          </a:p>
        </p:txBody>
      </p:sp>
    </p:spTree>
    <p:extLst>
      <p:ext uri="{BB962C8B-B14F-4D97-AF65-F5344CB8AC3E}">
        <p14:creationId xmlns:p14="http://schemas.microsoft.com/office/powerpoint/2010/main" val="818646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Picture 2">
    <p:spTree>
      <p:nvGrpSpPr>
        <p:cNvPr id="1" name=""/>
        <p:cNvGrpSpPr/>
        <p:nvPr/>
      </p:nvGrpSpPr>
      <p:grpSpPr>
        <a:xfrm>
          <a:off x="0" y="0"/>
          <a:ext cx="0" cy="0"/>
          <a:chOff x="0" y="0"/>
          <a:chExt cx="0" cy="0"/>
        </a:xfrm>
      </p:grpSpPr>
      <p:sp>
        <p:nvSpPr>
          <p:cNvPr id="14" name="Espace réservé du texte 11">
            <a:extLst>
              <a:ext uri="{FF2B5EF4-FFF2-40B4-BE49-F238E27FC236}">
                <a16:creationId xmlns:a16="http://schemas.microsoft.com/office/drawing/2014/main" id="{E606E1A2-C427-49DB-B143-9DA8C20E9D23}"/>
              </a:ext>
            </a:extLst>
          </p:cNvPr>
          <p:cNvSpPr>
            <a:spLocks noGrp="1"/>
          </p:cNvSpPr>
          <p:nvPr>
            <p:ph type="body" sz="quarter" idx="21" hasCustomPrompt="1"/>
          </p:nvPr>
        </p:nvSpPr>
        <p:spPr>
          <a:xfrm>
            <a:off x="647700" y="273844"/>
            <a:ext cx="7673436" cy="330486"/>
          </a:xfrm>
          <a:prstGeom prst="rect">
            <a:avLst/>
          </a:prstGeom>
        </p:spPr>
        <p:txBody>
          <a:bodyPr lIns="0" tIns="0" rIns="0" bIns="0" anchor="t">
            <a:spAutoFit/>
          </a:bodyPr>
          <a:lstStyle>
            <a:lvl1pPr marL="0" indent="0" algn="l">
              <a:buNone/>
              <a:defRPr sz="2400" b="1" i="0" baseline="0">
                <a:solidFill>
                  <a:srgbClr val="1050A3"/>
                </a:solidFill>
                <a:latin typeface="Arial" panose="020B0604020202020204" pitchFamily="34" charset="0"/>
                <a:cs typeface="Arial" panose="020B0604020202020204" pitchFamily="34" charset="0"/>
              </a:defRPr>
            </a:lvl1pPr>
          </a:lstStyle>
          <a:p>
            <a:pPr lvl="0"/>
            <a:r>
              <a:rPr lang="en-US" noProof="0" dirty="0"/>
              <a:t>Title</a:t>
            </a:r>
          </a:p>
        </p:txBody>
      </p:sp>
      <p:sp>
        <p:nvSpPr>
          <p:cNvPr id="7" name="Slide Number Placeholder 6"/>
          <p:cNvSpPr>
            <a:spLocks noGrp="1"/>
          </p:cNvSpPr>
          <p:nvPr>
            <p:ph type="sldNum" sz="quarter" idx="12"/>
          </p:nvPr>
        </p:nvSpPr>
        <p:spPr/>
        <p:txBody>
          <a:bodyPr/>
          <a:lstStyle/>
          <a:p>
            <a:fld id="{A014B4A8-9E50-4F50-BEFA-76F68FFEF320}" type="slidenum">
              <a:rPr/>
              <a:pPr/>
              <a:t>‹#›</a:t>
            </a:fld>
            <a:endParaRPr/>
          </a:p>
        </p:txBody>
      </p:sp>
      <p:sp>
        <p:nvSpPr>
          <p:cNvPr id="15" name="Espace réservé pour une image  15">
            <a:extLst>
              <a:ext uri="{FF2B5EF4-FFF2-40B4-BE49-F238E27FC236}">
                <a16:creationId xmlns:a16="http://schemas.microsoft.com/office/drawing/2014/main" id="{E49C72C1-901F-44BD-85C4-5E2C5D47C66B}"/>
              </a:ext>
            </a:extLst>
          </p:cNvPr>
          <p:cNvSpPr>
            <a:spLocks noGrp="1"/>
          </p:cNvSpPr>
          <p:nvPr>
            <p:ph type="pic" sz="quarter" idx="23" hasCustomPrompt="1"/>
          </p:nvPr>
        </p:nvSpPr>
        <p:spPr>
          <a:xfrm>
            <a:off x="2" y="1516415"/>
            <a:ext cx="3399439" cy="3005603"/>
          </a:xfrm>
          <a:prstGeom prst="rect">
            <a:avLst/>
          </a:prstGeom>
          <a:solidFill>
            <a:schemeClr val="bg1">
              <a:lumMod val="95000"/>
            </a:schemeClr>
          </a:solidFill>
        </p:spPr>
        <p:txBody>
          <a:bodyPr lIns="91396" tIns="45696" rIns="91396" bIns="45696"/>
          <a:lstStyle>
            <a:lvl1pPr>
              <a:defRPr i="0"/>
            </a:lvl1pPr>
          </a:lstStyle>
          <a:p>
            <a:r>
              <a:rPr lang="en-US" noProof="0" dirty="0"/>
              <a:t>Click on the icon to add a picture</a:t>
            </a:r>
          </a:p>
        </p:txBody>
      </p:sp>
      <p:sp>
        <p:nvSpPr>
          <p:cNvPr id="18" name="Espace réservé du texte 11">
            <a:extLst>
              <a:ext uri="{FF2B5EF4-FFF2-40B4-BE49-F238E27FC236}">
                <a16:creationId xmlns:a16="http://schemas.microsoft.com/office/drawing/2014/main" id="{8331AD2C-5715-47A0-A871-882FD7248D6E}"/>
              </a:ext>
            </a:extLst>
          </p:cNvPr>
          <p:cNvSpPr>
            <a:spLocks noGrp="1"/>
          </p:cNvSpPr>
          <p:nvPr>
            <p:ph type="body" sz="quarter" idx="22" hasCustomPrompt="1"/>
          </p:nvPr>
        </p:nvSpPr>
        <p:spPr>
          <a:xfrm>
            <a:off x="3665293" y="1510351"/>
            <a:ext cx="4850140" cy="559577"/>
          </a:xfrm>
          <a:prstGeom prst="rect">
            <a:avLst/>
          </a:prstGeom>
        </p:spPr>
        <p:txBody>
          <a:bodyPr lIns="0" tIns="0" rIns="0" bIns="0" anchor="t"/>
          <a:lstStyle>
            <a:lvl1pPr marL="0" indent="0" algn="l">
              <a:lnSpc>
                <a:spcPct val="10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en-US" noProof="0" dirty="0"/>
              <a:t>A </a:t>
            </a:r>
            <a:r>
              <a:rPr lang="en-US" noProof="0" dirty="0" err="1"/>
              <a:t>micitias</a:t>
            </a:r>
            <a:r>
              <a:rPr lang="en-US" noProof="0" dirty="0"/>
              <a:t> </a:t>
            </a:r>
            <a:r>
              <a:rPr lang="en-US" noProof="0" dirty="0" err="1"/>
              <a:t>essent</a:t>
            </a:r>
            <a:r>
              <a:rPr lang="en-US" noProof="0" dirty="0"/>
              <a:t> </a:t>
            </a:r>
            <a:r>
              <a:rPr lang="en-US" noProof="0" dirty="0" err="1"/>
              <a:t>idonei</a:t>
            </a:r>
            <a:r>
              <a:rPr lang="en-US" noProof="0" dirty="0"/>
              <a:t>, </a:t>
            </a:r>
            <a:r>
              <a:rPr lang="en-US" noProof="0" dirty="0" err="1"/>
              <a:t>iudicarent</a:t>
            </a:r>
            <a:r>
              <a:rPr lang="en-US" noProof="0" dirty="0"/>
              <a:t>. Sunt </a:t>
            </a:r>
            <a:r>
              <a:rPr lang="en-US" noProof="0" dirty="0" err="1"/>
              <a:t>igitur</a:t>
            </a:r>
            <a:r>
              <a:rPr lang="en-US" noProof="0" dirty="0"/>
              <a:t> </a:t>
            </a:r>
            <a:r>
              <a:rPr lang="en-US" noProof="0" dirty="0" err="1"/>
              <a:t>firmi</a:t>
            </a:r>
            <a:r>
              <a:rPr lang="en-US" noProof="0" dirty="0"/>
              <a:t> et stabiles et </a:t>
            </a:r>
            <a:r>
              <a:rPr lang="en-US" noProof="0" dirty="0" err="1"/>
              <a:t>constantes</a:t>
            </a:r>
            <a:r>
              <a:rPr lang="en-US" noProof="0" dirty="0"/>
              <a:t> </a:t>
            </a:r>
            <a:r>
              <a:rPr lang="en-US" noProof="0" dirty="0" err="1"/>
              <a:t>eligendi</a:t>
            </a:r>
            <a:r>
              <a:rPr lang="en-US" noProof="0" dirty="0"/>
              <a:t>; </a:t>
            </a:r>
            <a:r>
              <a:rPr lang="en-US" noProof="0" dirty="0" err="1"/>
              <a:t>cuius</a:t>
            </a:r>
            <a:r>
              <a:rPr lang="en-US" noProof="0" dirty="0"/>
              <a:t> generis </a:t>
            </a:r>
            <a:r>
              <a:rPr lang="en-US" noProof="0" dirty="0" err="1"/>
              <a:t>est</a:t>
            </a:r>
            <a:r>
              <a:rPr lang="en-US" noProof="0" dirty="0"/>
              <a:t> magna </a:t>
            </a:r>
            <a:r>
              <a:rPr lang="en-US" noProof="0" dirty="0" err="1"/>
              <a:t>penuria</a:t>
            </a:r>
            <a:r>
              <a:rPr lang="en-US" noProof="0" dirty="0"/>
              <a:t>.</a:t>
            </a:r>
          </a:p>
        </p:txBody>
      </p:sp>
      <p:sp>
        <p:nvSpPr>
          <p:cNvPr id="8" name="Espace réservé du texte 2">
            <a:extLst>
              <a:ext uri="{FF2B5EF4-FFF2-40B4-BE49-F238E27FC236}">
                <a16:creationId xmlns:a16="http://schemas.microsoft.com/office/drawing/2014/main" id="{F28A40F1-B6BA-48AB-AF83-3536335E2569}"/>
              </a:ext>
            </a:extLst>
          </p:cNvPr>
          <p:cNvSpPr>
            <a:spLocks noGrp="1"/>
          </p:cNvSpPr>
          <p:nvPr>
            <p:ph type="body" sz="quarter" idx="28" hasCustomPrompt="1"/>
          </p:nvPr>
        </p:nvSpPr>
        <p:spPr>
          <a:xfrm>
            <a:off x="3651226" y="2215228"/>
            <a:ext cx="4850139" cy="2271620"/>
          </a:xfrm>
          <a:prstGeom prst="rect">
            <a:avLst/>
          </a:prstGeom>
        </p:spPr>
        <p:txBody>
          <a:bodyPr lIns="0" tIns="45696" rIns="91396" bIns="45696"/>
          <a:lstStyle>
            <a:lvl1pPr marL="177714" indent="-177714">
              <a:buClr>
                <a:schemeClr val="accent5"/>
              </a:buClr>
              <a:buFont typeface="Wingdings" panose="05000000000000000000" pitchFamily="2" charset="2"/>
              <a:buChar char="§"/>
              <a:defRPr sz="1100"/>
            </a:lvl1pPr>
          </a:lstStyle>
          <a:p>
            <a:pPr lvl="0"/>
            <a:r>
              <a:rPr lang="en-US" noProof="0" dirty="0"/>
              <a:t>Nemo </a:t>
            </a:r>
            <a:r>
              <a:rPr lang="en-US" noProof="0" dirty="0" err="1"/>
              <a:t>quaeso</a:t>
            </a:r>
            <a:r>
              <a:rPr lang="en-US" noProof="0" dirty="0"/>
              <a:t> </a:t>
            </a:r>
            <a:r>
              <a:rPr lang="en-US" noProof="0" dirty="0" err="1"/>
              <a:t>miretur</a:t>
            </a:r>
            <a:r>
              <a:rPr lang="en-US" noProof="0" dirty="0"/>
              <a:t>, </a:t>
            </a:r>
            <a:r>
              <a:rPr lang="en-US" noProof="0" dirty="0" err="1"/>
              <a:t>si</a:t>
            </a:r>
            <a:r>
              <a:rPr lang="en-US" noProof="0" dirty="0"/>
              <a:t> post </a:t>
            </a:r>
            <a:r>
              <a:rPr lang="en-US" noProof="0" dirty="0" err="1"/>
              <a:t>exsudatos</a:t>
            </a:r>
            <a:r>
              <a:rPr lang="en-US" noProof="0" dirty="0"/>
              <a:t> </a:t>
            </a:r>
            <a:r>
              <a:rPr lang="en-US" noProof="0" dirty="0" err="1"/>
              <a:t>labores</a:t>
            </a:r>
            <a:r>
              <a:rPr lang="en-US" noProof="0" dirty="0"/>
              <a:t> </a:t>
            </a:r>
            <a:r>
              <a:rPr lang="en-US" noProof="0" dirty="0" err="1"/>
              <a:t>itinerum</a:t>
            </a:r>
            <a:r>
              <a:rPr lang="en-US" noProof="0" dirty="0"/>
              <a:t> </a:t>
            </a:r>
            <a:r>
              <a:rPr lang="en-US" noProof="0" dirty="0" err="1"/>
              <a:t>longos</a:t>
            </a:r>
            <a:r>
              <a:rPr lang="en-US" noProof="0" dirty="0"/>
              <a:t> congestosque1</a:t>
            </a:r>
          </a:p>
        </p:txBody>
      </p:sp>
      <p:sp>
        <p:nvSpPr>
          <p:cNvPr id="9" name="Espace réservé du texte 11">
            <a:extLst>
              <a:ext uri="{FF2B5EF4-FFF2-40B4-BE49-F238E27FC236}">
                <a16:creationId xmlns:a16="http://schemas.microsoft.com/office/drawing/2014/main" id="{98B21501-0C83-4D46-840C-42047E92C5ED}"/>
              </a:ext>
            </a:extLst>
          </p:cNvPr>
          <p:cNvSpPr>
            <a:spLocks noGrp="1"/>
          </p:cNvSpPr>
          <p:nvPr>
            <p:ph type="body" sz="quarter" idx="27" hasCustomPrompt="1"/>
          </p:nvPr>
        </p:nvSpPr>
        <p:spPr>
          <a:xfrm>
            <a:off x="648647" y="718395"/>
            <a:ext cx="7672491" cy="230832"/>
          </a:xfrm>
          <a:prstGeom prst="rect">
            <a:avLst/>
          </a:prstGeom>
        </p:spPr>
        <p:txBody>
          <a:bodyPr wrap="square" lIns="0" tIns="0" rIns="0" bIns="0" anchor="t">
            <a:spAutoFit/>
          </a:bodyPr>
          <a:lstStyle>
            <a:lvl1pPr marL="0" marR="0" indent="0" algn="l" defTabSz="685423" rtl="0" eaLnBrk="1" fontAlgn="auto" latinLnBrk="0" hangingPunct="1">
              <a:lnSpc>
                <a:spcPct val="100000"/>
              </a:lnSpc>
              <a:spcBef>
                <a:spcPts val="750"/>
              </a:spcBef>
              <a:spcAft>
                <a:spcPts val="0"/>
              </a:spcAft>
              <a:buClr>
                <a:srgbClr val="00B0F0"/>
              </a:buClr>
              <a:buSzTx/>
              <a:buFont typeface="Wingdings" panose="05000000000000000000" pitchFamily="2" charset="2"/>
              <a:buNone/>
              <a:tabLst/>
              <a:defRPr kumimoji="0" lang="fr-FR" sz="1500" b="1" i="0" u="none" strike="noStrike" kern="1500" cap="none" spc="0" normalizeH="0" baseline="0" noProof="0" dirty="0">
                <a:ln>
                  <a:noFill/>
                </a:ln>
                <a:solidFill>
                  <a:srgbClr val="1050A3"/>
                </a:solidFill>
                <a:effectLst/>
                <a:uLnTx/>
                <a:uFillTx/>
                <a:latin typeface="Arial" panose="020B0604020202020204" pitchFamily="34" charset="0"/>
                <a:ea typeface="+mn-ea"/>
                <a:cs typeface="Arial" panose="020B0604020202020204" pitchFamily="34" charset="0"/>
              </a:defRPr>
            </a:lvl1pPr>
          </a:lstStyle>
          <a:p>
            <a:pPr lvl="0"/>
            <a:r>
              <a:rPr lang="en-US" noProof="0" dirty="0"/>
              <a:t>Subtitle</a:t>
            </a:r>
          </a:p>
        </p:txBody>
      </p:sp>
    </p:spTree>
    <p:extLst>
      <p:ext uri="{BB962C8B-B14F-4D97-AF65-F5344CB8AC3E}">
        <p14:creationId xmlns:p14="http://schemas.microsoft.com/office/powerpoint/2010/main" val="2930671517"/>
      </p:ext>
    </p:extLst>
  </p:cSld>
  <p:clrMapOvr>
    <a:masterClrMapping/>
  </p:clrMapOvr>
  <p:extLst>
    <p:ext uri="{DCECCB84-F9BA-43D5-87BE-67443E8EF086}">
      <p15:sldGuideLst xmlns:p15="http://schemas.microsoft.com/office/powerpoint/2012/main">
        <p15:guide id="1" pos="40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 Disposi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014B4A8-9E50-4F50-BEFA-76F68FFEF320}" type="slidenum">
              <a:rPr/>
              <a:pPr/>
              <a:t>‹#›</a:t>
            </a:fld>
            <a:endParaRPr/>
          </a:p>
        </p:txBody>
      </p:sp>
      <p:sp>
        <p:nvSpPr>
          <p:cNvPr id="14" name="Espace réservé du texte 11">
            <a:extLst>
              <a:ext uri="{FF2B5EF4-FFF2-40B4-BE49-F238E27FC236}">
                <a16:creationId xmlns:a16="http://schemas.microsoft.com/office/drawing/2014/main" id="{E606E1A2-C427-49DB-B143-9DA8C20E9D23}"/>
              </a:ext>
            </a:extLst>
          </p:cNvPr>
          <p:cNvSpPr>
            <a:spLocks noGrp="1"/>
          </p:cNvSpPr>
          <p:nvPr>
            <p:ph type="body" sz="quarter" idx="21" hasCustomPrompt="1"/>
          </p:nvPr>
        </p:nvSpPr>
        <p:spPr>
          <a:xfrm>
            <a:off x="647700" y="275322"/>
            <a:ext cx="7673436" cy="330486"/>
          </a:xfrm>
          <a:prstGeom prst="rect">
            <a:avLst/>
          </a:prstGeom>
        </p:spPr>
        <p:txBody>
          <a:bodyPr lIns="0" tIns="0" rIns="0" bIns="0" anchor="t">
            <a:spAutoFit/>
          </a:bodyPr>
          <a:lstStyle>
            <a:lvl1pPr marL="0" indent="0" algn="l">
              <a:buNone/>
              <a:defRPr sz="2400" b="1" i="0" baseline="0">
                <a:solidFill>
                  <a:srgbClr val="1050A3"/>
                </a:solidFill>
                <a:latin typeface="Arial" panose="020B0604020202020204" pitchFamily="34" charset="0"/>
                <a:cs typeface="Arial" panose="020B0604020202020204" pitchFamily="34" charset="0"/>
              </a:defRPr>
            </a:lvl1pPr>
          </a:lstStyle>
          <a:p>
            <a:pPr lvl="0"/>
            <a:r>
              <a:rPr lang="en-US" noProof="0" dirty="0"/>
              <a:t>Title</a:t>
            </a:r>
          </a:p>
        </p:txBody>
      </p:sp>
      <p:sp>
        <p:nvSpPr>
          <p:cNvPr id="17" name="Espace réservé du texte 11">
            <a:extLst>
              <a:ext uri="{FF2B5EF4-FFF2-40B4-BE49-F238E27FC236}">
                <a16:creationId xmlns:a16="http://schemas.microsoft.com/office/drawing/2014/main" id="{7A9168D3-0A55-4446-8778-168F1B9BA871}"/>
              </a:ext>
            </a:extLst>
          </p:cNvPr>
          <p:cNvSpPr>
            <a:spLocks noGrp="1"/>
          </p:cNvSpPr>
          <p:nvPr>
            <p:ph type="body" sz="quarter" idx="27" hasCustomPrompt="1"/>
          </p:nvPr>
        </p:nvSpPr>
        <p:spPr>
          <a:xfrm>
            <a:off x="648647" y="718395"/>
            <a:ext cx="7672491" cy="230832"/>
          </a:xfrm>
          <a:prstGeom prst="rect">
            <a:avLst/>
          </a:prstGeom>
        </p:spPr>
        <p:txBody>
          <a:bodyPr wrap="square" lIns="0" tIns="0" rIns="0" bIns="0" anchor="t">
            <a:spAutoFit/>
          </a:bodyPr>
          <a:lstStyle>
            <a:lvl1pPr marL="0" marR="0" indent="0" algn="l" defTabSz="685423" rtl="0" eaLnBrk="1" fontAlgn="auto" latinLnBrk="0" hangingPunct="1">
              <a:lnSpc>
                <a:spcPct val="100000"/>
              </a:lnSpc>
              <a:spcBef>
                <a:spcPts val="750"/>
              </a:spcBef>
              <a:spcAft>
                <a:spcPts val="0"/>
              </a:spcAft>
              <a:buClr>
                <a:srgbClr val="00B0F0"/>
              </a:buClr>
              <a:buSzTx/>
              <a:buFont typeface="Wingdings" panose="05000000000000000000" pitchFamily="2" charset="2"/>
              <a:buNone/>
              <a:tabLst/>
              <a:defRPr kumimoji="0" lang="fr-FR" sz="1500" b="1" i="0" u="none" strike="noStrike" kern="1500" cap="none" spc="0" normalizeH="0" baseline="0" noProof="0" dirty="0">
                <a:ln>
                  <a:noFill/>
                </a:ln>
                <a:solidFill>
                  <a:srgbClr val="1050A3"/>
                </a:solidFill>
                <a:effectLst/>
                <a:uLnTx/>
                <a:uFillTx/>
                <a:latin typeface="Arial" panose="020B0604020202020204" pitchFamily="34" charset="0"/>
                <a:ea typeface="+mn-ea"/>
                <a:cs typeface="Arial" panose="020B0604020202020204" pitchFamily="34" charset="0"/>
              </a:defRPr>
            </a:lvl1pPr>
          </a:lstStyle>
          <a:p>
            <a:pPr lvl="0"/>
            <a:r>
              <a:rPr lang="en-US" noProof="0" dirty="0"/>
              <a:t>Subtitle</a:t>
            </a:r>
          </a:p>
        </p:txBody>
      </p:sp>
      <p:sp>
        <p:nvSpPr>
          <p:cNvPr id="9" name="Espace réservé du graphique 3">
            <a:extLst>
              <a:ext uri="{FF2B5EF4-FFF2-40B4-BE49-F238E27FC236}">
                <a16:creationId xmlns:a16="http://schemas.microsoft.com/office/drawing/2014/main" id="{FA6BF849-3693-43D3-8DC6-828F9A3C5AB7}"/>
              </a:ext>
            </a:extLst>
          </p:cNvPr>
          <p:cNvSpPr>
            <a:spLocks noGrp="1"/>
          </p:cNvSpPr>
          <p:nvPr>
            <p:ph type="chart" sz="quarter" idx="25" hasCustomPrompt="1"/>
          </p:nvPr>
        </p:nvSpPr>
        <p:spPr>
          <a:xfrm>
            <a:off x="647700" y="1440604"/>
            <a:ext cx="7867732" cy="3005603"/>
          </a:xfrm>
          <a:prstGeom prst="rect">
            <a:avLst/>
          </a:prstGeom>
          <a:solidFill>
            <a:schemeClr val="bg1">
              <a:lumMod val="95000"/>
            </a:schemeClr>
          </a:solidFill>
        </p:spPr>
        <p:txBody>
          <a:bodyPr lIns="91396" tIns="45696" rIns="91396" bIns="45696"/>
          <a:lstStyle>
            <a:lvl1pPr>
              <a:defRPr i="0"/>
            </a:lvl1pPr>
          </a:lstStyle>
          <a:p>
            <a:r>
              <a:rPr lang="en-US" noProof="0" dirty="0"/>
              <a:t>Click on the icon to add a graph</a:t>
            </a:r>
          </a:p>
        </p:txBody>
      </p:sp>
    </p:spTree>
    <p:extLst>
      <p:ext uri="{BB962C8B-B14F-4D97-AF65-F5344CB8AC3E}">
        <p14:creationId xmlns:p14="http://schemas.microsoft.com/office/powerpoint/2010/main" val="624423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disposition">
    <p:spTree>
      <p:nvGrpSpPr>
        <p:cNvPr id="1" name=""/>
        <p:cNvGrpSpPr/>
        <p:nvPr/>
      </p:nvGrpSpPr>
      <p:grpSpPr>
        <a:xfrm>
          <a:off x="0" y="0"/>
          <a:ext cx="0" cy="0"/>
          <a:chOff x="0" y="0"/>
          <a:chExt cx="0" cy="0"/>
        </a:xfrm>
      </p:grpSpPr>
      <p:sp>
        <p:nvSpPr>
          <p:cNvPr id="8" name="Espace réservé du tableau 3">
            <a:extLst>
              <a:ext uri="{FF2B5EF4-FFF2-40B4-BE49-F238E27FC236}">
                <a16:creationId xmlns:a16="http://schemas.microsoft.com/office/drawing/2014/main" id="{03C9E1A6-C441-46A0-B25B-9ECF0E58B2AA}"/>
              </a:ext>
            </a:extLst>
          </p:cNvPr>
          <p:cNvSpPr>
            <a:spLocks noGrp="1"/>
          </p:cNvSpPr>
          <p:nvPr>
            <p:ph type="tbl" sz="quarter" idx="28" hasCustomPrompt="1"/>
          </p:nvPr>
        </p:nvSpPr>
        <p:spPr>
          <a:xfrm>
            <a:off x="647700" y="1440604"/>
            <a:ext cx="7867732" cy="3009154"/>
          </a:xfrm>
          <a:prstGeom prst="rect">
            <a:avLst/>
          </a:prstGeom>
          <a:solidFill>
            <a:schemeClr val="bg1">
              <a:lumMod val="95000"/>
            </a:schemeClr>
          </a:solidFill>
        </p:spPr>
        <p:txBody>
          <a:bodyPr lIns="91396" tIns="45696" rIns="91396" bIns="45696"/>
          <a:lstStyle>
            <a:lvl1pPr>
              <a:defRPr i="0"/>
            </a:lvl1pPr>
          </a:lstStyle>
          <a:p>
            <a:r>
              <a:rPr lang="en-US" noProof="0" dirty="0"/>
              <a:t>Click on the icon to add a table</a:t>
            </a:r>
          </a:p>
        </p:txBody>
      </p:sp>
      <p:sp>
        <p:nvSpPr>
          <p:cNvPr id="7" name="Slide Number Placeholder 6"/>
          <p:cNvSpPr>
            <a:spLocks noGrp="1"/>
          </p:cNvSpPr>
          <p:nvPr>
            <p:ph type="sldNum" sz="quarter" idx="12"/>
          </p:nvPr>
        </p:nvSpPr>
        <p:spPr/>
        <p:txBody>
          <a:bodyPr/>
          <a:lstStyle/>
          <a:p>
            <a:fld id="{A014B4A8-9E50-4F50-BEFA-76F68FFEF320}" type="slidenum">
              <a:rPr/>
              <a:pPr/>
              <a:t>‹#›</a:t>
            </a:fld>
            <a:endParaRPr/>
          </a:p>
        </p:txBody>
      </p:sp>
      <p:sp>
        <p:nvSpPr>
          <p:cNvPr id="14" name="Espace réservé du texte 11">
            <a:extLst>
              <a:ext uri="{FF2B5EF4-FFF2-40B4-BE49-F238E27FC236}">
                <a16:creationId xmlns:a16="http://schemas.microsoft.com/office/drawing/2014/main" id="{E606E1A2-C427-49DB-B143-9DA8C20E9D23}"/>
              </a:ext>
            </a:extLst>
          </p:cNvPr>
          <p:cNvSpPr>
            <a:spLocks noGrp="1"/>
          </p:cNvSpPr>
          <p:nvPr>
            <p:ph type="body" sz="quarter" idx="21" hasCustomPrompt="1"/>
          </p:nvPr>
        </p:nvSpPr>
        <p:spPr>
          <a:xfrm>
            <a:off x="647700" y="275322"/>
            <a:ext cx="7673436" cy="330486"/>
          </a:xfrm>
          <a:prstGeom prst="rect">
            <a:avLst/>
          </a:prstGeom>
        </p:spPr>
        <p:txBody>
          <a:bodyPr lIns="0" tIns="0" rIns="0" bIns="0" anchor="t">
            <a:spAutoFit/>
          </a:bodyPr>
          <a:lstStyle>
            <a:lvl1pPr marL="0" indent="0" algn="l">
              <a:buNone/>
              <a:defRPr sz="2400" b="1" i="0" baseline="0">
                <a:solidFill>
                  <a:srgbClr val="1050A3"/>
                </a:solidFill>
                <a:latin typeface="Arial" panose="020B0604020202020204" pitchFamily="34" charset="0"/>
                <a:cs typeface="Arial" panose="020B0604020202020204" pitchFamily="34" charset="0"/>
              </a:defRPr>
            </a:lvl1pPr>
          </a:lstStyle>
          <a:p>
            <a:pPr lvl="0"/>
            <a:r>
              <a:rPr lang="en-US" noProof="0" dirty="0"/>
              <a:t>Title</a:t>
            </a:r>
          </a:p>
        </p:txBody>
      </p:sp>
      <p:sp>
        <p:nvSpPr>
          <p:cNvPr id="6" name="Espace réservé du texte 11">
            <a:extLst>
              <a:ext uri="{FF2B5EF4-FFF2-40B4-BE49-F238E27FC236}">
                <a16:creationId xmlns:a16="http://schemas.microsoft.com/office/drawing/2014/main" id="{D1F2289E-81C1-445D-9EDD-0958C3D67DD4}"/>
              </a:ext>
            </a:extLst>
          </p:cNvPr>
          <p:cNvSpPr>
            <a:spLocks noGrp="1"/>
          </p:cNvSpPr>
          <p:nvPr>
            <p:ph type="body" sz="quarter" idx="27" hasCustomPrompt="1"/>
          </p:nvPr>
        </p:nvSpPr>
        <p:spPr>
          <a:xfrm>
            <a:off x="648647" y="718395"/>
            <a:ext cx="7672491" cy="230832"/>
          </a:xfrm>
          <a:prstGeom prst="rect">
            <a:avLst/>
          </a:prstGeom>
        </p:spPr>
        <p:txBody>
          <a:bodyPr wrap="square" lIns="0" tIns="0" rIns="0" bIns="0" anchor="t">
            <a:spAutoFit/>
          </a:bodyPr>
          <a:lstStyle>
            <a:lvl1pPr marL="0" marR="0" indent="0" algn="l" defTabSz="685423" rtl="0" eaLnBrk="1" fontAlgn="auto" latinLnBrk="0" hangingPunct="1">
              <a:lnSpc>
                <a:spcPct val="100000"/>
              </a:lnSpc>
              <a:spcBef>
                <a:spcPts val="750"/>
              </a:spcBef>
              <a:spcAft>
                <a:spcPts val="0"/>
              </a:spcAft>
              <a:buClr>
                <a:srgbClr val="00B0F0"/>
              </a:buClr>
              <a:buSzTx/>
              <a:buFont typeface="Wingdings" panose="05000000000000000000" pitchFamily="2" charset="2"/>
              <a:buNone/>
              <a:tabLst/>
              <a:defRPr kumimoji="0" lang="fr-FR" sz="1500" b="1" i="0" u="none" strike="noStrike" kern="1500" cap="none" spc="0" normalizeH="0" baseline="0" noProof="0" dirty="0">
                <a:ln>
                  <a:noFill/>
                </a:ln>
                <a:solidFill>
                  <a:srgbClr val="1050A3"/>
                </a:solidFill>
                <a:effectLst/>
                <a:uLnTx/>
                <a:uFillTx/>
                <a:latin typeface="Arial" panose="020B0604020202020204" pitchFamily="34" charset="0"/>
                <a:ea typeface="+mn-ea"/>
                <a:cs typeface="Arial" panose="020B0604020202020204" pitchFamily="34" charset="0"/>
              </a:defRPr>
            </a:lvl1pPr>
          </a:lstStyle>
          <a:p>
            <a:pPr lvl="0"/>
            <a:r>
              <a:rPr lang="en-US" noProof="0" dirty="0"/>
              <a:t>Subtitle</a:t>
            </a:r>
          </a:p>
        </p:txBody>
      </p:sp>
    </p:spTree>
    <p:extLst>
      <p:ext uri="{BB962C8B-B14F-4D97-AF65-F5344CB8AC3E}">
        <p14:creationId xmlns:p14="http://schemas.microsoft.com/office/powerpoint/2010/main" val="3271406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AE0DA62-DF60-41FA-BE33-D823A528E4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0" y="1879"/>
            <a:ext cx="9137320" cy="5139742"/>
          </a:xfrm>
          <a:prstGeom prst="rect">
            <a:avLst/>
          </a:prstGeom>
        </p:spPr>
      </p:pic>
      <p:sp>
        <p:nvSpPr>
          <p:cNvPr id="8" name="Rectangle 7">
            <a:extLst>
              <a:ext uri="{FF2B5EF4-FFF2-40B4-BE49-F238E27FC236}">
                <a16:creationId xmlns:a16="http://schemas.microsoft.com/office/drawing/2014/main" id="{E358BE01-017F-472B-83A8-9E575A0B08EF}"/>
              </a:ext>
            </a:extLst>
          </p:cNvPr>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51" tIns="34077" rIns="68151" bIns="34077" rtlCol="0" anchor="ctr"/>
          <a:lstStyle/>
          <a:p>
            <a:pPr algn="ctr" defTabSz="340762"/>
            <a:endParaRPr lang="fr-FR" sz="1100" dirty="0">
              <a:solidFill>
                <a:prstClr val="white"/>
              </a:solidFill>
            </a:endParaRPr>
          </a:p>
        </p:txBody>
      </p:sp>
      <p:sp>
        <p:nvSpPr>
          <p:cNvPr id="2" name="Title 1"/>
          <p:cNvSpPr>
            <a:spLocks noGrp="1"/>
          </p:cNvSpPr>
          <p:nvPr>
            <p:ph type="title" hasCustomPrompt="1"/>
          </p:nvPr>
        </p:nvSpPr>
        <p:spPr>
          <a:xfrm>
            <a:off x="301567" y="1282304"/>
            <a:ext cx="4161788" cy="484350"/>
          </a:xfrm>
          <a:ln>
            <a:noFill/>
          </a:ln>
        </p:spPr>
        <p:txBody>
          <a:bodyPr vert="horz" wrap="square" lIns="68151" tIns="34077" rIns="68151" bIns="34077" rtlCol="0" anchor="t" anchorCtr="0">
            <a:spAutoFit/>
          </a:bodyPr>
          <a:lstStyle>
            <a:lvl1pPr>
              <a:defRPr lang="en-US" sz="3000" kern="1500" dirty="0">
                <a:solidFill>
                  <a:schemeClr val="bg1"/>
                </a:solidFill>
              </a:defRPr>
            </a:lvl1pPr>
          </a:lstStyle>
          <a:p>
            <a:pPr marL="0" marR="0" lvl="0" indent="0" fontAlgn="auto">
              <a:spcBef>
                <a:spcPts val="750"/>
              </a:spcBef>
              <a:spcAft>
                <a:spcPts val="0"/>
              </a:spcAft>
              <a:buClrTx/>
              <a:buSzTx/>
              <a:buFont typeface="Arial" panose="020B0604020202020204" pitchFamily="34" charset="0"/>
              <a:tabLst/>
            </a:pPr>
            <a:r>
              <a:rPr lang="en-US" noProof="0" dirty="0"/>
              <a:t>Presentation title</a:t>
            </a:r>
          </a:p>
        </p:txBody>
      </p:sp>
      <p:sp>
        <p:nvSpPr>
          <p:cNvPr id="3" name="Text Placeholder 2"/>
          <p:cNvSpPr>
            <a:spLocks noGrp="1"/>
          </p:cNvSpPr>
          <p:nvPr>
            <p:ph type="body" idx="1" hasCustomPrompt="1"/>
          </p:nvPr>
        </p:nvSpPr>
        <p:spPr>
          <a:xfrm>
            <a:off x="301567" y="2795265"/>
            <a:ext cx="4161788" cy="276601"/>
          </a:xfrm>
          <a:prstGeom prst="rect">
            <a:avLst/>
          </a:prstGeom>
          <a:ln>
            <a:noFill/>
          </a:ln>
        </p:spPr>
        <p:txBody>
          <a:bodyPr vert="horz" wrap="square" lIns="68151" tIns="34077" rIns="68151" bIns="34077" rtlCol="0">
            <a:spAutoFit/>
          </a:bodyPr>
          <a:lstStyle>
            <a:lvl1pPr>
              <a:defRPr lang="fr-FR" sz="1500" b="1" dirty="0" smtClean="0">
                <a:solidFill>
                  <a:schemeClr val="bg1"/>
                </a:solidFill>
              </a:defRPr>
            </a:lvl1pPr>
          </a:lstStyle>
          <a:p>
            <a:pPr lvl="0"/>
            <a:r>
              <a:rPr lang="en-US" noProof="0" dirty="0"/>
              <a:t>Speaker’s name</a:t>
            </a:r>
          </a:p>
        </p:txBody>
      </p:sp>
      <p:sp>
        <p:nvSpPr>
          <p:cNvPr id="13" name="Espace réservé du texte 20">
            <a:extLst>
              <a:ext uri="{FF2B5EF4-FFF2-40B4-BE49-F238E27FC236}">
                <a16:creationId xmlns:a16="http://schemas.microsoft.com/office/drawing/2014/main" id="{411AFC5A-BF12-453C-B7C7-C19EE5BEDBFF}"/>
              </a:ext>
            </a:extLst>
          </p:cNvPr>
          <p:cNvSpPr>
            <a:spLocks noGrp="1"/>
          </p:cNvSpPr>
          <p:nvPr>
            <p:ph type="body" sz="quarter" idx="15" hasCustomPrompt="1"/>
          </p:nvPr>
        </p:nvSpPr>
        <p:spPr>
          <a:xfrm>
            <a:off x="301567" y="3297983"/>
            <a:ext cx="4164923" cy="479659"/>
          </a:xfrm>
          <a:prstGeom prst="rect">
            <a:avLst/>
          </a:prstGeom>
          <a:ln>
            <a:noFill/>
          </a:ln>
        </p:spPr>
        <p:txBody>
          <a:bodyPr lIns="91396" tIns="45696" rIns="91396" bIns="456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en-US" noProof="0" dirty="0"/>
              <a:t>Place and date XX/XX/202X</a:t>
            </a:r>
          </a:p>
        </p:txBody>
      </p:sp>
      <p:sp>
        <p:nvSpPr>
          <p:cNvPr id="14" name="Espace réservé du texte 20">
            <a:extLst>
              <a:ext uri="{FF2B5EF4-FFF2-40B4-BE49-F238E27FC236}">
                <a16:creationId xmlns:a16="http://schemas.microsoft.com/office/drawing/2014/main" id="{DF9539C7-51E3-4B50-8F00-8BB1A98D3AF2}"/>
              </a:ext>
            </a:extLst>
          </p:cNvPr>
          <p:cNvSpPr>
            <a:spLocks noGrp="1"/>
          </p:cNvSpPr>
          <p:nvPr>
            <p:ph type="body" sz="quarter" idx="16" hasCustomPrompt="1"/>
          </p:nvPr>
        </p:nvSpPr>
        <p:spPr>
          <a:xfrm>
            <a:off x="301568" y="4603194"/>
            <a:ext cx="4164922" cy="288032"/>
          </a:xfrm>
          <a:prstGeom prst="rect">
            <a:avLst/>
          </a:prstGeom>
          <a:ln>
            <a:noFill/>
          </a:ln>
        </p:spPr>
        <p:txBody>
          <a:bodyPr lIns="91396" tIns="45696" rIns="91396" bIns="45696"/>
          <a:lstStyle>
            <a:lvl1pPr marL="0" marR="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sz="1100" b="1" i="0" baseline="0">
                <a:solidFill>
                  <a:srgbClr val="FE5815"/>
                </a:solidFill>
                <a:latin typeface="Arial" panose="020B0604020202020204" pitchFamily="34" charset="0"/>
                <a:cs typeface="Arial" panose="020B0604020202020204" pitchFamily="34" charset="0"/>
              </a:defRPr>
            </a:lvl1pPr>
          </a:lstStyle>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r>
              <a:rPr lang="en-US" noProof="0" dirty="0"/>
              <a:t>Insert Control Stamp, if necessary, Framatome Know-How</a:t>
            </a:r>
            <a:br>
              <a:rPr lang="en-US" noProof="0" dirty="0"/>
            </a:br>
            <a:r>
              <a:rPr lang="fr-FR" dirty="0"/>
              <a:t>Export Control – AL: XX / ECCN: XX</a:t>
            </a:r>
          </a:p>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endParaRPr lang="en-US" noProof="0" dirty="0"/>
          </a:p>
          <a:p>
            <a:pPr lvl="0"/>
            <a:endParaRPr lang="en-US" noProof="0" dirty="0"/>
          </a:p>
        </p:txBody>
      </p:sp>
      <p:grpSp>
        <p:nvGrpSpPr>
          <p:cNvPr id="19" name="Groupe 18">
            <a:extLst>
              <a:ext uri="{FF2B5EF4-FFF2-40B4-BE49-F238E27FC236}">
                <a16:creationId xmlns:a16="http://schemas.microsoft.com/office/drawing/2014/main" id="{771F497D-F616-4267-BE13-2FE1F3A12B57}"/>
              </a:ext>
            </a:extLst>
          </p:cNvPr>
          <p:cNvGrpSpPr/>
          <p:nvPr userDrawn="1"/>
        </p:nvGrpSpPr>
        <p:grpSpPr>
          <a:xfrm>
            <a:off x="395288" y="382226"/>
            <a:ext cx="2056364" cy="306040"/>
            <a:chOff x="395288" y="382225"/>
            <a:chExt cx="2056364" cy="306040"/>
          </a:xfrm>
        </p:grpSpPr>
        <p:sp>
          <p:nvSpPr>
            <p:cNvPr id="5" name="Forme libre : forme 4">
              <a:extLst>
                <a:ext uri="{FF2B5EF4-FFF2-40B4-BE49-F238E27FC236}">
                  <a16:creationId xmlns:a16="http://schemas.microsoft.com/office/drawing/2014/main" id="{F863B051-41DF-4EB7-9541-B15D6B85285D}"/>
                </a:ext>
              </a:extLst>
            </p:cNvPr>
            <p:cNvSpPr/>
            <p:nvPr/>
          </p:nvSpPr>
          <p:spPr>
            <a:xfrm>
              <a:off x="395288" y="382225"/>
              <a:ext cx="157282" cy="301824"/>
            </a:xfrm>
            <a:custGeom>
              <a:avLst/>
              <a:gdLst>
                <a:gd name="connsiteX0" fmla="*/ 90271 w 157282"/>
                <a:gd name="connsiteY0" fmla="*/ 94805 h 301824"/>
                <a:gd name="connsiteX1" fmla="*/ 155695 w 157282"/>
                <a:gd name="connsiteY1" fmla="*/ 94805 h 301824"/>
                <a:gd name="connsiteX2" fmla="*/ 155695 w 157282"/>
                <a:gd name="connsiteY2" fmla="*/ 137016 h 301824"/>
                <a:gd name="connsiteX3" fmla="*/ 92764 w 157282"/>
                <a:gd name="connsiteY3" fmla="*/ 137016 h 301824"/>
                <a:gd name="connsiteX4" fmla="*/ 92764 w 157282"/>
                <a:gd name="connsiteY4" fmla="*/ 301824 h 301824"/>
                <a:gd name="connsiteX5" fmla="*/ 35999 w 157282"/>
                <a:gd name="connsiteY5" fmla="*/ 301824 h 301824"/>
                <a:gd name="connsiteX6" fmla="*/ 35999 w 157282"/>
                <a:gd name="connsiteY6" fmla="*/ 137061 h 301824"/>
                <a:gd name="connsiteX7" fmla="*/ 0 w 157282"/>
                <a:gd name="connsiteY7" fmla="*/ 137061 h 301824"/>
                <a:gd name="connsiteX8" fmla="*/ 0 w 157282"/>
                <a:gd name="connsiteY8" fmla="*/ 94850 h 301824"/>
                <a:gd name="connsiteX9" fmla="*/ 35999 w 157282"/>
                <a:gd name="connsiteY9" fmla="*/ 94850 h 301824"/>
                <a:gd name="connsiteX10" fmla="*/ 35999 w 157282"/>
                <a:gd name="connsiteY10" fmla="*/ 70004 h 301824"/>
                <a:gd name="connsiteX11" fmla="*/ 57128 w 157282"/>
                <a:gd name="connsiteY11" fmla="*/ 18045 h 301824"/>
                <a:gd name="connsiteX12" fmla="*/ 114255 w 157282"/>
                <a:gd name="connsiteY12" fmla="*/ 0 h 301824"/>
                <a:gd name="connsiteX13" fmla="*/ 139282 w 157282"/>
                <a:gd name="connsiteY13" fmla="*/ 2902 h 301824"/>
                <a:gd name="connsiteX14" fmla="*/ 157282 w 157282"/>
                <a:gd name="connsiteY14" fmla="*/ 10791 h 301824"/>
                <a:gd name="connsiteX15" fmla="*/ 149393 w 157282"/>
                <a:gd name="connsiteY15" fmla="*/ 48468 h 301824"/>
                <a:gd name="connsiteX16" fmla="*/ 125771 w 157282"/>
                <a:gd name="connsiteY16" fmla="*/ 42256 h 301824"/>
                <a:gd name="connsiteX17" fmla="*/ 90180 w 157282"/>
                <a:gd name="connsiteY17" fmla="*/ 74130 h 301824"/>
                <a:gd name="connsiteX18" fmla="*/ 90180 w 157282"/>
                <a:gd name="connsiteY18" fmla="*/ 94805 h 30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282" h="301824">
                  <a:moveTo>
                    <a:pt x="90271" y="94805"/>
                  </a:moveTo>
                  <a:lnTo>
                    <a:pt x="155695" y="94805"/>
                  </a:lnTo>
                  <a:lnTo>
                    <a:pt x="155695" y="137016"/>
                  </a:lnTo>
                  <a:lnTo>
                    <a:pt x="92764" y="137016"/>
                  </a:lnTo>
                  <a:lnTo>
                    <a:pt x="92764" y="301824"/>
                  </a:lnTo>
                  <a:lnTo>
                    <a:pt x="35999" y="301824"/>
                  </a:lnTo>
                  <a:lnTo>
                    <a:pt x="35999" y="137061"/>
                  </a:lnTo>
                  <a:lnTo>
                    <a:pt x="0" y="137061"/>
                  </a:lnTo>
                  <a:lnTo>
                    <a:pt x="0" y="94850"/>
                  </a:lnTo>
                  <a:lnTo>
                    <a:pt x="35999" y="94850"/>
                  </a:lnTo>
                  <a:lnTo>
                    <a:pt x="35999" y="70004"/>
                  </a:lnTo>
                  <a:cubicBezTo>
                    <a:pt x="35999" y="47380"/>
                    <a:pt x="43027" y="30060"/>
                    <a:pt x="57128" y="18045"/>
                  </a:cubicBezTo>
                  <a:cubicBezTo>
                    <a:pt x="71228" y="6030"/>
                    <a:pt x="90271" y="0"/>
                    <a:pt x="114255" y="0"/>
                  </a:cubicBezTo>
                  <a:cubicBezTo>
                    <a:pt x="123368" y="0"/>
                    <a:pt x="131711" y="952"/>
                    <a:pt x="139282" y="2902"/>
                  </a:cubicBezTo>
                  <a:cubicBezTo>
                    <a:pt x="146899" y="4851"/>
                    <a:pt x="152884" y="7481"/>
                    <a:pt x="157282" y="10791"/>
                  </a:cubicBezTo>
                  <a:lnTo>
                    <a:pt x="149393" y="48468"/>
                  </a:lnTo>
                  <a:cubicBezTo>
                    <a:pt x="143046" y="44342"/>
                    <a:pt x="135157" y="42256"/>
                    <a:pt x="125771" y="42256"/>
                  </a:cubicBezTo>
                  <a:cubicBezTo>
                    <a:pt x="102013" y="42256"/>
                    <a:pt x="90180" y="52866"/>
                    <a:pt x="90180" y="74130"/>
                  </a:cubicBezTo>
                  <a:lnTo>
                    <a:pt x="90180" y="94805"/>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6" name="Forme libre : forme 5">
              <a:extLst>
                <a:ext uri="{FF2B5EF4-FFF2-40B4-BE49-F238E27FC236}">
                  <a16:creationId xmlns:a16="http://schemas.microsoft.com/office/drawing/2014/main" id="{45D625D8-3703-4F83-B8B5-A6506581DE93}"/>
                </a:ext>
              </a:extLst>
            </p:cNvPr>
            <p:cNvSpPr/>
            <p:nvPr/>
          </p:nvSpPr>
          <p:spPr>
            <a:xfrm>
              <a:off x="567124" y="472903"/>
              <a:ext cx="139509" cy="211145"/>
            </a:xfrm>
            <a:custGeom>
              <a:avLst/>
              <a:gdLst>
                <a:gd name="connsiteX0" fmla="*/ 139509 w 139509"/>
                <a:gd name="connsiteY0" fmla="*/ 4534 h 211145"/>
                <a:gd name="connsiteX1" fmla="*/ 132481 w 139509"/>
                <a:gd name="connsiteY1" fmla="*/ 54226 h 211145"/>
                <a:gd name="connsiteX2" fmla="*/ 106411 w 139509"/>
                <a:gd name="connsiteY2" fmla="*/ 48014 h 211145"/>
                <a:gd name="connsiteX3" fmla="*/ 71409 w 139509"/>
                <a:gd name="connsiteY3" fmla="*/ 62704 h 211145"/>
                <a:gd name="connsiteX4" fmla="*/ 56719 w 139509"/>
                <a:gd name="connsiteY4" fmla="*/ 103918 h 211145"/>
                <a:gd name="connsiteX5" fmla="*/ 56719 w 139509"/>
                <a:gd name="connsiteY5" fmla="*/ 211146 h 211145"/>
                <a:gd name="connsiteX6" fmla="*/ 0 w 139509"/>
                <a:gd name="connsiteY6" fmla="*/ 211146 h 211145"/>
                <a:gd name="connsiteX7" fmla="*/ 0 w 139509"/>
                <a:gd name="connsiteY7" fmla="*/ 4126 h 211145"/>
                <a:gd name="connsiteX8" fmla="*/ 49284 w 139509"/>
                <a:gd name="connsiteY8" fmla="*/ 4126 h 211145"/>
                <a:gd name="connsiteX9" fmla="*/ 53002 w 139509"/>
                <a:gd name="connsiteY9" fmla="*/ 44705 h 211145"/>
                <a:gd name="connsiteX10" fmla="*/ 117157 w 139509"/>
                <a:gd name="connsiteY10" fmla="*/ 0 h 211145"/>
                <a:gd name="connsiteX11" fmla="*/ 139509 w 139509"/>
                <a:gd name="connsiteY11" fmla="*/ 4534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509" h="211145">
                  <a:moveTo>
                    <a:pt x="139509" y="4534"/>
                  </a:moveTo>
                  <a:lnTo>
                    <a:pt x="132481" y="54226"/>
                  </a:lnTo>
                  <a:cubicBezTo>
                    <a:pt x="126134" y="50100"/>
                    <a:pt x="117429" y="48014"/>
                    <a:pt x="106411" y="48014"/>
                  </a:cubicBezTo>
                  <a:cubicBezTo>
                    <a:pt x="92900" y="48014"/>
                    <a:pt x="81203" y="52911"/>
                    <a:pt x="71409" y="62704"/>
                  </a:cubicBezTo>
                  <a:cubicBezTo>
                    <a:pt x="61616" y="72498"/>
                    <a:pt x="56719" y="86236"/>
                    <a:pt x="56719" y="103918"/>
                  </a:cubicBezTo>
                  <a:lnTo>
                    <a:pt x="56719" y="211146"/>
                  </a:lnTo>
                  <a:lnTo>
                    <a:pt x="0" y="211146"/>
                  </a:lnTo>
                  <a:lnTo>
                    <a:pt x="0" y="4126"/>
                  </a:lnTo>
                  <a:lnTo>
                    <a:pt x="49284" y="4126"/>
                  </a:lnTo>
                  <a:lnTo>
                    <a:pt x="53002" y="44705"/>
                  </a:lnTo>
                  <a:cubicBezTo>
                    <a:pt x="64291" y="14917"/>
                    <a:pt x="85691" y="0"/>
                    <a:pt x="117157" y="0"/>
                  </a:cubicBezTo>
                  <a:cubicBezTo>
                    <a:pt x="126814" y="0"/>
                    <a:pt x="134250" y="1496"/>
                    <a:pt x="139509" y="4534"/>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7" name="Forme libre : forme 6">
              <a:extLst>
                <a:ext uri="{FF2B5EF4-FFF2-40B4-BE49-F238E27FC236}">
                  <a16:creationId xmlns:a16="http://schemas.microsoft.com/office/drawing/2014/main" id="{08D0EA5E-3C42-475A-91F6-3033BBDA5581}"/>
                </a:ext>
              </a:extLst>
            </p:cNvPr>
            <p:cNvSpPr/>
            <p:nvPr/>
          </p:nvSpPr>
          <p:spPr>
            <a:xfrm>
              <a:off x="707494"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539 w 216087"/>
                <a:gd name="connsiteY15" fmla="*/ 57536 h 215316"/>
                <a:gd name="connsiteX16" fmla="*/ 32327 w 216087"/>
                <a:gd name="connsiteY16" fmla="*/ 15325 h 215316"/>
                <a:gd name="connsiteX17" fmla="*/ 92719 w 216087"/>
                <a:gd name="connsiteY17" fmla="*/ 0 h 215316"/>
                <a:gd name="connsiteX18" fmla="*/ 161861 w 216087"/>
                <a:gd name="connsiteY18" fmla="*/ 19269 h 215316"/>
                <a:gd name="connsiteX19" fmla="*/ 186707 w 216087"/>
                <a:gd name="connsiteY19" fmla="*/ 76216 h 215316"/>
                <a:gd name="connsiteX20" fmla="*/ 186707 w 216087"/>
                <a:gd name="connsiteY20" fmla="*/ 161091 h 215316"/>
                <a:gd name="connsiteX21" fmla="*/ 190425 w 216087"/>
                <a:gd name="connsiteY21" fmla="*/ 173106 h 215316"/>
                <a:gd name="connsiteX22" fmla="*/ 202032 w 216087"/>
                <a:gd name="connsiteY22" fmla="*/ 176824 h 215316"/>
                <a:gd name="connsiteX23" fmla="*/ 216087 w 216087"/>
                <a:gd name="connsiteY23" fmla="*/ 175146 h 215316"/>
                <a:gd name="connsiteX24" fmla="*/ 115298 w 216087"/>
                <a:gd name="connsiteY24" fmla="*/ 167892 h 215316"/>
                <a:gd name="connsiteX25" fmla="*/ 130396 w 216087"/>
                <a:gd name="connsiteY25" fmla="*/ 143681 h 215316"/>
                <a:gd name="connsiteX26" fmla="*/ 130396 w 216087"/>
                <a:gd name="connsiteY26" fmla="*/ 122144 h 215316"/>
                <a:gd name="connsiteX27" fmla="*/ 86099 w 216087"/>
                <a:gd name="connsiteY27" fmla="*/ 132074 h 215316"/>
                <a:gd name="connsiteX28" fmla="*/ 65198 w 216087"/>
                <a:gd name="connsiteY28" fmla="*/ 140960 h 215316"/>
                <a:gd name="connsiteX29" fmla="*/ 58352 w 216087"/>
                <a:gd name="connsiteY29" fmla="*/ 156466 h 215316"/>
                <a:gd name="connsiteX30" fmla="*/ 64563 w 216087"/>
                <a:gd name="connsiteY30" fmla="*/ 171564 h 215316"/>
                <a:gd name="connsiteX31" fmla="*/ 81928 w 216087"/>
                <a:gd name="connsiteY31" fmla="*/ 176733 h 215316"/>
                <a:gd name="connsiteX32" fmla="*/ 115298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08" y="213367"/>
                    <a:pt x="195276" y="215317"/>
                    <a:pt x="185030" y="215317"/>
                  </a:cubicBezTo>
                  <a:cubicBezTo>
                    <a:pt x="158552" y="215317"/>
                    <a:pt x="142683" y="204979"/>
                    <a:pt x="137423" y="184259"/>
                  </a:cubicBezTo>
                  <a:cubicBezTo>
                    <a:pt x="131348" y="194461"/>
                    <a:pt x="121963" y="202214"/>
                    <a:pt x="109268" y="207428"/>
                  </a:cubicBezTo>
                  <a:cubicBezTo>
                    <a:pt x="96573" y="212642"/>
                    <a:pt x="81520" y="215317"/>
                    <a:pt x="64155" y="215317"/>
                  </a:cubicBezTo>
                  <a:cubicBezTo>
                    <a:pt x="43979" y="215317"/>
                    <a:pt x="28292" y="210738"/>
                    <a:pt x="16957" y="201670"/>
                  </a:cubicBezTo>
                  <a:cubicBezTo>
                    <a:pt x="5622" y="192556"/>
                    <a:pt x="0" y="179453"/>
                    <a:pt x="0" y="162315"/>
                  </a:cubicBezTo>
                  <a:cubicBezTo>
                    <a:pt x="0" y="128628"/>
                    <a:pt x="26932"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539" y="57536"/>
                  </a:lnTo>
                  <a:cubicBezTo>
                    <a:pt x="6937" y="39581"/>
                    <a:pt x="16866" y="25526"/>
                    <a:pt x="32327" y="15325"/>
                  </a:cubicBezTo>
                  <a:cubicBezTo>
                    <a:pt x="47742" y="5123"/>
                    <a:pt x="67873" y="0"/>
                    <a:pt x="92719" y="0"/>
                  </a:cubicBezTo>
                  <a:cubicBezTo>
                    <a:pt x="122235" y="0"/>
                    <a:pt x="145313" y="6393"/>
                    <a:pt x="161861" y="19269"/>
                  </a:cubicBezTo>
                  <a:cubicBezTo>
                    <a:pt x="178410" y="32100"/>
                    <a:pt x="186707" y="51098"/>
                    <a:pt x="186707" y="76216"/>
                  </a:cubicBezTo>
                  <a:lnTo>
                    <a:pt x="186707" y="161091"/>
                  </a:lnTo>
                  <a:cubicBezTo>
                    <a:pt x="186707" y="166622"/>
                    <a:pt x="187931" y="170612"/>
                    <a:pt x="190425" y="173106"/>
                  </a:cubicBezTo>
                  <a:cubicBezTo>
                    <a:pt x="192919" y="175600"/>
                    <a:pt x="196773" y="176824"/>
                    <a:pt x="202032" y="176824"/>
                  </a:cubicBezTo>
                  <a:cubicBezTo>
                    <a:pt x="207835" y="176778"/>
                    <a:pt x="212505" y="176234"/>
                    <a:pt x="216087" y="175146"/>
                  </a:cubicBezTo>
                  <a:moveTo>
                    <a:pt x="115298" y="167892"/>
                  </a:moveTo>
                  <a:cubicBezTo>
                    <a:pt x="125363" y="161952"/>
                    <a:pt x="130396" y="153882"/>
                    <a:pt x="130396" y="143681"/>
                  </a:cubicBezTo>
                  <a:lnTo>
                    <a:pt x="130396" y="122144"/>
                  </a:lnTo>
                  <a:lnTo>
                    <a:pt x="86099" y="132074"/>
                  </a:lnTo>
                  <a:cubicBezTo>
                    <a:pt x="76714" y="134295"/>
                    <a:pt x="69732" y="137242"/>
                    <a:pt x="65198" y="140960"/>
                  </a:cubicBezTo>
                  <a:cubicBezTo>
                    <a:pt x="60619" y="144678"/>
                    <a:pt x="58352" y="149847"/>
                    <a:pt x="58352" y="156466"/>
                  </a:cubicBezTo>
                  <a:cubicBezTo>
                    <a:pt x="58352" y="163086"/>
                    <a:pt x="60437" y="168119"/>
                    <a:pt x="64563" y="171564"/>
                  </a:cubicBezTo>
                  <a:cubicBezTo>
                    <a:pt x="68689" y="175010"/>
                    <a:pt x="74493" y="176733"/>
                    <a:pt x="81928" y="176733"/>
                  </a:cubicBezTo>
                  <a:cubicBezTo>
                    <a:pt x="94079" y="176778"/>
                    <a:pt x="105187" y="173831"/>
                    <a:pt x="115298"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0" name="Forme libre : forme 9">
              <a:extLst>
                <a:ext uri="{FF2B5EF4-FFF2-40B4-BE49-F238E27FC236}">
                  <a16:creationId xmlns:a16="http://schemas.microsoft.com/office/drawing/2014/main" id="{8244CB39-E7D0-4F5E-B609-084BE3B45ABD}"/>
                </a:ext>
              </a:extLst>
            </p:cNvPr>
            <p:cNvSpPr/>
            <p:nvPr/>
          </p:nvSpPr>
          <p:spPr>
            <a:xfrm>
              <a:off x="933692" y="472903"/>
              <a:ext cx="332835" cy="211190"/>
            </a:xfrm>
            <a:custGeom>
              <a:avLst/>
              <a:gdLst>
                <a:gd name="connsiteX0" fmla="*/ 311935 w 332835"/>
                <a:gd name="connsiteY0" fmla="*/ 19451 h 211190"/>
                <a:gd name="connsiteX1" fmla="*/ 332836 w 332835"/>
                <a:gd name="connsiteY1" fmla="*/ 75354 h 211190"/>
                <a:gd name="connsiteX2" fmla="*/ 332836 w 332835"/>
                <a:gd name="connsiteY2" fmla="*/ 211146 h 211190"/>
                <a:gd name="connsiteX3" fmla="*/ 276116 w 332835"/>
                <a:gd name="connsiteY3" fmla="*/ 211146 h 211190"/>
                <a:gd name="connsiteX4" fmla="*/ 276116 w 332835"/>
                <a:gd name="connsiteY4" fmla="*/ 86553 h 211190"/>
                <a:gd name="connsiteX5" fmla="*/ 266595 w 332835"/>
                <a:gd name="connsiteY5" fmla="*/ 54861 h 211190"/>
                <a:gd name="connsiteX6" fmla="*/ 240525 w 332835"/>
                <a:gd name="connsiteY6" fmla="*/ 44705 h 211190"/>
                <a:gd name="connsiteX7" fmla="*/ 207835 w 332835"/>
                <a:gd name="connsiteY7" fmla="*/ 59213 h 211190"/>
                <a:gd name="connsiteX8" fmla="*/ 195004 w 332835"/>
                <a:gd name="connsiteY8" fmla="*/ 99792 h 211190"/>
                <a:gd name="connsiteX9" fmla="*/ 195004 w 332835"/>
                <a:gd name="connsiteY9" fmla="*/ 211191 h 211190"/>
                <a:gd name="connsiteX10" fmla="*/ 138285 w 332835"/>
                <a:gd name="connsiteY10" fmla="*/ 211191 h 211190"/>
                <a:gd name="connsiteX11" fmla="*/ 138285 w 332835"/>
                <a:gd name="connsiteY11" fmla="*/ 86553 h 211190"/>
                <a:gd name="connsiteX12" fmla="*/ 128764 w 332835"/>
                <a:gd name="connsiteY12" fmla="*/ 54861 h 211190"/>
                <a:gd name="connsiteX13" fmla="*/ 102285 w 332835"/>
                <a:gd name="connsiteY13" fmla="*/ 44705 h 211190"/>
                <a:gd name="connsiteX14" fmla="*/ 70185 w 332835"/>
                <a:gd name="connsiteY14" fmla="*/ 58987 h 211190"/>
                <a:gd name="connsiteX15" fmla="*/ 56719 w 332835"/>
                <a:gd name="connsiteY15" fmla="*/ 101424 h 211190"/>
                <a:gd name="connsiteX16" fmla="*/ 56719 w 332835"/>
                <a:gd name="connsiteY16" fmla="*/ 211146 h 211190"/>
                <a:gd name="connsiteX17" fmla="*/ 0 w 332835"/>
                <a:gd name="connsiteY17" fmla="*/ 211146 h 211190"/>
                <a:gd name="connsiteX18" fmla="*/ 0 w 332835"/>
                <a:gd name="connsiteY18" fmla="*/ 4126 h 211190"/>
                <a:gd name="connsiteX19" fmla="*/ 50916 w 332835"/>
                <a:gd name="connsiteY19" fmla="*/ 4126 h 211190"/>
                <a:gd name="connsiteX20" fmla="*/ 52594 w 332835"/>
                <a:gd name="connsiteY20" fmla="*/ 40987 h 211190"/>
                <a:gd name="connsiteX21" fmla="*/ 80931 w 332835"/>
                <a:gd name="connsiteY21" fmla="*/ 10337 h 211190"/>
                <a:gd name="connsiteX22" fmla="*/ 121283 w 332835"/>
                <a:gd name="connsiteY22" fmla="*/ 0 h 211190"/>
                <a:gd name="connsiteX23" fmla="*/ 162496 w 332835"/>
                <a:gd name="connsiteY23" fmla="*/ 10745 h 211190"/>
                <a:gd name="connsiteX24" fmla="*/ 188793 w 332835"/>
                <a:gd name="connsiteY24" fmla="*/ 41803 h 211190"/>
                <a:gd name="connsiteX25" fmla="*/ 217765 w 332835"/>
                <a:gd name="connsiteY25" fmla="*/ 10745 h 211190"/>
                <a:gd name="connsiteX26" fmla="*/ 259160 w 332835"/>
                <a:gd name="connsiteY26" fmla="*/ 0 h 211190"/>
                <a:gd name="connsiteX27" fmla="*/ 311935 w 332835"/>
                <a:gd name="connsiteY27"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835" h="211190">
                  <a:moveTo>
                    <a:pt x="311935" y="19451"/>
                  </a:moveTo>
                  <a:cubicBezTo>
                    <a:pt x="325854" y="32418"/>
                    <a:pt x="332836" y="51052"/>
                    <a:pt x="332836" y="75354"/>
                  </a:cubicBezTo>
                  <a:lnTo>
                    <a:pt x="332836" y="211146"/>
                  </a:lnTo>
                  <a:lnTo>
                    <a:pt x="276116" y="211146"/>
                  </a:lnTo>
                  <a:lnTo>
                    <a:pt x="276116" y="86553"/>
                  </a:lnTo>
                  <a:cubicBezTo>
                    <a:pt x="276116" y="72180"/>
                    <a:pt x="272943" y="61662"/>
                    <a:pt x="266595" y="54861"/>
                  </a:cubicBezTo>
                  <a:cubicBezTo>
                    <a:pt x="260248" y="48105"/>
                    <a:pt x="251543" y="44705"/>
                    <a:pt x="240525" y="44705"/>
                  </a:cubicBezTo>
                  <a:cubicBezTo>
                    <a:pt x="227286" y="44705"/>
                    <a:pt x="216359" y="49556"/>
                    <a:pt x="207835" y="59213"/>
                  </a:cubicBezTo>
                  <a:cubicBezTo>
                    <a:pt x="199266" y="68871"/>
                    <a:pt x="195004" y="82427"/>
                    <a:pt x="195004" y="99792"/>
                  </a:cubicBezTo>
                  <a:lnTo>
                    <a:pt x="195004" y="211191"/>
                  </a:lnTo>
                  <a:lnTo>
                    <a:pt x="138285" y="211191"/>
                  </a:lnTo>
                  <a:lnTo>
                    <a:pt x="138285" y="86553"/>
                  </a:lnTo>
                  <a:cubicBezTo>
                    <a:pt x="138285" y="72180"/>
                    <a:pt x="135111" y="61662"/>
                    <a:pt x="128764" y="54861"/>
                  </a:cubicBezTo>
                  <a:cubicBezTo>
                    <a:pt x="122416" y="48105"/>
                    <a:pt x="113575" y="44705"/>
                    <a:pt x="102285" y="44705"/>
                  </a:cubicBezTo>
                  <a:cubicBezTo>
                    <a:pt x="89863" y="44705"/>
                    <a:pt x="79162" y="49465"/>
                    <a:pt x="70185" y="58987"/>
                  </a:cubicBezTo>
                  <a:cubicBezTo>
                    <a:pt x="61208" y="68508"/>
                    <a:pt x="56719" y="82654"/>
                    <a:pt x="56719" y="101424"/>
                  </a:cubicBezTo>
                  <a:lnTo>
                    <a:pt x="56719" y="211146"/>
                  </a:lnTo>
                  <a:lnTo>
                    <a:pt x="0" y="211146"/>
                  </a:lnTo>
                  <a:lnTo>
                    <a:pt x="0" y="4126"/>
                  </a:lnTo>
                  <a:lnTo>
                    <a:pt x="50916" y="4126"/>
                  </a:lnTo>
                  <a:lnTo>
                    <a:pt x="52594" y="40987"/>
                  </a:lnTo>
                  <a:cubicBezTo>
                    <a:pt x="59485" y="27476"/>
                    <a:pt x="68961" y="17229"/>
                    <a:pt x="80931" y="10337"/>
                  </a:cubicBezTo>
                  <a:cubicBezTo>
                    <a:pt x="92946" y="3446"/>
                    <a:pt x="106411" y="0"/>
                    <a:pt x="121283" y="0"/>
                  </a:cubicBezTo>
                  <a:cubicBezTo>
                    <a:pt x="136743" y="0"/>
                    <a:pt x="150481" y="3582"/>
                    <a:pt x="162496" y="10745"/>
                  </a:cubicBezTo>
                  <a:cubicBezTo>
                    <a:pt x="174511" y="17909"/>
                    <a:pt x="183262" y="28292"/>
                    <a:pt x="188793" y="41803"/>
                  </a:cubicBezTo>
                  <a:cubicBezTo>
                    <a:pt x="195412" y="28292"/>
                    <a:pt x="205070" y="17909"/>
                    <a:pt x="217765" y="10745"/>
                  </a:cubicBezTo>
                  <a:cubicBezTo>
                    <a:pt x="230460" y="3582"/>
                    <a:pt x="244243" y="0"/>
                    <a:pt x="259160" y="0"/>
                  </a:cubicBezTo>
                  <a:cubicBezTo>
                    <a:pt x="280378" y="0"/>
                    <a:pt x="297970" y="6484"/>
                    <a:pt x="311935"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2" name="Forme libre : forme 11">
              <a:extLst>
                <a:ext uri="{FF2B5EF4-FFF2-40B4-BE49-F238E27FC236}">
                  <a16:creationId xmlns:a16="http://schemas.microsoft.com/office/drawing/2014/main" id="{889E785A-5EB6-467B-B261-8A7CF1991511}"/>
                </a:ext>
              </a:extLst>
            </p:cNvPr>
            <p:cNvSpPr/>
            <p:nvPr/>
          </p:nvSpPr>
          <p:spPr>
            <a:xfrm>
              <a:off x="1287792"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494 w 216087"/>
                <a:gd name="connsiteY15" fmla="*/ 57536 h 215316"/>
                <a:gd name="connsiteX16" fmla="*/ 32327 w 216087"/>
                <a:gd name="connsiteY16" fmla="*/ 15325 h 215316"/>
                <a:gd name="connsiteX17" fmla="*/ 92764 w 216087"/>
                <a:gd name="connsiteY17" fmla="*/ 0 h 215316"/>
                <a:gd name="connsiteX18" fmla="*/ 161907 w 216087"/>
                <a:gd name="connsiteY18" fmla="*/ 19269 h 215316"/>
                <a:gd name="connsiteX19" fmla="*/ 186753 w 216087"/>
                <a:gd name="connsiteY19" fmla="*/ 76216 h 215316"/>
                <a:gd name="connsiteX20" fmla="*/ 186753 w 216087"/>
                <a:gd name="connsiteY20" fmla="*/ 161091 h 215316"/>
                <a:gd name="connsiteX21" fmla="*/ 190470 w 216087"/>
                <a:gd name="connsiteY21" fmla="*/ 173106 h 215316"/>
                <a:gd name="connsiteX22" fmla="*/ 202077 w 216087"/>
                <a:gd name="connsiteY22" fmla="*/ 176824 h 215316"/>
                <a:gd name="connsiteX23" fmla="*/ 216087 w 216087"/>
                <a:gd name="connsiteY23" fmla="*/ 175146 h 215316"/>
                <a:gd name="connsiteX24" fmla="*/ 115253 w 216087"/>
                <a:gd name="connsiteY24" fmla="*/ 167892 h 215316"/>
                <a:gd name="connsiteX25" fmla="*/ 130351 w 216087"/>
                <a:gd name="connsiteY25" fmla="*/ 143681 h 215316"/>
                <a:gd name="connsiteX26" fmla="*/ 130351 w 216087"/>
                <a:gd name="connsiteY26" fmla="*/ 122144 h 215316"/>
                <a:gd name="connsiteX27" fmla="*/ 86054 w 216087"/>
                <a:gd name="connsiteY27" fmla="*/ 132074 h 215316"/>
                <a:gd name="connsiteX28" fmla="*/ 65153 w 216087"/>
                <a:gd name="connsiteY28" fmla="*/ 140960 h 215316"/>
                <a:gd name="connsiteX29" fmla="*/ 58306 w 216087"/>
                <a:gd name="connsiteY29" fmla="*/ 156466 h 215316"/>
                <a:gd name="connsiteX30" fmla="*/ 64518 w 216087"/>
                <a:gd name="connsiteY30" fmla="*/ 171564 h 215316"/>
                <a:gd name="connsiteX31" fmla="*/ 81883 w 216087"/>
                <a:gd name="connsiteY31" fmla="*/ 176733 h 215316"/>
                <a:gd name="connsiteX32" fmla="*/ 115253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54" y="213367"/>
                    <a:pt x="195276" y="215317"/>
                    <a:pt x="185030" y="215317"/>
                  </a:cubicBezTo>
                  <a:cubicBezTo>
                    <a:pt x="158552" y="215317"/>
                    <a:pt x="142637" y="204979"/>
                    <a:pt x="137423" y="184259"/>
                  </a:cubicBezTo>
                  <a:cubicBezTo>
                    <a:pt x="131348" y="194461"/>
                    <a:pt x="121963" y="202214"/>
                    <a:pt x="109268" y="207428"/>
                  </a:cubicBezTo>
                  <a:cubicBezTo>
                    <a:pt x="96573" y="212642"/>
                    <a:pt x="81520" y="215317"/>
                    <a:pt x="64155" y="215317"/>
                  </a:cubicBezTo>
                  <a:cubicBezTo>
                    <a:pt x="43979" y="215317"/>
                    <a:pt x="28246" y="210738"/>
                    <a:pt x="16957" y="201670"/>
                  </a:cubicBezTo>
                  <a:cubicBezTo>
                    <a:pt x="5622" y="192556"/>
                    <a:pt x="0" y="179453"/>
                    <a:pt x="0" y="162315"/>
                  </a:cubicBezTo>
                  <a:cubicBezTo>
                    <a:pt x="0" y="128628"/>
                    <a:pt x="26886"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494" y="57536"/>
                  </a:lnTo>
                  <a:cubicBezTo>
                    <a:pt x="6892" y="39581"/>
                    <a:pt x="16866" y="25526"/>
                    <a:pt x="32327" y="15325"/>
                  </a:cubicBezTo>
                  <a:cubicBezTo>
                    <a:pt x="47788" y="5123"/>
                    <a:pt x="67918" y="0"/>
                    <a:pt x="92764" y="0"/>
                  </a:cubicBezTo>
                  <a:cubicBezTo>
                    <a:pt x="122280" y="0"/>
                    <a:pt x="145358" y="6393"/>
                    <a:pt x="161907" y="19269"/>
                  </a:cubicBezTo>
                  <a:cubicBezTo>
                    <a:pt x="178456" y="32100"/>
                    <a:pt x="186753" y="51098"/>
                    <a:pt x="186753" y="76216"/>
                  </a:cubicBezTo>
                  <a:lnTo>
                    <a:pt x="186753" y="161091"/>
                  </a:lnTo>
                  <a:cubicBezTo>
                    <a:pt x="186753" y="166622"/>
                    <a:pt x="187977" y="170612"/>
                    <a:pt x="190470" y="173106"/>
                  </a:cubicBezTo>
                  <a:cubicBezTo>
                    <a:pt x="192964" y="175600"/>
                    <a:pt x="196818" y="176824"/>
                    <a:pt x="202077" y="176824"/>
                  </a:cubicBezTo>
                  <a:cubicBezTo>
                    <a:pt x="207790" y="176778"/>
                    <a:pt x="212505" y="176234"/>
                    <a:pt x="216087" y="175146"/>
                  </a:cubicBezTo>
                  <a:moveTo>
                    <a:pt x="115253" y="167892"/>
                  </a:moveTo>
                  <a:cubicBezTo>
                    <a:pt x="125318" y="161952"/>
                    <a:pt x="130351" y="153882"/>
                    <a:pt x="130351" y="143681"/>
                  </a:cubicBezTo>
                  <a:lnTo>
                    <a:pt x="130351" y="122144"/>
                  </a:lnTo>
                  <a:lnTo>
                    <a:pt x="86054" y="132074"/>
                  </a:lnTo>
                  <a:cubicBezTo>
                    <a:pt x="76669" y="134295"/>
                    <a:pt x="69687" y="137242"/>
                    <a:pt x="65153" y="140960"/>
                  </a:cubicBezTo>
                  <a:cubicBezTo>
                    <a:pt x="60619" y="144678"/>
                    <a:pt x="58306" y="149847"/>
                    <a:pt x="58306" y="156466"/>
                  </a:cubicBezTo>
                  <a:cubicBezTo>
                    <a:pt x="58306" y="163086"/>
                    <a:pt x="60392" y="168119"/>
                    <a:pt x="64518" y="171564"/>
                  </a:cubicBezTo>
                  <a:cubicBezTo>
                    <a:pt x="68644" y="175010"/>
                    <a:pt x="74447" y="176733"/>
                    <a:pt x="81883" y="176733"/>
                  </a:cubicBezTo>
                  <a:cubicBezTo>
                    <a:pt x="94079" y="176778"/>
                    <a:pt x="105187" y="173831"/>
                    <a:pt x="115253"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5" name="Forme libre : forme 14">
              <a:extLst>
                <a:ext uri="{FF2B5EF4-FFF2-40B4-BE49-F238E27FC236}">
                  <a16:creationId xmlns:a16="http://schemas.microsoft.com/office/drawing/2014/main" id="{451E4BB1-CDCE-4A89-A509-5BBE85942767}"/>
                </a:ext>
              </a:extLst>
            </p:cNvPr>
            <p:cNvSpPr/>
            <p:nvPr/>
          </p:nvSpPr>
          <p:spPr>
            <a:xfrm>
              <a:off x="2247535" y="472903"/>
              <a:ext cx="204117" cy="215316"/>
            </a:xfrm>
            <a:custGeom>
              <a:avLst/>
              <a:gdLst>
                <a:gd name="connsiteX0" fmla="*/ 202440 w 204117"/>
                <a:gd name="connsiteY0" fmla="*/ 129172 h 215316"/>
                <a:gd name="connsiteX1" fmla="*/ 55903 w 204117"/>
                <a:gd name="connsiteY1" fmla="*/ 129172 h 215316"/>
                <a:gd name="connsiteX2" fmla="*/ 107635 w 204117"/>
                <a:gd name="connsiteY2" fmla="*/ 173061 h 215316"/>
                <a:gd name="connsiteX3" fmla="*/ 137015 w 204117"/>
                <a:gd name="connsiteY3" fmla="*/ 166441 h 215316"/>
                <a:gd name="connsiteX4" fmla="*/ 153156 w 204117"/>
                <a:gd name="connsiteY4" fmla="*/ 147398 h 215316"/>
                <a:gd name="connsiteX5" fmla="*/ 199538 w 204117"/>
                <a:gd name="connsiteY5" fmla="*/ 164355 h 215316"/>
                <a:gd name="connsiteX6" fmla="*/ 166214 w 204117"/>
                <a:gd name="connsiteY6" fmla="*/ 202259 h 215316"/>
                <a:gd name="connsiteX7" fmla="*/ 107635 w 204117"/>
                <a:gd name="connsiteY7" fmla="*/ 215317 h 215316"/>
                <a:gd name="connsiteX8" fmla="*/ 28156 w 204117"/>
                <a:gd name="connsiteY8" fmla="*/ 186934 h 215316"/>
                <a:gd name="connsiteX9" fmla="*/ 0 w 204117"/>
                <a:gd name="connsiteY9" fmla="*/ 107636 h 215316"/>
                <a:gd name="connsiteX10" fmla="*/ 27294 w 204117"/>
                <a:gd name="connsiteY10" fmla="*/ 28337 h 215316"/>
                <a:gd name="connsiteX11" fmla="*/ 104326 w 204117"/>
                <a:gd name="connsiteY11" fmla="*/ 0 h 215316"/>
                <a:gd name="connsiteX12" fmla="*/ 178229 w 204117"/>
                <a:gd name="connsiteY12" fmla="*/ 27748 h 215316"/>
                <a:gd name="connsiteX13" fmla="*/ 204118 w 204117"/>
                <a:gd name="connsiteY13" fmla="*/ 106820 h 215316"/>
                <a:gd name="connsiteX14" fmla="*/ 202440 w 204117"/>
                <a:gd name="connsiteY14" fmla="*/ 129172 h 215316"/>
                <a:gd name="connsiteX15" fmla="*/ 71001 w 204117"/>
                <a:gd name="connsiteY15" fmla="*/ 53818 h 215316"/>
                <a:gd name="connsiteX16" fmla="*/ 55450 w 204117"/>
                <a:gd name="connsiteY16" fmla="*/ 89409 h 215316"/>
                <a:gd name="connsiteX17" fmla="*/ 151932 w 204117"/>
                <a:gd name="connsiteY17" fmla="*/ 89409 h 215316"/>
                <a:gd name="connsiteX18" fmla="*/ 136199 w 204117"/>
                <a:gd name="connsiteY18" fmla="*/ 53999 h 215316"/>
                <a:gd name="connsiteX19" fmla="*/ 103918 w 204117"/>
                <a:gd name="connsiteY19" fmla="*/ 41758 h 215316"/>
                <a:gd name="connsiteX20" fmla="*/ 71001 w 204117"/>
                <a:gd name="connsiteY20" fmla="*/ 53818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17" h="215316">
                  <a:moveTo>
                    <a:pt x="202440" y="129172"/>
                  </a:moveTo>
                  <a:lnTo>
                    <a:pt x="55903" y="129172"/>
                  </a:lnTo>
                  <a:cubicBezTo>
                    <a:pt x="61707" y="158416"/>
                    <a:pt x="78936" y="173061"/>
                    <a:pt x="107635" y="173061"/>
                  </a:cubicBezTo>
                  <a:cubicBezTo>
                    <a:pt x="119515" y="173061"/>
                    <a:pt x="129308" y="170884"/>
                    <a:pt x="137015" y="166441"/>
                  </a:cubicBezTo>
                  <a:cubicBezTo>
                    <a:pt x="144723" y="162043"/>
                    <a:pt x="150119" y="155696"/>
                    <a:pt x="153156" y="147398"/>
                  </a:cubicBezTo>
                  <a:lnTo>
                    <a:pt x="199538" y="164355"/>
                  </a:lnTo>
                  <a:cubicBezTo>
                    <a:pt x="192919" y="180904"/>
                    <a:pt x="181811" y="193554"/>
                    <a:pt x="166214" y="202259"/>
                  </a:cubicBezTo>
                  <a:cubicBezTo>
                    <a:pt x="150617" y="210964"/>
                    <a:pt x="131076" y="215317"/>
                    <a:pt x="107635" y="215317"/>
                  </a:cubicBezTo>
                  <a:cubicBezTo>
                    <a:pt x="73404" y="215317"/>
                    <a:pt x="46926" y="205841"/>
                    <a:pt x="28156" y="186934"/>
                  </a:cubicBezTo>
                  <a:cubicBezTo>
                    <a:pt x="9385" y="168028"/>
                    <a:pt x="0" y="141595"/>
                    <a:pt x="0" y="107636"/>
                  </a:cubicBezTo>
                  <a:cubicBezTo>
                    <a:pt x="0" y="73677"/>
                    <a:pt x="9113" y="47244"/>
                    <a:pt x="27294" y="28337"/>
                  </a:cubicBezTo>
                  <a:cubicBezTo>
                    <a:pt x="45521" y="9431"/>
                    <a:pt x="71183" y="0"/>
                    <a:pt x="104326" y="0"/>
                  </a:cubicBezTo>
                  <a:cubicBezTo>
                    <a:pt x="136335" y="0"/>
                    <a:pt x="160955" y="9249"/>
                    <a:pt x="178229" y="27748"/>
                  </a:cubicBezTo>
                  <a:cubicBezTo>
                    <a:pt x="195458" y="46246"/>
                    <a:pt x="204118" y="72588"/>
                    <a:pt x="204118" y="106820"/>
                  </a:cubicBezTo>
                  <a:cubicBezTo>
                    <a:pt x="204072" y="114527"/>
                    <a:pt x="203528" y="122008"/>
                    <a:pt x="202440" y="129172"/>
                  </a:cubicBezTo>
                  <a:moveTo>
                    <a:pt x="71001" y="53818"/>
                  </a:moveTo>
                  <a:cubicBezTo>
                    <a:pt x="62840" y="61843"/>
                    <a:pt x="57672" y="73677"/>
                    <a:pt x="55450" y="89409"/>
                  </a:cubicBezTo>
                  <a:lnTo>
                    <a:pt x="151932" y="89409"/>
                  </a:lnTo>
                  <a:cubicBezTo>
                    <a:pt x="149710" y="73949"/>
                    <a:pt x="144496" y="62160"/>
                    <a:pt x="136199" y="53999"/>
                  </a:cubicBezTo>
                  <a:cubicBezTo>
                    <a:pt x="127902" y="45838"/>
                    <a:pt x="117157" y="41758"/>
                    <a:pt x="103918" y="41758"/>
                  </a:cubicBezTo>
                  <a:cubicBezTo>
                    <a:pt x="90089" y="41803"/>
                    <a:pt x="79117" y="45838"/>
                    <a:pt x="71001" y="53818"/>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2FA42D53-81A6-4E91-AD8F-7CE457B1BC7C}"/>
                </a:ext>
              </a:extLst>
            </p:cNvPr>
            <p:cNvSpPr/>
            <p:nvPr/>
          </p:nvSpPr>
          <p:spPr>
            <a:xfrm>
              <a:off x="1655222" y="472586"/>
              <a:ext cx="260292" cy="215679"/>
            </a:xfrm>
            <a:custGeom>
              <a:avLst/>
              <a:gdLst>
                <a:gd name="connsiteX0" fmla="*/ 107817 w 260292"/>
                <a:gd name="connsiteY0" fmla="*/ 215680 h 215679"/>
                <a:gd name="connsiteX1" fmla="*/ 0 w 260292"/>
                <a:gd name="connsiteY1" fmla="*/ 107862 h 215679"/>
                <a:gd name="connsiteX2" fmla="*/ 107817 w 260292"/>
                <a:gd name="connsiteY2" fmla="*/ 0 h 215679"/>
                <a:gd name="connsiteX3" fmla="*/ 183942 w 260292"/>
                <a:gd name="connsiteY3" fmla="*/ 31466 h 215679"/>
                <a:gd name="connsiteX4" fmla="*/ 260293 w 260292"/>
                <a:gd name="connsiteY4" fmla="*/ 107862 h 215679"/>
                <a:gd name="connsiteX5" fmla="*/ 183942 w 260292"/>
                <a:gd name="connsiteY5" fmla="*/ 184214 h 215679"/>
                <a:gd name="connsiteX6" fmla="*/ 107817 w 260292"/>
                <a:gd name="connsiteY6" fmla="*/ 215680 h 215679"/>
                <a:gd name="connsiteX7" fmla="*/ 107817 w 260292"/>
                <a:gd name="connsiteY7" fmla="*/ 53002 h 215679"/>
                <a:gd name="connsiteX8" fmla="*/ 53002 w 260292"/>
                <a:gd name="connsiteY8" fmla="*/ 107817 h 215679"/>
                <a:gd name="connsiteX9" fmla="*/ 107817 w 260292"/>
                <a:gd name="connsiteY9" fmla="*/ 162632 h 215679"/>
                <a:gd name="connsiteX10" fmla="*/ 146491 w 260292"/>
                <a:gd name="connsiteY10" fmla="*/ 146673 h 215679"/>
                <a:gd name="connsiteX11" fmla="*/ 185347 w 260292"/>
                <a:gd name="connsiteY11" fmla="*/ 107817 h 215679"/>
                <a:gd name="connsiteX12" fmla="*/ 146491 w 260292"/>
                <a:gd name="connsiteY12" fmla="*/ 68961 h 215679"/>
                <a:gd name="connsiteX13" fmla="*/ 107817 w 260292"/>
                <a:gd name="connsiteY13" fmla="*/ 53002 h 21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292" h="215679">
                  <a:moveTo>
                    <a:pt x="107817" y="215680"/>
                  </a:moveTo>
                  <a:cubicBezTo>
                    <a:pt x="48332" y="215680"/>
                    <a:pt x="0" y="167302"/>
                    <a:pt x="0" y="107862"/>
                  </a:cubicBezTo>
                  <a:cubicBezTo>
                    <a:pt x="0" y="48377"/>
                    <a:pt x="48377" y="0"/>
                    <a:pt x="107817" y="0"/>
                  </a:cubicBezTo>
                  <a:cubicBezTo>
                    <a:pt x="136562" y="0"/>
                    <a:pt x="163584" y="11153"/>
                    <a:pt x="183942" y="31466"/>
                  </a:cubicBezTo>
                  <a:lnTo>
                    <a:pt x="260293" y="107862"/>
                  </a:lnTo>
                  <a:lnTo>
                    <a:pt x="183942" y="184214"/>
                  </a:lnTo>
                  <a:cubicBezTo>
                    <a:pt x="163584" y="204526"/>
                    <a:pt x="136517" y="215680"/>
                    <a:pt x="107817" y="215680"/>
                  </a:cubicBezTo>
                  <a:moveTo>
                    <a:pt x="107817" y="53002"/>
                  </a:moveTo>
                  <a:cubicBezTo>
                    <a:pt x="77576" y="53002"/>
                    <a:pt x="53002" y="77576"/>
                    <a:pt x="53002" y="107817"/>
                  </a:cubicBezTo>
                  <a:cubicBezTo>
                    <a:pt x="53002" y="138059"/>
                    <a:pt x="77576" y="162632"/>
                    <a:pt x="107817" y="162632"/>
                  </a:cubicBezTo>
                  <a:cubicBezTo>
                    <a:pt x="122416" y="162632"/>
                    <a:pt x="136154" y="156965"/>
                    <a:pt x="146491" y="146673"/>
                  </a:cubicBezTo>
                  <a:lnTo>
                    <a:pt x="185347" y="107817"/>
                  </a:lnTo>
                  <a:lnTo>
                    <a:pt x="146491" y="68961"/>
                  </a:lnTo>
                  <a:cubicBezTo>
                    <a:pt x="136154" y="58715"/>
                    <a:pt x="122416" y="53002"/>
                    <a:pt x="107817" y="5300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D2B38F53-9527-494E-A367-A098378E5348}"/>
                </a:ext>
              </a:extLst>
            </p:cNvPr>
            <p:cNvSpPr/>
            <p:nvPr/>
          </p:nvSpPr>
          <p:spPr>
            <a:xfrm>
              <a:off x="1897832" y="472903"/>
              <a:ext cx="332836" cy="211190"/>
            </a:xfrm>
            <a:custGeom>
              <a:avLst/>
              <a:gdLst>
                <a:gd name="connsiteX0" fmla="*/ 311980 w 332836"/>
                <a:gd name="connsiteY0" fmla="*/ 19451 h 211190"/>
                <a:gd name="connsiteX1" fmla="*/ 259205 w 332836"/>
                <a:gd name="connsiteY1" fmla="*/ 0 h 211190"/>
                <a:gd name="connsiteX2" fmla="*/ 217810 w 332836"/>
                <a:gd name="connsiteY2" fmla="*/ 10745 h 211190"/>
                <a:gd name="connsiteX3" fmla="*/ 188838 w 332836"/>
                <a:gd name="connsiteY3" fmla="*/ 41803 h 211190"/>
                <a:gd name="connsiteX4" fmla="*/ 162541 w 332836"/>
                <a:gd name="connsiteY4" fmla="*/ 10745 h 211190"/>
                <a:gd name="connsiteX5" fmla="*/ 121328 w 332836"/>
                <a:gd name="connsiteY5" fmla="*/ 0 h 211190"/>
                <a:gd name="connsiteX6" fmla="*/ 80976 w 332836"/>
                <a:gd name="connsiteY6" fmla="*/ 10337 h 211190"/>
                <a:gd name="connsiteX7" fmla="*/ 52594 w 332836"/>
                <a:gd name="connsiteY7" fmla="*/ 40987 h 211190"/>
                <a:gd name="connsiteX8" fmla="*/ 50961 w 332836"/>
                <a:gd name="connsiteY8" fmla="*/ 4126 h 211190"/>
                <a:gd name="connsiteX9" fmla="*/ 0 w 332836"/>
                <a:gd name="connsiteY9" fmla="*/ 4126 h 211190"/>
                <a:gd name="connsiteX10" fmla="*/ 0 w 332836"/>
                <a:gd name="connsiteY10" fmla="*/ 60619 h 211190"/>
                <a:gd name="connsiteX11" fmla="*/ 46881 w 332836"/>
                <a:gd name="connsiteY11" fmla="*/ 107500 h 211190"/>
                <a:gd name="connsiteX12" fmla="*/ 0 w 332836"/>
                <a:gd name="connsiteY12" fmla="*/ 154381 h 211190"/>
                <a:gd name="connsiteX13" fmla="*/ 0 w 332836"/>
                <a:gd name="connsiteY13" fmla="*/ 211146 h 211190"/>
                <a:gd name="connsiteX14" fmla="*/ 56720 w 332836"/>
                <a:gd name="connsiteY14" fmla="*/ 211146 h 211190"/>
                <a:gd name="connsiteX15" fmla="*/ 56720 w 332836"/>
                <a:gd name="connsiteY15" fmla="*/ 101424 h 211190"/>
                <a:gd name="connsiteX16" fmla="*/ 70185 w 332836"/>
                <a:gd name="connsiteY16" fmla="*/ 58987 h 211190"/>
                <a:gd name="connsiteX17" fmla="*/ 102285 w 332836"/>
                <a:gd name="connsiteY17" fmla="*/ 44705 h 211190"/>
                <a:gd name="connsiteX18" fmla="*/ 128764 w 332836"/>
                <a:gd name="connsiteY18" fmla="*/ 54861 h 211190"/>
                <a:gd name="connsiteX19" fmla="*/ 138285 w 332836"/>
                <a:gd name="connsiteY19" fmla="*/ 86553 h 211190"/>
                <a:gd name="connsiteX20" fmla="*/ 138285 w 332836"/>
                <a:gd name="connsiteY20" fmla="*/ 211191 h 211190"/>
                <a:gd name="connsiteX21" fmla="*/ 195004 w 332836"/>
                <a:gd name="connsiteY21" fmla="*/ 211191 h 211190"/>
                <a:gd name="connsiteX22" fmla="*/ 195004 w 332836"/>
                <a:gd name="connsiteY22" fmla="*/ 99792 h 211190"/>
                <a:gd name="connsiteX23" fmla="*/ 207835 w 332836"/>
                <a:gd name="connsiteY23" fmla="*/ 59213 h 211190"/>
                <a:gd name="connsiteX24" fmla="*/ 240525 w 332836"/>
                <a:gd name="connsiteY24" fmla="*/ 44705 h 211190"/>
                <a:gd name="connsiteX25" fmla="*/ 266595 w 332836"/>
                <a:gd name="connsiteY25" fmla="*/ 54861 h 211190"/>
                <a:gd name="connsiteX26" fmla="*/ 276116 w 332836"/>
                <a:gd name="connsiteY26" fmla="*/ 86553 h 211190"/>
                <a:gd name="connsiteX27" fmla="*/ 276116 w 332836"/>
                <a:gd name="connsiteY27" fmla="*/ 211191 h 211190"/>
                <a:gd name="connsiteX28" fmla="*/ 332836 w 332836"/>
                <a:gd name="connsiteY28" fmla="*/ 211191 h 211190"/>
                <a:gd name="connsiteX29" fmla="*/ 332836 w 332836"/>
                <a:gd name="connsiteY29" fmla="*/ 75354 h 211190"/>
                <a:gd name="connsiteX30" fmla="*/ 311980 w 332836"/>
                <a:gd name="connsiteY30"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2836" h="211190">
                  <a:moveTo>
                    <a:pt x="311980" y="19451"/>
                  </a:moveTo>
                  <a:cubicBezTo>
                    <a:pt x="298015" y="6484"/>
                    <a:pt x="280424" y="0"/>
                    <a:pt x="259205" y="0"/>
                  </a:cubicBezTo>
                  <a:cubicBezTo>
                    <a:pt x="244288" y="0"/>
                    <a:pt x="230505" y="3582"/>
                    <a:pt x="217810" y="10745"/>
                  </a:cubicBezTo>
                  <a:cubicBezTo>
                    <a:pt x="205115" y="17909"/>
                    <a:pt x="195458" y="28292"/>
                    <a:pt x="188838" y="41803"/>
                  </a:cubicBezTo>
                  <a:cubicBezTo>
                    <a:pt x="183307" y="28292"/>
                    <a:pt x="174556" y="17909"/>
                    <a:pt x="162541" y="10745"/>
                  </a:cubicBezTo>
                  <a:cubicBezTo>
                    <a:pt x="150527" y="3582"/>
                    <a:pt x="136789" y="0"/>
                    <a:pt x="121328" y="0"/>
                  </a:cubicBezTo>
                  <a:cubicBezTo>
                    <a:pt x="106411" y="0"/>
                    <a:pt x="92946" y="3446"/>
                    <a:pt x="80976" y="10337"/>
                  </a:cubicBezTo>
                  <a:cubicBezTo>
                    <a:pt x="68961" y="17229"/>
                    <a:pt x="59531" y="27476"/>
                    <a:pt x="52594" y="40987"/>
                  </a:cubicBezTo>
                  <a:lnTo>
                    <a:pt x="50961" y="4126"/>
                  </a:lnTo>
                  <a:lnTo>
                    <a:pt x="0" y="4126"/>
                  </a:lnTo>
                  <a:lnTo>
                    <a:pt x="0" y="60619"/>
                  </a:lnTo>
                  <a:lnTo>
                    <a:pt x="46881" y="107500"/>
                  </a:lnTo>
                  <a:lnTo>
                    <a:pt x="0" y="154381"/>
                  </a:lnTo>
                  <a:lnTo>
                    <a:pt x="0" y="211146"/>
                  </a:lnTo>
                  <a:lnTo>
                    <a:pt x="56720" y="211146"/>
                  </a:lnTo>
                  <a:lnTo>
                    <a:pt x="56720" y="101424"/>
                  </a:lnTo>
                  <a:cubicBezTo>
                    <a:pt x="56720" y="82654"/>
                    <a:pt x="61208" y="68508"/>
                    <a:pt x="70185" y="58987"/>
                  </a:cubicBezTo>
                  <a:cubicBezTo>
                    <a:pt x="79162" y="49465"/>
                    <a:pt x="89863" y="44705"/>
                    <a:pt x="102285" y="44705"/>
                  </a:cubicBezTo>
                  <a:cubicBezTo>
                    <a:pt x="113575" y="44705"/>
                    <a:pt x="122416" y="48105"/>
                    <a:pt x="128764" y="54861"/>
                  </a:cubicBezTo>
                  <a:cubicBezTo>
                    <a:pt x="135111" y="61616"/>
                    <a:pt x="138285" y="72180"/>
                    <a:pt x="138285" y="86553"/>
                  </a:cubicBezTo>
                  <a:lnTo>
                    <a:pt x="138285" y="211191"/>
                  </a:lnTo>
                  <a:lnTo>
                    <a:pt x="195004" y="211191"/>
                  </a:lnTo>
                  <a:lnTo>
                    <a:pt x="195004" y="99792"/>
                  </a:lnTo>
                  <a:cubicBezTo>
                    <a:pt x="195004" y="82427"/>
                    <a:pt x="199266" y="68871"/>
                    <a:pt x="207835" y="59213"/>
                  </a:cubicBezTo>
                  <a:cubicBezTo>
                    <a:pt x="216405" y="49556"/>
                    <a:pt x="227286" y="44705"/>
                    <a:pt x="240525" y="44705"/>
                  </a:cubicBezTo>
                  <a:cubicBezTo>
                    <a:pt x="251543" y="44705"/>
                    <a:pt x="260248" y="48105"/>
                    <a:pt x="266595" y="54861"/>
                  </a:cubicBezTo>
                  <a:cubicBezTo>
                    <a:pt x="272943" y="61616"/>
                    <a:pt x="276116" y="72180"/>
                    <a:pt x="276116" y="86553"/>
                  </a:cubicBezTo>
                  <a:lnTo>
                    <a:pt x="276116" y="211191"/>
                  </a:lnTo>
                  <a:lnTo>
                    <a:pt x="332836" y="211191"/>
                  </a:lnTo>
                  <a:lnTo>
                    <a:pt x="332836" y="75354"/>
                  </a:lnTo>
                  <a:cubicBezTo>
                    <a:pt x="332881" y="51052"/>
                    <a:pt x="325899" y="32418"/>
                    <a:pt x="311980"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8" name="Forme libre : forme 17">
              <a:extLst>
                <a:ext uri="{FF2B5EF4-FFF2-40B4-BE49-F238E27FC236}">
                  <a16:creationId xmlns:a16="http://schemas.microsoft.com/office/drawing/2014/main" id="{9E3A0A42-0029-48F8-8157-11D406FE77E6}"/>
                </a:ext>
              </a:extLst>
            </p:cNvPr>
            <p:cNvSpPr/>
            <p:nvPr/>
          </p:nvSpPr>
          <p:spPr>
            <a:xfrm>
              <a:off x="1490640" y="413735"/>
              <a:ext cx="163538" cy="274484"/>
            </a:xfrm>
            <a:custGeom>
              <a:avLst/>
              <a:gdLst>
                <a:gd name="connsiteX0" fmla="*/ 163539 w 163538"/>
                <a:gd name="connsiteY0" fmla="*/ 257483 h 274484"/>
                <a:gd name="connsiteX1" fmla="*/ 138512 w 163538"/>
                <a:gd name="connsiteY1" fmla="*/ 269906 h 274484"/>
                <a:gd name="connsiteX2" fmla="*/ 106819 w 163538"/>
                <a:gd name="connsiteY2" fmla="*/ 274485 h 274484"/>
                <a:gd name="connsiteX3" fmla="*/ 37677 w 163538"/>
                <a:gd name="connsiteY3" fmla="*/ 211962 h 274484"/>
                <a:gd name="connsiteX4" fmla="*/ 37677 w 163538"/>
                <a:gd name="connsiteY4" fmla="*/ 105550 h 274484"/>
                <a:gd name="connsiteX5" fmla="*/ 0 w 163538"/>
                <a:gd name="connsiteY5" fmla="*/ 105550 h 274484"/>
                <a:gd name="connsiteX6" fmla="*/ 0 w 163538"/>
                <a:gd name="connsiteY6" fmla="*/ 63339 h 274484"/>
                <a:gd name="connsiteX7" fmla="*/ 37677 w 163538"/>
                <a:gd name="connsiteY7" fmla="*/ 63339 h 274484"/>
                <a:gd name="connsiteX8" fmla="*/ 37677 w 163538"/>
                <a:gd name="connsiteY8" fmla="*/ 15733 h 274484"/>
                <a:gd name="connsiteX9" fmla="*/ 94396 w 163538"/>
                <a:gd name="connsiteY9" fmla="*/ 0 h 274484"/>
                <a:gd name="connsiteX10" fmla="*/ 94396 w 163538"/>
                <a:gd name="connsiteY10" fmla="*/ 63339 h 274484"/>
                <a:gd name="connsiteX11" fmla="*/ 161453 w 163538"/>
                <a:gd name="connsiteY11" fmla="*/ 63339 h 274484"/>
                <a:gd name="connsiteX12" fmla="*/ 161453 w 163538"/>
                <a:gd name="connsiteY12" fmla="*/ 105550 h 274484"/>
                <a:gd name="connsiteX13" fmla="*/ 94396 w 163538"/>
                <a:gd name="connsiteY13" fmla="*/ 105550 h 274484"/>
                <a:gd name="connsiteX14" fmla="*/ 94396 w 163538"/>
                <a:gd name="connsiteY14" fmla="*/ 202849 h 274484"/>
                <a:gd name="connsiteX15" fmla="*/ 122960 w 163538"/>
                <a:gd name="connsiteY15" fmla="*/ 231412 h 274484"/>
                <a:gd name="connsiteX16" fmla="*/ 154834 w 163538"/>
                <a:gd name="connsiteY16" fmla="*/ 219805 h 274484"/>
                <a:gd name="connsiteX17" fmla="*/ 163539 w 163538"/>
                <a:gd name="connsiteY17" fmla="*/ 257483 h 2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8" h="274484">
                  <a:moveTo>
                    <a:pt x="163539" y="257483"/>
                  </a:moveTo>
                  <a:cubicBezTo>
                    <a:pt x="156919" y="262742"/>
                    <a:pt x="148577" y="266868"/>
                    <a:pt x="138512" y="269906"/>
                  </a:cubicBezTo>
                  <a:cubicBezTo>
                    <a:pt x="128446" y="272943"/>
                    <a:pt x="117882" y="274485"/>
                    <a:pt x="106819" y="274485"/>
                  </a:cubicBezTo>
                  <a:cubicBezTo>
                    <a:pt x="60709" y="274485"/>
                    <a:pt x="37677" y="253629"/>
                    <a:pt x="37677" y="211962"/>
                  </a:cubicBezTo>
                  <a:lnTo>
                    <a:pt x="37677" y="105550"/>
                  </a:lnTo>
                  <a:lnTo>
                    <a:pt x="0" y="105550"/>
                  </a:lnTo>
                  <a:lnTo>
                    <a:pt x="0" y="63339"/>
                  </a:lnTo>
                  <a:lnTo>
                    <a:pt x="37677" y="63339"/>
                  </a:lnTo>
                  <a:lnTo>
                    <a:pt x="37677" y="15733"/>
                  </a:lnTo>
                  <a:lnTo>
                    <a:pt x="94396" y="0"/>
                  </a:lnTo>
                  <a:lnTo>
                    <a:pt x="94396" y="63339"/>
                  </a:lnTo>
                  <a:lnTo>
                    <a:pt x="161453" y="63339"/>
                  </a:lnTo>
                  <a:lnTo>
                    <a:pt x="161453" y="105550"/>
                  </a:lnTo>
                  <a:lnTo>
                    <a:pt x="94396" y="105550"/>
                  </a:lnTo>
                  <a:lnTo>
                    <a:pt x="94396" y="202849"/>
                  </a:lnTo>
                  <a:cubicBezTo>
                    <a:pt x="94396" y="221891"/>
                    <a:pt x="103918" y="231412"/>
                    <a:pt x="122960" y="231412"/>
                  </a:cubicBezTo>
                  <a:cubicBezTo>
                    <a:pt x="135111" y="231412"/>
                    <a:pt x="145721" y="227559"/>
                    <a:pt x="154834" y="219805"/>
                  </a:cubicBezTo>
                  <a:lnTo>
                    <a:pt x="163539" y="257483"/>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grpSp>
    </p:spTree>
    <p:extLst>
      <p:ext uri="{BB962C8B-B14F-4D97-AF65-F5344CB8AC3E}">
        <p14:creationId xmlns:p14="http://schemas.microsoft.com/office/powerpoint/2010/main" val="2748808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u avec légend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63C902F-7812-45A3-BCF1-0E152BDE48B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Espace réservé du texte 20">
            <a:extLst>
              <a:ext uri="{FF2B5EF4-FFF2-40B4-BE49-F238E27FC236}">
                <a16:creationId xmlns:a16="http://schemas.microsoft.com/office/drawing/2014/main" id="{1AE521AE-1E57-4B4A-BC18-987F69E2CF73}"/>
              </a:ext>
            </a:extLst>
          </p:cNvPr>
          <p:cNvSpPr>
            <a:spLocks noGrp="1"/>
          </p:cNvSpPr>
          <p:nvPr>
            <p:ph type="body" sz="quarter" idx="13" hasCustomPrompt="1"/>
          </p:nvPr>
        </p:nvSpPr>
        <p:spPr>
          <a:xfrm>
            <a:off x="2009670" y="948814"/>
            <a:ext cx="7134330" cy="1363708"/>
          </a:xfrm>
          <a:prstGeom prst="rect">
            <a:avLst/>
          </a:prstGeom>
          <a:ln>
            <a:noFill/>
          </a:ln>
        </p:spPr>
        <p:txBody>
          <a:bodyPr lIns="91396" tIns="45696" rIns="91396" bIns="45696"/>
          <a:lstStyle>
            <a:lvl1pPr marL="0" indent="0" algn="ctr">
              <a:buNone/>
              <a:defRPr sz="5800" b="1" i="0" baseline="0">
                <a:solidFill>
                  <a:schemeClr val="bg1"/>
                </a:solidFill>
                <a:latin typeface="Arial" panose="020B0604020202020204" pitchFamily="34" charset="0"/>
                <a:cs typeface="Arial" panose="020B0604020202020204" pitchFamily="34" charset="0"/>
              </a:defRPr>
            </a:lvl1pPr>
          </a:lstStyle>
          <a:p>
            <a:pPr lvl="0"/>
            <a:r>
              <a:rPr lang="en-US" noProof="0" dirty="0"/>
              <a:t>Thank you</a:t>
            </a:r>
          </a:p>
        </p:txBody>
      </p:sp>
    </p:spTree>
    <p:extLst>
      <p:ext uri="{BB962C8B-B14F-4D97-AF65-F5344CB8AC3E}">
        <p14:creationId xmlns:p14="http://schemas.microsoft.com/office/powerpoint/2010/main" val="3436573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014B4A8-9E50-4F50-BEFA-76F68FFEF320}" type="slidenum">
              <a:rPr/>
              <a:pPr/>
              <a:t>‹#›</a:t>
            </a:fld>
            <a:endParaRPr/>
          </a:p>
        </p:txBody>
      </p:sp>
      <p:sp>
        <p:nvSpPr>
          <p:cNvPr id="8" name="Rectangle 7">
            <a:extLst>
              <a:ext uri="{FF2B5EF4-FFF2-40B4-BE49-F238E27FC236}">
                <a16:creationId xmlns:a16="http://schemas.microsoft.com/office/drawing/2014/main" id="{528DBDF9-B0C8-478A-AF3B-9FF2F2BB0C94}"/>
              </a:ext>
            </a:extLst>
          </p:cNvPr>
          <p:cNvSpPr/>
          <p:nvPr userDrawn="1"/>
        </p:nvSpPr>
        <p:spPr>
          <a:xfrm>
            <a:off x="971601" y="863590"/>
            <a:ext cx="7200800" cy="2862322"/>
          </a:xfrm>
          <a:prstGeom prst="rect">
            <a:avLst/>
          </a:prstGeom>
        </p:spPr>
        <p:txBody>
          <a:bodyPr wrap="square" lIns="91396" tIns="45696" rIns="91396" bIns="45696">
            <a:spAutoFit/>
          </a:bodyPr>
          <a:lstStyle/>
          <a:p>
            <a:pPr defTabSz="456977"/>
            <a:r>
              <a:rPr lang="en-US" dirty="0">
                <a:solidFill>
                  <a:srgbClr val="595959"/>
                </a:solidFill>
              </a:rPr>
              <a:t>Any reproduction, alteration, transmission to any third party or publication in whole or in part of this document and/or its content is prohibited unless Framatome has provided its prior and written consent.</a:t>
            </a:r>
          </a:p>
          <a:p>
            <a:pPr defTabSz="456977"/>
            <a:endParaRPr lang="en-US" dirty="0">
              <a:solidFill>
                <a:srgbClr val="595959"/>
              </a:solidFill>
            </a:endParaRPr>
          </a:p>
          <a:p>
            <a:pPr defTabSz="456977"/>
            <a:r>
              <a:rPr lang="en-US" dirty="0">
                <a:solidFill>
                  <a:srgbClr val="595959"/>
                </a:solidFill>
              </a:rPr>
              <a:t>This document and any information it contains shall not be used for any other purpose than the one for which they were provided.  </a:t>
            </a:r>
          </a:p>
          <a:p>
            <a:pPr defTabSz="456977"/>
            <a:endParaRPr lang="en-US" dirty="0">
              <a:solidFill>
                <a:srgbClr val="595959"/>
              </a:solidFill>
            </a:endParaRPr>
          </a:p>
          <a:p>
            <a:pPr defTabSz="456977"/>
            <a:r>
              <a:rPr lang="en-US" dirty="0">
                <a:solidFill>
                  <a:srgbClr val="595959"/>
                </a:solidFill>
              </a:rPr>
              <a:t>Legal and disciplinary actions may be taken against any infringer and/or any person breaching the aforementioned obligations.</a:t>
            </a:r>
          </a:p>
        </p:txBody>
      </p:sp>
    </p:spTree>
    <p:extLst>
      <p:ext uri="{BB962C8B-B14F-4D97-AF65-F5344CB8AC3E}">
        <p14:creationId xmlns:p14="http://schemas.microsoft.com/office/powerpoint/2010/main" val="4252303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2_vertical">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1644B58-12AB-4F42-9E30-5BDB49445D0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dirty="0">
              <a:solidFill>
                <a:prstClr val="white"/>
              </a:solidFill>
            </a:endParaRPr>
          </a:p>
        </p:txBody>
      </p:sp>
      <p:sp>
        <p:nvSpPr>
          <p:cNvPr id="21" name="Espace réservé du texte 20"/>
          <p:cNvSpPr>
            <a:spLocks noGrp="1"/>
          </p:cNvSpPr>
          <p:nvPr>
            <p:ph type="body" sz="quarter" idx="13" hasCustomPrompt="1"/>
          </p:nvPr>
        </p:nvSpPr>
        <p:spPr>
          <a:xfrm>
            <a:off x="421149" y="1420461"/>
            <a:ext cx="4045241" cy="1333344"/>
          </a:xfrm>
          <a:prstGeom prst="rect">
            <a:avLst/>
          </a:prstGeom>
          <a:ln>
            <a:noFill/>
          </a:ln>
        </p:spPr>
        <p:txBody>
          <a:bodyPr lIns="68389" tIns="34196" rIns="68389" bIns="34196"/>
          <a:lstStyle>
            <a:lvl1pPr marL="0" indent="0" algn="l">
              <a:buNone/>
              <a:defRPr sz="3000" b="1" i="0">
                <a:solidFill>
                  <a:schemeClr val="bg1"/>
                </a:solidFill>
                <a:latin typeface="Arial" panose="020B0604020202020204" pitchFamily="34" charset="0"/>
                <a:cs typeface="Arial" panose="020B0604020202020204" pitchFamily="34" charset="0"/>
              </a:defRPr>
            </a:lvl1pPr>
          </a:lstStyle>
          <a:p>
            <a:pPr lvl="0"/>
            <a:r>
              <a:rPr lang="fr-FR" dirty="0"/>
              <a:t>PRESENTATION</a:t>
            </a:r>
          </a:p>
          <a:p>
            <a:pPr lvl="0"/>
            <a:r>
              <a:rPr lang="fr-FR" dirty="0"/>
              <a:t>TITLE</a:t>
            </a:r>
          </a:p>
        </p:txBody>
      </p:sp>
      <p:sp>
        <p:nvSpPr>
          <p:cNvPr id="22" name="Espace réservé du texte 20"/>
          <p:cNvSpPr>
            <a:spLocks noGrp="1"/>
          </p:cNvSpPr>
          <p:nvPr>
            <p:ph type="body" sz="quarter" idx="14" hasCustomPrompt="1"/>
          </p:nvPr>
        </p:nvSpPr>
        <p:spPr>
          <a:xfrm>
            <a:off x="421146" y="2786063"/>
            <a:ext cx="3775294" cy="479659"/>
          </a:xfrm>
          <a:prstGeom prst="rect">
            <a:avLst/>
          </a:prstGeom>
          <a:ln>
            <a:noFill/>
          </a:ln>
        </p:spPr>
        <p:txBody>
          <a:bodyPr lIns="68389" tIns="34196" rIns="68389" bIns="34196"/>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fr-FR" dirty="0" err="1"/>
              <a:t>Presentation</a:t>
            </a:r>
            <a:r>
              <a:rPr lang="fr-FR" dirty="0"/>
              <a:t> </a:t>
            </a:r>
            <a:r>
              <a:rPr lang="fr-FR" dirty="0" err="1"/>
              <a:t>subtitle</a:t>
            </a:r>
            <a:endParaRPr lang="fr-FR" dirty="0"/>
          </a:p>
        </p:txBody>
      </p:sp>
      <p:sp>
        <p:nvSpPr>
          <p:cNvPr id="23" name="Espace réservé du texte 20"/>
          <p:cNvSpPr>
            <a:spLocks noGrp="1"/>
          </p:cNvSpPr>
          <p:nvPr>
            <p:ph type="body" sz="quarter" idx="15" hasCustomPrompt="1"/>
          </p:nvPr>
        </p:nvSpPr>
        <p:spPr>
          <a:xfrm>
            <a:off x="421146" y="3297983"/>
            <a:ext cx="3775294" cy="479659"/>
          </a:xfrm>
          <a:prstGeom prst="rect">
            <a:avLst/>
          </a:prstGeom>
          <a:ln>
            <a:noFill/>
          </a:ln>
        </p:spPr>
        <p:txBody>
          <a:bodyPr lIns="68389" tIns="34196" rIns="68389" bIns="341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fr-FR" dirty="0"/>
              <a:t>XX/XX/201X</a:t>
            </a:r>
          </a:p>
        </p:txBody>
      </p:sp>
      <p:pic>
        <p:nvPicPr>
          <p:cNvPr id="10" name="Image 9">
            <a:extLst>
              <a:ext uri="{FF2B5EF4-FFF2-40B4-BE49-F238E27FC236}">
                <a16:creationId xmlns:a16="http://schemas.microsoft.com/office/drawing/2014/main" id="{43BB50B2-1DC8-493B-8B93-F5D59F62FE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spTree>
    <p:custDataLst>
      <p:tags r:id="rId1"/>
    </p:custDataLst>
    <p:extLst>
      <p:ext uri="{BB962C8B-B14F-4D97-AF65-F5344CB8AC3E}">
        <p14:creationId xmlns:p14="http://schemas.microsoft.com/office/powerpoint/2010/main" val="15007448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3_vertical">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6F93694-EECC-4810-BABC-FC350098E24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574" b="7574"/>
          <a:stretch/>
        </p:blipFill>
        <p:spPr>
          <a:xfrm>
            <a:off x="0" y="0"/>
            <a:ext cx="9144000" cy="5143500"/>
          </a:xfrm>
          <a:prstGeom prst="rect">
            <a:avLst/>
          </a:prstGeom>
        </p:spPr>
      </p:pic>
      <p:sp>
        <p:nvSpPr>
          <p:cNvPr id="8" name="Rectangle 7"/>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dirty="0">
              <a:solidFill>
                <a:prstClr val="white"/>
              </a:solidFill>
              <a:latin typeface="Arial" panose="020B0604020202020204" pitchFamily="34" charset="0"/>
              <a:cs typeface="Arial" panose="020B0604020202020204" pitchFamily="34" charset="0"/>
            </a:endParaRPr>
          </a:p>
        </p:txBody>
      </p:sp>
      <p:sp>
        <p:nvSpPr>
          <p:cNvPr id="21" name="Espace réservé du texte 20"/>
          <p:cNvSpPr>
            <a:spLocks noGrp="1"/>
          </p:cNvSpPr>
          <p:nvPr>
            <p:ph type="body" sz="quarter" idx="13" hasCustomPrompt="1"/>
          </p:nvPr>
        </p:nvSpPr>
        <p:spPr>
          <a:xfrm>
            <a:off x="421149" y="1420461"/>
            <a:ext cx="4045241" cy="1333344"/>
          </a:xfrm>
          <a:prstGeom prst="rect">
            <a:avLst/>
          </a:prstGeom>
          <a:ln>
            <a:noFill/>
          </a:ln>
        </p:spPr>
        <p:txBody>
          <a:bodyPr lIns="68389" tIns="34196" rIns="68389" bIns="34196"/>
          <a:lstStyle>
            <a:lvl1pPr marL="0" indent="0" algn="l">
              <a:buNone/>
              <a:defRPr sz="3000" b="1" i="0">
                <a:solidFill>
                  <a:schemeClr val="bg1"/>
                </a:solidFill>
                <a:latin typeface="Arial" panose="020B0604020202020204" pitchFamily="34" charset="0"/>
                <a:cs typeface="Arial" panose="020B0604020202020204" pitchFamily="34" charset="0"/>
              </a:defRPr>
            </a:lvl1pPr>
          </a:lstStyle>
          <a:p>
            <a:pPr lvl="0"/>
            <a:r>
              <a:rPr lang="fr-FR" dirty="0"/>
              <a:t>PRESENTATION</a:t>
            </a:r>
          </a:p>
          <a:p>
            <a:pPr lvl="0"/>
            <a:r>
              <a:rPr lang="fr-FR" dirty="0"/>
              <a:t>TITLE</a:t>
            </a:r>
          </a:p>
        </p:txBody>
      </p:sp>
      <p:sp>
        <p:nvSpPr>
          <p:cNvPr id="22" name="Espace réservé du texte 20"/>
          <p:cNvSpPr>
            <a:spLocks noGrp="1"/>
          </p:cNvSpPr>
          <p:nvPr>
            <p:ph type="body" sz="quarter" idx="14" hasCustomPrompt="1"/>
          </p:nvPr>
        </p:nvSpPr>
        <p:spPr>
          <a:xfrm>
            <a:off x="421146" y="2786063"/>
            <a:ext cx="3775294" cy="479659"/>
          </a:xfrm>
          <a:prstGeom prst="rect">
            <a:avLst/>
          </a:prstGeom>
          <a:ln>
            <a:noFill/>
          </a:ln>
        </p:spPr>
        <p:txBody>
          <a:bodyPr lIns="68389" tIns="34196" rIns="68389" bIns="34196"/>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fr-FR" dirty="0" err="1"/>
              <a:t>Presentation</a:t>
            </a:r>
            <a:r>
              <a:rPr lang="fr-FR" dirty="0"/>
              <a:t> </a:t>
            </a:r>
            <a:r>
              <a:rPr lang="fr-FR" dirty="0" err="1"/>
              <a:t>subtitle</a:t>
            </a:r>
            <a:endParaRPr lang="fr-FR" dirty="0"/>
          </a:p>
        </p:txBody>
      </p:sp>
      <p:sp>
        <p:nvSpPr>
          <p:cNvPr id="23" name="Espace réservé du texte 20"/>
          <p:cNvSpPr>
            <a:spLocks noGrp="1"/>
          </p:cNvSpPr>
          <p:nvPr>
            <p:ph type="body" sz="quarter" idx="15" hasCustomPrompt="1"/>
          </p:nvPr>
        </p:nvSpPr>
        <p:spPr>
          <a:xfrm>
            <a:off x="421146" y="3297983"/>
            <a:ext cx="3775294" cy="479659"/>
          </a:xfrm>
          <a:prstGeom prst="rect">
            <a:avLst/>
          </a:prstGeom>
          <a:ln>
            <a:noFill/>
          </a:ln>
        </p:spPr>
        <p:txBody>
          <a:bodyPr lIns="68389" tIns="34196" rIns="68389" bIns="341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fr-FR" dirty="0"/>
              <a:t>XX/XX/201X</a:t>
            </a:r>
          </a:p>
        </p:txBody>
      </p:sp>
      <p:pic>
        <p:nvPicPr>
          <p:cNvPr id="10" name="Image 9">
            <a:extLst>
              <a:ext uri="{FF2B5EF4-FFF2-40B4-BE49-F238E27FC236}">
                <a16:creationId xmlns:a16="http://schemas.microsoft.com/office/drawing/2014/main" id="{43BB50B2-1DC8-493B-8B93-F5D59F62FE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spTree>
    <p:custDataLst>
      <p:tags r:id="rId1"/>
    </p:custDataLst>
    <p:extLst>
      <p:ext uri="{BB962C8B-B14F-4D97-AF65-F5344CB8AC3E}">
        <p14:creationId xmlns:p14="http://schemas.microsoft.com/office/powerpoint/2010/main" val="410166676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4_vertical">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D5C55CC-01D9-4A34-BF14-905A28FD00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228" b="4988"/>
          <a:stretch/>
        </p:blipFill>
        <p:spPr>
          <a:xfrm>
            <a:off x="-1" y="0"/>
            <a:ext cx="9144001" cy="5143500"/>
          </a:xfrm>
          <a:prstGeom prst="rect">
            <a:avLst/>
          </a:prstGeom>
        </p:spPr>
      </p:pic>
      <p:sp>
        <p:nvSpPr>
          <p:cNvPr id="8" name="Rectangle 7"/>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dirty="0">
              <a:solidFill>
                <a:prstClr val="white"/>
              </a:solidFill>
            </a:endParaRPr>
          </a:p>
        </p:txBody>
      </p:sp>
      <p:sp>
        <p:nvSpPr>
          <p:cNvPr id="21" name="Espace réservé du texte 20"/>
          <p:cNvSpPr>
            <a:spLocks noGrp="1"/>
          </p:cNvSpPr>
          <p:nvPr>
            <p:ph type="body" sz="quarter" idx="13" hasCustomPrompt="1"/>
          </p:nvPr>
        </p:nvSpPr>
        <p:spPr>
          <a:xfrm>
            <a:off x="421149" y="1420461"/>
            <a:ext cx="4045241" cy="1333344"/>
          </a:xfrm>
          <a:prstGeom prst="rect">
            <a:avLst/>
          </a:prstGeom>
          <a:ln>
            <a:noFill/>
          </a:ln>
        </p:spPr>
        <p:txBody>
          <a:bodyPr lIns="68389" tIns="34196" rIns="68389" bIns="34196"/>
          <a:lstStyle>
            <a:lvl1pPr marL="0" indent="0" algn="l">
              <a:buNone/>
              <a:defRPr sz="3000" b="1" i="0">
                <a:solidFill>
                  <a:schemeClr val="bg1"/>
                </a:solidFill>
                <a:latin typeface="Arial" panose="020B0604020202020204" pitchFamily="34" charset="0"/>
                <a:cs typeface="Arial" panose="020B0604020202020204" pitchFamily="34" charset="0"/>
              </a:defRPr>
            </a:lvl1pPr>
          </a:lstStyle>
          <a:p>
            <a:pPr lvl="0"/>
            <a:r>
              <a:rPr lang="fr-FR" dirty="0"/>
              <a:t>PRESENTATION</a:t>
            </a:r>
          </a:p>
          <a:p>
            <a:pPr lvl="0"/>
            <a:r>
              <a:rPr lang="fr-FR" dirty="0"/>
              <a:t>TITLE</a:t>
            </a:r>
          </a:p>
        </p:txBody>
      </p:sp>
      <p:sp>
        <p:nvSpPr>
          <p:cNvPr id="22" name="Espace réservé du texte 20"/>
          <p:cNvSpPr>
            <a:spLocks noGrp="1"/>
          </p:cNvSpPr>
          <p:nvPr>
            <p:ph type="body" sz="quarter" idx="14" hasCustomPrompt="1"/>
          </p:nvPr>
        </p:nvSpPr>
        <p:spPr>
          <a:xfrm>
            <a:off x="421146" y="2786063"/>
            <a:ext cx="3775294" cy="479659"/>
          </a:xfrm>
          <a:prstGeom prst="rect">
            <a:avLst/>
          </a:prstGeom>
          <a:ln>
            <a:noFill/>
          </a:ln>
        </p:spPr>
        <p:txBody>
          <a:bodyPr lIns="68389" tIns="34196" rIns="68389" bIns="34196"/>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fr-FR" dirty="0" err="1"/>
              <a:t>Presentation</a:t>
            </a:r>
            <a:r>
              <a:rPr lang="fr-FR" dirty="0"/>
              <a:t> </a:t>
            </a:r>
            <a:r>
              <a:rPr lang="fr-FR" dirty="0" err="1"/>
              <a:t>subtitle</a:t>
            </a:r>
            <a:endParaRPr lang="fr-FR" dirty="0"/>
          </a:p>
        </p:txBody>
      </p:sp>
      <p:sp>
        <p:nvSpPr>
          <p:cNvPr id="23" name="Espace réservé du texte 20"/>
          <p:cNvSpPr>
            <a:spLocks noGrp="1"/>
          </p:cNvSpPr>
          <p:nvPr>
            <p:ph type="body" sz="quarter" idx="15" hasCustomPrompt="1"/>
          </p:nvPr>
        </p:nvSpPr>
        <p:spPr>
          <a:xfrm>
            <a:off x="421146" y="3297983"/>
            <a:ext cx="3775294" cy="479659"/>
          </a:xfrm>
          <a:prstGeom prst="rect">
            <a:avLst/>
          </a:prstGeom>
          <a:ln>
            <a:noFill/>
          </a:ln>
        </p:spPr>
        <p:txBody>
          <a:bodyPr lIns="68389" tIns="34196" rIns="68389" bIns="341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fr-FR" dirty="0"/>
              <a:t>XX/XX/201X</a:t>
            </a:r>
          </a:p>
        </p:txBody>
      </p:sp>
      <p:pic>
        <p:nvPicPr>
          <p:cNvPr id="10" name="Image 9">
            <a:extLst>
              <a:ext uri="{FF2B5EF4-FFF2-40B4-BE49-F238E27FC236}">
                <a16:creationId xmlns:a16="http://schemas.microsoft.com/office/drawing/2014/main" id="{43BB50B2-1DC8-493B-8B93-F5D59F62FE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spTree>
    <p:custDataLst>
      <p:tags r:id="rId1"/>
    </p:custDataLst>
    <p:extLst>
      <p:ext uri="{BB962C8B-B14F-4D97-AF65-F5344CB8AC3E}">
        <p14:creationId xmlns:p14="http://schemas.microsoft.com/office/powerpoint/2010/main" val="18227347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1_horizonta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3EC1E0-B9F0-4E3E-9F3C-B90EEED7FB56}"/>
              </a:ext>
            </a:extLst>
          </p:cNvPr>
          <p:cNvSpPr/>
          <p:nvPr userDrawn="1"/>
        </p:nvSpPr>
        <p:spPr>
          <a:xfrm>
            <a:off x="2" y="2319787"/>
            <a:ext cx="9143709" cy="2821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dirty="0">
              <a:solidFill>
                <a:prstClr val="white"/>
              </a:solidFill>
            </a:endParaRPr>
          </a:p>
        </p:txBody>
      </p:sp>
      <p:sp>
        <p:nvSpPr>
          <p:cNvPr id="8" name="Rectangle 7"/>
          <p:cNvSpPr/>
          <p:nvPr userDrawn="1"/>
        </p:nvSpPr>
        <p:spPr>
          <a:xfrm>
            <a:off x="2" y="2571717"/>
            <a:ext cx="9143709" cy="2571717"/>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dirty="0">
              <a:solidFill>
                <a:prstClr val="white"/>
              </a:solidFill>
            </a:endParaRPr>
          </a:p>
        </p:txBody>
      </p:sp>
      <p:sp>
        <p:nvSpPr>
          <p:cNvPr id="21" name="Espace réservé du texte 20"/>
          <p:cNvSpPr>
            <a:spLocks noGrp="1"/>
          </p:cNvSpPr>
          <p:nvPr>
            <p:ph type="body" sz="quarter" idx="13" hasCustomPrompt="1"/>
          </p:nvPr>
        </p:nvSpPr>
        <p:spPr>
          <a:xfrm>
            <a:off x="991888" y="3058590"/>
            <a:ext cx="6995357" cy="565932"/>
          </a:xfrm>
          <a:prstGeom prst="rect">
            <a:avLst/>
          </a:prstGeom>
          <a:ln>
            <a:noFill/>
          </a:ln>
        </p:spPr>
        <p:txBody>
          <a:bodyPr lIns="68389" tIns="34196" rIns="68389" bIns="34196"/>
          <a:lstStyle>
            <a:lvl1pPr marL="0" indent="0" algn="l">
              <a:buNone/>
              <a:defRPr sz="3000" b="1" i="0" baseline="0">
                <a:solidFill>
                  <a:schemeClr val="bg1"/>
                </a:solidFill>
                <a:latin typeface="Arial" panose="020B0604020202020204" pitchFamily="34" charset="0"/>
                <a:cs typeface="Arial" panose="020B0604020202020204" pitchFamily="34" charset="0"/>
              </a:defRPr>
            </a:lvl1pPr>
          </a:lstStyle>
          <a:p>
            <a:pPr lvl="0"/>
            <a:r>
              <a:rPr lang="fr-FR" dirty="0"/>
              <a:t>PRESENTATION TITLE</a:t>
            </a:r>
          </a:p>
        </p:txBody>
      </p:sp>
      <p:sp>
        <p:nvSpPr>
          <p:cNvPr id="22" name="Espace réservé du texte 20"/>
          <p:cNvSpPr>
            <a:spLocks noGrp="1"/>
          </p:cNvSpPr>
          <p:nvPr>
            <p:ph type="body" sz="quarter" idx="14" hasCustomPrompt="1"/>
          </p:nvPr>
        </p:nvSpPr>
        <p:spPr>
          <a:xfrm>
            <a:off x="991888" y="3656781"/>
            <a:ext cx="6995357" cy="479659"/>
          </a:xfrm>
          <a:prstGeom prst="rect">
            <a:avLst/>
          </a:prstGeom>
          <a:ln>
            <a:noFill/>
          </a:ln>
        </p:spPr>
        <p:txBody>
          <a:bodyPr lIns="68389" tIns="34196" rIns="68389" bIns="34196"/>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fr-FR" dirty="0" err="1"/>
              <a:t>Presentation</a:t>
            </a:r>
            <a:r>
              <a:rPr lang="fr-FR" dirty="0"/>
              <a:t> </a:t>
            </a:r>
            <a:r>
              <a:rPr lang="fr-FR" dirty="0" err="1"/>
              <a:t>subtitle</a:t>
            </a:r>
            <a:endParaRPr lang="fr-FR" dirty="0"/>
          </a:p>
        </p:txBody>
      </p:sp>
      <p:sp>
        <p:nvSpPr>
          <p:cNvPr id="23" name="Espace réservé du texte 20"/>
          <p:cNvSpPr>
            <a:spLocks noGrp="1"/>
          </p:cNvSpPr>
          <p:nvPr>
            <p:ph type="body" sz="quarter" idx="15" hasCustomPrompt="1"/>
          </p:nvPr>
        </p:nvSpPr>
        <p:spPr>
          <a:xfrm>
            <a:off x="991889" y="4168701"/>
            <a:ext cx="3775294" cy="479659"/>
          </a:xfrm>
          <a:prstGeom prst="rect">
            <a:avLst/>
          </a:prstGeom>
          <a:ln>
            <a:noFill/>
          </a:ln>
        </p:spPr>
        <p:txBody>
          <a:bodyPr lIns="68389" tIns="34196" rIns="68389" bIns="341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fr-FR" dirty="0"/>
              <a:t>XX/XX/201X</a:t>
            </a:r>
          </a:p>
        </p:txBody>
      </p:sp>
      <p:pic>
        <p:nvPicPr>
          <p:cNvPr id="10" name="Image 9">
            <a:extLst>
              <a:ext uri="{FF2B5EF4-FFF2-40B4-BE49-F238E27FC236}">
                <a16:creationId xmlns:a16="http://schemas.microsoft.com/office/drawing/2014/main" id="{1FDDEA46-B265-4A55-96E6-FA4322907C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pic>
        <p:nvPicPr>
          <p:cNvPr id="11" name="Image 10">
            <a:extLst>
              <a:ext uri="{FF2B5EF4-FFF2-40B4-BE49-F238E27FC236}">
                <a16:creationId xmlns:a16="http://schemas.microsoft.com/office/drawing/2014/main" id="{FE939EE7-A950-4C1D-9B02-B6B534685F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5774" y="381104"/>
            <a:ext cx="2133625" cy="315592"/>
          </a:xfrm>
          <a:prstGeom prst="rect">
            <a:avLst/>
          </a:prstGeom>
        </p:spPr>
      </p:pic>
    </p:spTree>
    <p:custDataLst>
      <p:tags r:id="rId1"/>
    </p:custDataLst>
    <p:extLst>
      <p:ext uri="{BB962C8B-B14F-4D97-AF65-F5344CB8AC3E}">
        <p14:creationId xmlns:p14="http://schemas.microsoft.com/office/powerpoint/2010/main" val="223668137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2_horizontal">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A31EC79-AF8A-4880-97D3-E8DCD12110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96" y="592"/>
            <a:ext cx="9142809" cy="5142316"/>
          </a:xfrm>
          <a:prstGeom prst="rect">
            <a:avLst/>
          </a:prstGeom>
        </p:spPr>
      </p:pic>
      <p:sp>
        <p:nvSpPr>
          <p:cNvPr id="8" name="Rectangle 7"/>
          <p:cNvSpPr/>
          <p:nvPr userDrawn="1"/>
        </p:nvSpPr>
        <p:spPr>
          <a:xfrm>
            <a:off x="2" y="2571717"/>
            <a:ext cx="9143709" cy="2571717"/>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dirty="0">
              <a:solidFill>
                <a:prstClr val="white"/>
              </a:solidFill>
            </a:endParaRPr>
          </a:p>
        </p:txBody>
      </p:sp>
      <p:sp>
        <p:nvSpPr>
          <p:cNvPr id="21" name="Espace réservé du texte 20"/>
          <p:cNvSpPr>
            <a:spLocks noGrp="1"/>
          </p:cNvSpPr>
          <p:nvPr>
            <p:ph type="body" sz="quarter" idx="13" hasCustomPrompt="1"/>
          </p:nvPr>
        </p:nvSpPr>
        <p:spPr>
          <a:xfrm>
            <a:off x="991874" y="3058590"/>
            <a:ext cx="6995357" cy="565932"/>
          </a:xfrm>
          <a:prstGeom prst="rect">
            <a:avLst/>
          </a:prstGeom>
          <a:ln>
            <a:noFill/>
          </a:ln>
        </p:spPr>
        <p:txBody>
          <a:bodyPr lIns="68389" tIns="34196" rIns="68389" bIns="34196"/>
          <a:lstStyle>
            <a:lvl1pPr marL="0" indent="0" algn="l">
              <a:buNone/>
              <a:defRPr sz="3600" b="1" i="0" baseline="0">
                <a:solidFill>
                  <a:schemeClr val="bg1"/>
                </a:solidFill>
                <a:latin typeface="Arial" panose="020B0604020202020204" pitchFamily="34" charset="0"/>
                <a:cs typeface="Arial" panose="020B0604020202020204" pitchFamily="34" charset="0"/>
              </a:defRPr>
            </a:lvl1pPr>
          </a:lstStyle>
          <a:p>
            <a:pPr lvl="0"/>
            <a:r>
              <a:rPr lang="fr-FR" dirty="0"/>
              <a:t>TITRE DE LA PRÉSENTATION</a:t>
            </a:r>
          </a:p>
        </p:txBody>
      </p:sp>
      <p:sp>
        <p:nvSpPr>
          <p:cNvPr id="22" name="Espace réservé du texte 20"/>
          <p:cNvSpPr>
            <a:spLocks noGrp="1"/>
          </p:cNvSpPr>
          <p:nvPr>
            <p:ph type="body" sz="quarter" idx="14" hasCustomPrompt="1"/>
          </p:nvPr>
        </p:nvSpPr>
        <p:spPr>
          <a:xfrm>
            <a:off x="991874" y="3656781"/>
            <a:ext cx="6995357" cy="479659"/>
          </a:xfrm>
          <a:prstGeom prst="rect">
            <a:avLst/>
          </a:prstGeom>
          <a:ln>
            <a:noFill/>
          </a:ln>
        </p:spPr>
        <p:txBody>
          <a:bodyPr lIns="68389" tIns="34196" rIns="68389" bIns="34196"/>
          <a:lstStyle>
            <a:lvl1pPr marL="0" indent="0" algn="l">
              <a:buNone/>
              <a:defRPr sz="1700" b="1" i="0">
                <a:solidFill>
                  <a:schemeClr val="bg1"/>
                </a:solidFill>
                <a:latin typeface="Arial" panose="020B0604020202020204" pitchFamily="34" charset="0"/>
                <a:cs typeface="Arial" panose="020B0604020202020204" pitchFamily="34" charset="0"/>
              </a:defRPr>
            </a:lvl1pPr>
          </a:lstStyle>
          <a:p>
            <a:pPr lvl="0"/>
            <a:r>
              <a:rPr lang="fr-FR" dirty="0"/>
              <a:t>Sous-titre de la présentation</a:t>
            </a:r>
          </a:p>
        </p:txBody>
      </p:sp>
      <p:sp>
        <p:nvSpPr>
          <p:cNvPr id="23" name="Espace réservé du texte 20"/>
          <p:cNvSpPr>
            <a:spLocks noGrp="1"/>
          </p:cNvSpPr>
          <p:nvPr>
            <p:ph type="body" sz="quarter" idx="15" hasCustomPrompt="1"/>
          </p:nvPr>
        </p:nvSpPr>
        <p:spPr>
          <a:xfrm>
            <a:off x="991874" y="4168701"/>
            <a:ext cx="3775294" cy="479659"/>
          </a:xfrm>
          <a:prstGeom prst="rect">
            <a:avLst/>
          </a:prstGeom>
          <a:ln>
            <a:noFill/>
          </a:ln>
        </p:spPr>
        <p:txBody>
          <a:bodyPr lIns="68389" tIns="34196" rIns="68389" bIns="34196"/>
          <a:lstStyle>
            <a:lvl1pPr marL="0" indent="0" algn="l">
              <a:buNone/>
              <a:defRPr sz="1100" b="1" i="0">
                <a:solidFill>
                  <a:schemeClr val="bg1"/>
                </a:solidFill>
                <a:latin typeface="Arial" panose="020B0604020202020204" pitchFamily="34" charset="0"/>
                <a:cs typeface="Arial" panose="020B0604020202020204" pitchFamily="34" charset="0"/>
              </a:defRPr>
            </a:lvl1pPr>
          </a:lstStyle>
          <a:p>
            <a:pPr lvl="0"/>
            <a:r>
              <a:rPr lang="fr-FR" dirty="0"/>
              <a:t>XX/XX/201X</a:t>
            </a:r>
          </a:p>
        </p:txBody>
      </p:sp>
      <p:pic>
        <p:nvPicPr>
          <p:cNvPr id="10" name="Image 9">
            <a:extLst>
              <a:ext uri="{FF2B5EF4-FFF2-40B4-BE49-F238E27FC236}">
                <a16:creationId xmlns:a16="http://schemas.microsoft.com/office/drawing/2014/main" id="{1FDDEA46-B265-4A55-96E6-FA4322907CF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spTree>
    <p:custDataLst>
      <p:tags r:id="rId1"/>
    </p:custDataLst>
    <p:extLst>
      <p:ext uri="{BB962C8B-B14F-4D97-AF65-F5344CB8AC3E}">
        <p14:creationId xmlns:p14="http://schemas.microsoft.com/office/powerpoint/2010/main" val="317821610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3_horizonta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F25074E-381B-4127-A48E-422746D7608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Rectangle 8">
            <a:extLst>
              <a:ext uri="{FF2B5EF4-FFF2-40B4-BE49-F238E27FC236}">
                <a16:creationId xmlns:a16="http://schemas.microsoft.com/office/drawing/2014/main" id="{9AA35E2D-15CF-403A-AF14-11E283047375}"/>
              </a:ext>
            </a:extLst>
          </p:cNvPr>
          <p:cNvSpPr/>
          <p:nvPr userDrawn="1"/>
        </p:nvSpPr>
        <p:spPr>
          <a:xfrm>
            <a:off x="292" y="2930350"/>
            <a:ext cx="9143709" cy="2213085"/>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dirty="0">
              <a:solidFill>
                <a:prstClr val="white"/>
              </a:solidFill>
              <a:latin typeface="Arial" panose="020B0604020202020204" pitchFamily="34" charset="0"/>
              <a:cs typeface="Arial" panose="020B0604020202020204" pitchFamily="34" charset="0"/>
            </a:endParaRPr>
          </a:p>
        </p:txBody>
      </p:sp>
      <p:sp>
        <p:nvSpPr>
          <p:cNvPr id="21" name="Espace réservé du texte 20"/>
          <p:cNvSpPr>
            <a:spLocks noGrp="1"/>
          </p:cNvSpPr>
          <p:nvPr>
            <p:ph type="body" sz="quarter" idx="13" hasCustomPrompt="1"/>
          </p:nvPr>
        </p:nvSpPr>
        <p:spPr>
          <a:xfrm>
            <a:off x="991888" y="3058590"/>
            <a:ext cx="6995357" cy="565932"/>
          </a:xfrm>
          <a:prstGeom prst="rect">
            <a:avLst/>
          </a:prstGeom>
          <a:ln>
            <a:noFill/>
          </a:ln>
        </p:spPr>
        <p:txBody>
          <a:bodyPr lIns="68389" tIns="34196" rIns="68389" bIns="34196"/>
          <a:lstStyle>
            <a:lvl1pPr marL="0" indent="0" algn="l">
              <a:buNone/>
              <a:defRPr sz="3000" b="1" i="0" baseline="0">
                <a:solidFill>
                  <a:schemeClr val="bg1"/>
                </a:solidFill>
                <a:latin typeface="Arial" panose="020B0604020202020204" pitchFamily="34" charset="0"/>
                <a:cs typeface="Arial" panose="020B0604020202020204" pitchFamily="34" charset="0"/>
              </a:defRPr>
            </a:lvl1pPr>
          </a:lstStyle>
          <a:p>
            <a:pPr lvl="0"/>
            <a:r>
              <a:rPr lang="fr-FR" dirty="0"/>
              <a:t>PRESENTATION TITLE</a:t>
            </a:r>
          </a:p>
        </p:txBody>
      </p:sp>
      <p:sp>
        <p:nvSpPr>
          <p:cNvPr id="22" name="Espace réservé du texte 20"/>
          <p:cNvSpPr>
            <a:spLocks noGrp="1"/>
          </p:cNvSpPr>
          <p:nvPr>
            <p:ph type="body" sz="quarter" idx="14" hasCustomPrompt="1"/>
          </p:nvPr>
        </p:nvSpPr>
        <p:spPr>
          <a:xfrm>
            <a:off x="991888" y="3656781"/>
            <a:ext cx="6995357" cy="479659"/>
          </a:xfrm>
          <a:prstGeom prst="rect">
            <a:avLst/>
          </a:prstGeom>
          <a:ln>
            <a:noFill/>
          </a:ln>
        </p:spPr>
        <p:txBody>
          <a:bodyPr lIns="68389" tIns="34196" rIns="68389" bIns="34196"/>
          <a:lstStyle>
            <a:lvl1pPr marL="0" indent="0" algn="l">
              <a:buNone/>
              <a:defRPr sz="1500" b="1" i="0">
                <a:solidFill>
                  <a:schemeClr val="bg1"/>
                </a:solidFill>
                <a:latin typeface="Arial" panose="020B0604020202020204" pitchFamily="34" charset="0"/>
                <a:cs typeface="Arial" panose="020B0604020202020204" pitchFamily="34" charset="0"/>
              </a:defRPr>
            </a:lvl1pPr>
          </a:lstStyle>
          <a:p>
            <a:pPr lvl="0"/>
            <a:r>
              <a:rPr lang="fr-FR" dirty="0" err="1"/>
              <a:t>Presentation</a:t>
            </a:r>
            <a:r>
              <a:rPr lang="fr-FR" dirty="0"/>
              <a:t> </a:t>
            </a:r>
            <a:r>
              <a:rPr lang="fr-FR" dirty="0" err="1"/>
              <a:t>subtitle</a:t>
            </a:r>
            <a:endParaRPr lang="fr-FR" dirty="0"/>
          </a:p>
        </p:txBody>
      </p:sp>
      <p:sp>
        <p:nvSpPr>
          <p:cNvPr id="23" name="Espace réservé du texte 20"/>
          <p:cNvSpPr>
            <a:spLocks noGrp="1"/>
          </p:cNvSpPr>
          <p:nvPr>
            <p:ph type="body" sz="quarter" idx="15" hasCustomPrompt="1"/>
          </p:nvPr>
        </p:nvSpPr>
        <p:spPr>
          <a:xfrm>
            <a:off x="991889" y="4168701"/>
            <a:ext cx="3775294" cy="479659"/>
          </a:xfrm>
          <a:prstGeom prst="rect">
            <a:avLst/>
          </a:prstGeom>
          <a:ln>
            <a:noFill/>
          </a:ln>
        </p:spPr>
        <p:txBody>
          <a:bodyPr lIns="68389" tIns="34196" rIns="68389" bIns="341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fr-FR" dirty="0"/>
              <a:t>XX/XX/201X</a:t>
            </a:r>
          </a:p>
        </p:txBody>
      </p:sp>
      <p:pic>
        <p:nvPicPr>
          <p:cNvPr id="10" name="Image 9">
            <a:extLst>
              <a:ext uri="{FF2B5EF4-FFF2-40B4-BE49-F238E27FC236}">
                <a16:creationId xmlns:a16="http://schemas.microsoft.com/office/drawing/2014/main" id="{6A8AC137-FC1F-461C-AF11-EB471E4F42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spTree>
    <p:custDataLst>
      <p:tags r:id="rId1"/>
    </p:custDataLst>
    <p:extLst>
      <p:ext uri="{BB962C8B-B14F-4D97-AF65-F5344CB8AC3E}">
        <p14:creationId xmlns:p14="http://schemas.microsoft.com/office/powerpoint/2010/main" val="412853302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4_horizontal">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712D5A00-782A-4AA3-AAB9-309ABE9E4F7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574" b="7574"/>
          <a:stretch/>
        </p:blipFill>
        <p:spPr>
          <a:xfrm>
            <a:off x="0" y="0"/>
            <a:ext cx="9144000" cy="5143500"/>
          </a:xfrm>
          <a:prstGeom prst="rect">
            <a:avLst/>
          </a:prstGeom>
        </p:spPr>
      </p:pic>
      <p:sp>
        <p:nvSpPr>
          <p:cNvPr id="9" name="Rectangle 8">
            <a:extLst>
              <a:ext uri="{FF2B5EF4-FFF2-40B4-BE49-F238E27FC236}">
                <a16:creationId xmlns:a16="http://schemas.microsoft.com/office/drawing/2014/main" id="{9AA35E2D-15CF-403A-AF14-11E283047375}"/>
              </a:ext>
            </a:extLst>
          </p:cNvPr>
          <p:cNvSpPr/>
          <p:nvPr userDrawn="1"/>
        </p:nvSpPr>
        <p:spPr>
          <a:xfrm>
            <a:off x="2" y="2571717"/>
            <a:ext cx="9143709" cy="2571717"/>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i="1" dirty="0">
              <a:solidFill>
                <a:prstClr val="white"/>
              </a:solidFill>
            </a:endParaRPr>
          </a:p>
        </p:txBody>
      </p:sp>
      <p:sp>
        <p:nvSpPr>
          <p:cNvPr id="21" name="Espace réservé du texte 20"/>
          <p:cNvSpPr>
            <a:spLocks noGrp="1"/>
          </p:cNvSpPr>
          <p:nvPr>
            <p:ph type="body" sz="quarter" idx="13" hasCustomPrompt="1"/>
          </p:nvPr>
        </p:nvSpPr>
        <p:spPr>
          <a:xfrm>
            <a:off x="991888" y="3058590"/>
            <a:ext cx="6995357" cy="565932"/>
          </a:xfrm>
          <a:prstGeom prst="rect">
            <a:avLst/>
          </a:prstGeom>
          <a:ln>
            <a:noFill/>
          </a:ln>
        </p:spPr>
        <p:txBody>
          <a:bodyPr lIns="68389" tIns="34196" rIns="68389" bIns="34196"/>
          <a:lstStyle>
            <a:lvl1pPr marL="0" indent="0" algn="l">
              <a:buNone/>
              <a:defRPr sz="3000" b="1" i="0" baseline="0">
                <a:solidFill>
                  <a:schemeClr val="bg1"/>
                </a:solidFill>
                <a:latin typeface="Arial" panose="020B0604020202020204" pitchFamily="34" charset="0"/>
                <a:cs typeface="Arial" panose="020B0604020202020204" pitchFamily="34" charset="0"/>
              </a:defRPr>
            </a:lvl1pPr>
          </a:lstStyle>
          <a:p>
            <a:pPr lvl="0"/>
            <a:r>
              <a:rPr lang="fr-FR" dirty="0"/>
              <a:t>PRESENTATION TITLE</a:t>
            </a:r>
          </a:p>
        </p:txBody>
      </p:sp>
      <p:sp>
        <p:nvSpPr>
          <p:cNvPr id="22" name="Espace réservé du texte 20"/>
          <p:cNvSpPr>
            <a:spLocks noGrp="1"/>
          </p:cNvSpPr>
          <p:nvPr>
            <p:ph type="body" sz="quarter" idx="14" hasCustomPrompt="1"/>
          </p:nvPr>
        </p:nvSpPr>
        <p:spPr>
          <a:xfrm>
            <a:off x="991888" y="3656781"/>
            <a:ext cx="6995357" cy="479659"/>
          </a:xfrm>
          <a:prstGeom prst="rect">
            <a:avLst/>
          </a:prstGeom>
          <a:ln>
            <a:noFill/>
          </a:ln>
        </p:spPr>
        <p:txBody>
          <a:bodyPr lIns="68389" tIns="34196" rIns="68389" bIns="34196"/>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fr-FR" dirty="0" err="1"/>
              <a:t>Presentation</a:t>
            </a:r>
            <a:r>
              <a:rPr lang="fr-FR" dirty="0"/>
              <a:t> </a:t>
            </a:r>
            <a:r>
              <a:rPr lang="fr-FR" dirty="0" err="1"/>
              <a:t>subtitle</a:t>
            </a:r>
            <a:endParaRPr lang="fr-FR" dirty="0"/>
          </a:p>
        </p:txBody>
      </p:sp>
      <p:sp>
        <p:nvSpPr>
          <p:cNvPr id="23" name="Espace réservé du texte 20"/>
          <p:cNvSpPr>
            <a:spLocks noGrp="1"/>
          </p:cNvSpPr>
          <p:nvPr>
            <p:ph type="body" sz="quarter" idx="15" hasCustomPrompt="1"/>
          </p:nvPr>
        </p:nvSpPr>
        <p:spPr>
          <a:xfrm>
            <a:off x="991889" y="4168701"/>
            <a:ext cx="3775294" cy="479659"/>
          </a:xfrm>
          <a:prstGeom prst="rect">
            <a:avLst/>
          </a:prstGeom>
          <a:ln>
            <a:noFill/>
          </a:ln>
        </p:spPr>
        <p:txBody>
          <a:bodyPr lIns="68389" tIns="34196" rIns="68389" bIns="341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fr-FR" dirty="0"/>
              <a:t>XX/XX/201X</a:t>
            </a:r>
          </a:p>
        </p:txBody>
      </p:sp>
      <p:pic>
        <p:nvPicPr>
          <p:cNvPr id="10" name="Image 9">
            <a:extLst>
              <a:ext uri="{FF2B5EF4-FFF2-40B4-BE49-F238E27FC236}">
                <a16:creationId xmlns:a16="http://schemas.microsoft.com/office/drawing/2014/main" id="{6A8AC137-FC1F-461C-AF11-EB471E4F42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spTree>
    <p:custDataLst>
      <p:tags r:id="rId1"/>
    </p:custDataLst>
    <p:extLst>
      <p:ext uri="{BB962C8B-B14F-4D97-AF65-F5344CB8AC3E}">
        <p14:creationId xmlns:p14="http://schemas.microsoft.com/office/powerpoint/2010/main" val="344250110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5_horizontal">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2FC4228-56CC-4887-A924-1682D8118A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879" y="-225890"/>
            <a:ext cx="9159758" cy="5369390"/>
          </a:xfrm>
          <a:prstGeom prst="rect">
            <a:avLst/>
          </a:prstGeom>
        </p:spPr>
      </p:pic>
      <p:sp>
        <p:nvSpPr>
          <p:cNvPr id="9" name="Rectangle 8">
            <a:extLst>
              <a:ext uri="{FF2B5EF4-FFF2-40B4-BE49-F238E27FC236}">
                <a16:creationId xmlns:a16="http://schemas.microsoft.com/office/drawing/2014/main" id="{808599AE-A677-4051-BB5E-7290FE469A24}"/>
              </a:ext>
            </a:extLst>
          </p:cNvPr>
          <p:cNvSpPr/>
          <p:nvPr userDrawn="1"/>
        </p:nvSpPr>
        <p:spPr>
          <a:xfrm>
            <a:off x="2" y="2571717"/>
            <a:ext cx="9143709" cy="2571717"/>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dirty="0">
              <a:solidFill>
                <a:prstClr val="white"/>
              </a:solidFill>
            </a:endParaRPr>
          </a:p>
        </p:txBody>
      </p:sp>
      <p:sp>
        <p:nvSpPr>
          <p:cNvPr id="21" name="Espace réservé du texte 20"/>
          <p:cNvSpPr>
            <a:spLocks noGrp="1"/>
          </p:cNvSpPr>
          <p:nvPr>
            <p:ph type="body" sz="quarter" idx="13" hasCustomPrompt="1"/>
          </p:nvPr>
        </p:nvSpPr>
        <p:spPr>
          <a:xfrm>
            <a:off x="992179" y="3058590"/>
            <a:ext cx="6995357" cy="565932"/>
          </a:xfrm>
          <a:prstGeom prst="rect">
            <a:avLst/>
          </a:prstGeom>
          <a:ln>
            <a:noFill/>
          </a:ln>
        </p:spPr>
        <p:txBody>
          <a:bodyPr lIns="68389" tIns="34196" rIns="68389" bIns="34196"/>
          <a:lstStyle>
            <a:lvl1pPr marL="0" indent="0" algn="l">
              <a:buNone/>
              <a:defRPr sz="3000" b="1" i="0" baseline="0">
                <a:solidFill>
                  <a:schemeClr val="bg1"/>
                </a:solidFill>
                <a:latin typeface="Arial" panose="020B0604020202020204" pitchFamily="34" charset="0"/>
                <a:cs typeface="Arial" panose="020B0604020202020204" pitchFamily="34" charset="0"/>
              </a:defRPr>
            </a:lvl1pPr>
          </a:lstStyle>
          <a:p>
            <a:pPr lvl="0"/>
            <a:r>
              <a:rPr lang="fr-FR" dirty="0"/>
              <a:t>PRESENTATION TITLE</a:t>
            </a:r>
          </a:p>
        </p:txBody>
      </p:sp>
      <p:sp>
        <p:nvSpPr>
          <p:cNvPr id="22" name="Espace réservé du texte 20"/>
          <p:cNvSpPr>
            <a:spLocks noGrp="1"/>
          </p:cNvSpPr>
          <p:nvPr>
            <p:ph type="body" sz="quarter" idx="14" hasCustomPrompt="1"/>
          </p:nvPr>
        </p:nvSpPr>
        <p:spPr>
          <a:xfrm>
            <a:off x="992179" y="3656781"/>
            <a:ext cx="6995357" cy="479659"/>
          </a:xfrm>
          <a:prstGeom prst="rect">
            <a:avLst/>
          </a:prstGeom>
          <a:ln>
            <a:noFill/>
          </a:ln>
        </p:spPr>
        <p:txBody>
          <a:bodyPr lIns="68389" tIns="34196" rIns="68389" bIns="34196"/>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fr-FR" dirty="0" err="1"/>
              <a:t>Presentation</a:t>
            </a:r>
            <a:r>
              <a:rPr lang="fr-FR" dirty="0"/>
              <a:t> </a:t>
            </a:r>
            <a:r>
              <a:rPr lang="fr-FR" dirty="0" err="1"/>
              <a:t>subtitle</a:t>
            </a:r>
            <a:endParaRPr lang="fr-FR" dirty="0"/>
          </a:p>
        </p:txBody>
      </p:sp>
      <p:sp>
        <p:nvSpPr>
          <p:cNvPr id="23" name="Espace réservé du texte 20"/>
          <p:cNvSpPr>
            <a:spLocks noGrp="1"/>
          </p:cNvSpPr>
          <p:nvPr>
            <p:ph type="body" sz="quarter" idx="15" hasCustomPrompt="1"/>
          </p:nvPr>
        </p:nvSpPr>
        <p:spPr>
          <a:xfrm>
            <a:off x="992180" y="4168701"/>
            <a:ext cx="3775294" cy="479659"/>
          </a:xfrm>
          <a:prstGeom prst="rect">
            <a:avLst/>
          </a:prstGeom>
          <a:ln>
            <a:noFill/>
          </a:ln>
        </p:spPr>
        <p:txBody>
          <a:bodyPr lIns="68389" tIns="34196" rIns="68389" bIns="341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fr-FR" dirty="0"/>
              <a:t>XX/XX/201X</a:t>
            </a:r>
          </a:p>
        </p:txBody>
      </p:sp>
      <p:pic>
        <p:nvPicPr>
          <p:cNvPr id="8" name="Image 7">
            <a:extLst>
              <a:ext uri="{FF2B5EF4-FFF2-40B4-BE49-F238E27FC236}">
                <a16:creationId xmlns:a16="http://schemas.microsoft.com/office/drawing/2014/main" id="{E5935939-8135-4246-A13A-8F2F7FF6B34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spTree>
    <p:custDataLst>
      <p:tags r:id="rId1"/>
    </p:custDataLst>
    <p:extLst>
      <p:ext uri="{BB962C8B-B14F-4D97-AF65-F5344CB8AC3E}">
        <p14:creationId xmlns:p14="http://schemas.microsoft.com/office/powerpoint/2010/main" val="53165499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CD66B6C-DC7C-4FB0-AF30-BE4950BB88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E358BE01-017F-472B-83A8-9E575A0B08EF}"/>
              </a:ext>
            </a:extLst>
          </p:cNvPr>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51" tIns="34077" rIns="68151" bIns="34077" rtlCol="0" anchor="ctr"/>
          <a:lstStyle/>
          <a:p>
            <a:pPr algn="ctr" defTabSz="340762"/>
            <a:endParaRPr lang="fr-FR" sz="1300" dirty="0">
              <a:solidFill>
                <a:prstClr val="white"/>
              </a:solidFill>
            </a:endParaRPr>
          </a:p>
        </p:txBody>
      </p:sp>
      <p:sp>
        <p:nvSpPr>
          <p:cNvPr id="2" name="Title 1"/>
          <p:cNvSpPr>
            <a:spLocks noGrp="1"/>
          </p:cNvSpPr>
          <p:nvPr>
            <p:ph type="title" hasCustomPrompt="1"/>
          </p:nvPr>
        </p:nvSpPr>
        <p:spPr>
          <a:xfrm>
            <a:off x="301568" y="1282304"/>
            <a:ext cx="4161788" cy="484350"/>
          </a:xfrm>
          <a:ln>
            <a:noFill/>
          </a:ln>
        </p:spPr>
        <p:txBody>
          <a:bodyPr vert="horz" wrap="square" lIns="68151" tIns="34077" rIns="68151" bIns="34077" rtlCol="0" anchor="t" anchorCtr="0">
            <a:spAutoFit/>
          </a:bodyPr>
          <a:lstStyle>
            <a:lvl1pPr>
              <a:defRPr lang="en-US" sz="3000" kern="1500" dirty="0">
                <a:solidFill>
                  <a:schemeClr val="bg1"/>
                </a:solidFill>
              </a:defRPr>
            </a:lvl1pPr>
          </a:lstStyle>
          <a:p>
            <a:pPr marL="0" marR="0" lvl="0" indent="0" fontAlgn="auto">
              <a:spcBef>
                <a:spcPts val="750"/>
              </a:spcBef>
              <a:spcAft>
                <a:spcPts val="0"/>
              </a:spcAft>
              <a:buClrTx/>
              <a:buSzTx/>
              <a:buFont typeface="Arial" panose="020B0604020202020204" pitchFamily="34" charset="0"/>
              <a:tabLst/>
            </a:pPr>
            <a:r>
              <a:rPr lang="en-US" noProof="0" dirty="0"/>
              <a:t>Presentation title</a:t>
            </a:r>
          </a:p>
        </p:txBody>
      </p:sp>
      <p:sp>
        <p:nvSpPr>
          <p:cNvPr id="3" name="Text Placeholder 2"/>
          <p:cNvSpPr>
            <a:spLocks noGrp="1"/>
          </p:cNvSpPr>
          <p:nvPr>
            <p:ph type="body" idx="1" hasCustomPrompt="1"/>
          </p:nvPr>
        </p:nvSpPr>
        <p:spPr>
          <a:xfrm>
            <a:off x="301568" y="2795265"/>
            <a:ext cx="4161788" cy="276601"/>
          </a:xfrm>
          <a:prstGeom prst="rect">
            <a:avLst/>
          </a:prstGeom>
          <a:ln>
            <a:noFill/>
          </a:ln>
        </p:spPr>
        <p:txBody>
          <a:bodyPr vert="horz" wrap="square" lIns="68151" tIns="34077" rIns="68151" bIns="34077" rtlCol="0">
            <a:spAutoFit/>
          </a:bodyPr>
          <a:lstStyle>
            <a:lvl1pPr>
              <a:defRPr lang="fr-FR" sz="1500" b="1" dirty="0" smtClean="0">
                <a:solidFill>
                  <a:schemeClr val="bg1"/>
                </a:solidFill>
              </a:defRPr>
            </a:lvl1pPr>
          </a:lstStyle>
          <a:p>
            <a:pPr lvl="0"/>
            <a:r>
              <a:rPr lang="en-US" noProof="0" dirty="0"/>
              <a:t>Speaker’s name</a:t>
            </a:r>
          </a:p>
        </p:txBody>
      </p:sp>
      <p:sp>
        <p:nvSpPr>
          <p:cNvPr id="13" name="Espace réservé du texte 20">
            <a:extLst>
              <a:ext uri="{FF2B5EF4-FFF2-40B4-BE49-F238E27FC236}">
                <a16:creationId xmlns:a16="http://schemas.microsoft.com/office/drawing/2014/main" id="{411AFC5A-BF12-453C-B7C7-C19EE5BEDBFF}"/>
              </a:ext>
            </a:extLst>
          </p:cNvPr>
          <p:cNvSpPr>
            <a:spLocks noGrp="1"/>
          </p:cNvSpPr>
          <p:nvPr>
            <p:ph type="body" sz="quarter" idx="15" hasCustomPrompt="1"/>
          </p:nvPr>
        </p:nvSpPr>
        <p:spPr>
          <a:xfrm>
            <a:off x="301567" y="3297983"/>
            <a:ext cx="4164923" cy="479659"/>
          </a:xfrm>
          <a:prstGeom prst="rect">
            <a:avLst/>
          </a:prstGeom>
          <a:ln>
            <a:noFill/>
          </a:ln>
        </p:spPr>
        <p:txBody>
          <a:bodyPr lIns="91396" tIns="45696" rIns="91396" bIns="456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en-US" noProof="0" dirty="0"/>
              <a:t>Place and date XX/XX/202X</a:t>
            </a:r>
          </a:p>
        </p:txBody>
      </p:sp>
      <p:grpSp>
        <p:nvGrpSpPr>
          <p:cNvPr id="11" name="Groupe 10">
            <a:extLst>
              <a:ext uri="{FF2B5EF4-FFF2-40B4-BE49-F238E27FC236}">
                <a16:creationId xmlns:a16="http://schemas.microsoft.com/office/drawing/2014/main" id="{F9DC2B65-CB9E-475E-8C2F-1FF4CA0E4EE8}"/>
              </a:ext>
            </a:extLst>
          </p:cNvPr>
          <p:cNvGrpSpPr/>
          <p:nvPr userDrawn="1"/>
        </p:nvGrpSpPr>
        <p:grpSpPr>
          <a:xfrm>
            <a:off x="395288" y="382226"/>
            <a:ext cx="2056364" cy="306040"/>
            <a:chOff x="395288" y="382225"/>
            <a:chExt cx="2056364" cy="306040"/>
          </a:xfrm>
        </p:grpSpPr>
        <p:sp>
          <p:nvSpPr>
            <p:cNvPr id="12" name="Forme libre : forme 11">
              <a:extLst>
                <a:ext uri="{FF2B5EF4-FFF2-40B4-BE49-F238E27FC236}">
                  <a16:creationId xmlns:a16="http://schemas.microsoft.com/office/drawing/2014/main" id="{2D58665D-441A-445D-97FE-2834502F29DC}"/>
                </a:ext>
              </a:extLst>
            </p:cNvPr>
            <p:cNvSpPr/>
            <p:nvPr/>
          </p:nvSpPr>
          <p:spPr>
            <a:xfrm>
              <a:off x="395288" y="382225"/>
              <a:ext cx="157282" cy="301824"/>
            </a:xfrm>
            <a:custGeom>
              <a:avLst/>
              <a:gdLst>
                <a:gd name="connsiteX0" fmla="*/ 90271 w 157282"/>
                <a:gd name="connsiteY0" fmla="*/ 94805 h 301824"/>
                <a:gd name="connsiteX1" fmla="*/ 155695 w 157282"/>
                <a:gd name="connsiteY1" fmla="*/ 94805 h 301824"/>
                <a:gd name="connsiteX2" fmla="*/ 155695 w 157282"/>
                <a:gd name="connsiteY2" fmla="*/ 137016 h 301824"/>
                <a:gd name="connsiteX3" fmla="*/ 92764 w 157282"/>
                <a:gd name="connsiteY3" fmla="*/ 137016 h 301824"/>
                <a:gd name="connsiteX4" fmla="*/ 92764 w 157282"/>
                <a:gd name="connsiteY4" fmla="*/ 301824 h 301824"/>
                <a:gd name="connsiteX5" fmla="*/ 35999 w 157282"/>
                <a:gd name="connsiteY5" fmla="*/ 301824 h 301824"/>
                <a:gd name="connsiteX6" fmla="*/ 35999 w 157282"/>
                <a:gd name="connsiteY6" fmla="*/ 137061 h 301824"/>
                <a:gd name="connsiteX7" fmla="*/ 0 w 157282"/>
                <a:gd name="connsiteY7" fmla="*/ 137061 h 301824"/>
                <a:gd name="connsiteX8" fmla="*/ 0 w 157282"/>
                <a:gd name="connsiteY8" fmla="*/ 94850 h 301824"/>
                <a:gd name="connsiteX9" fmla="*/ 35999 w 157282"/>
                <a:gd name="connsiteY9" fmla="*/ 94850 h 301824"/>
                <a:gd name="connsiteX10" fmla="*/ 35999 w 157282"/>
                <a:gd name="connsiteY10" fmla="*/ 70004 h 301824"/>
                <a:gd name="connsiteX11" fmla="*/ 57128 w 157282"/>
                <a:gd name="connsiteY11" fmla="*/ 18045 h 301824"/>
                <a:gd name="connsiteX12" fmla="*/ 114255 w 157282"/>
                <a:gd name="connsiteY12" fmla="*/ 0 h 301824"/>
                <a:gd name="connsiteX13" fmla="*/ 139282 w 157282"/>
                <a:gd name="connsiteY13" fmla="*/ 2902 h 301824"/>
                <a:gd name="connsiteX14" fmla="*/ 157282 w 157282"/>
                <a:gd name="connsiteY14" fmla="*/ 10791 h 301824"/>
                <a:gd name="connsiteX15" fmla="*/ 149393 w 157282"/>
                <a:gd name="connsiteY15" fmla="*/ 48468 h 301824"/>
                <a:gd name="connsiteX16" fmla="*/ 125771 w 157282"/>
                <a:gd name="connsiteY16" fmla="*/ 42256 h 301824"/>
                <a:gd name="connsiteX17" fmla="*/ 90180 w 157282"/>
                <a:gd name="connsiteY17" fmla="*/ 74130 h 301824"/>
                <a:gd name="connsiteX18" fmla="*/ 90180 w 157282"/>
                <a:gd name="connsiteY18" fmla="*/ 94805 h 30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282" h="301824">
                  <a:moveTo>
                    <a:pt x="90271" y="94805"/>
                  </a:moveTo>
                  <a:lnTo>
                    <a:pt x="155695" y="94805"/>
                  </a:lnTo>
                  <a:lnTo>
                    <a:pt x="155695" y="137016"/>
                  </a:lnTo>
                  <a:lnTo>
                    <a:pt x="92764" y="137016"/>
                  </a:lnTo>
                  <a:lnTo>
                    <a:pt x="92764" y="301824"/>
                  </a:lnTo>
                  <a:lnTo>
                    <a:pt x="35999" y="301824"/>
                  </a:lnTo>
                  <a:lnTo>
                    <a:pt x="35999" y="137061"/>
                  </a:lnTo>
                  <a:lnTo>
                    <a:pt x="0" y="137061"/>
                  </a:lnTo>
                  <a:lnTo>
                    <a:pt x="0" y="94850"/>
                  </a:lnTo>
                  <a:lnTo>
                    <a:pt x="35999" y="94850"/>
                  </a:lnTo>
                  <a:lnTo>
                    <a:pt x="35999" y="70004"/>
                  </a:lnTo>
                  <a:cubicBezTo>
                    <a:pt x="35999" y="47380"/>
                    <a:pt x="43027" y="30060"/>
                    <a:pt x="57128" y="18045"/>
                  </a:cubicBezTo>
                  <a:cubicBezTo>
                    <a:pt x="71228" y="6030"/>
                    <a:pt x="90271" y="0"/>
                    <a:pt x="114255" y="0"/>
                  </a:cubicBezTo>
                  <a:cubicBezTo>
                    <a:pt x="123368" y="0"/>
                    <a:pt x="131711" y="952"/>
                    <a:pt x="139282" y="2902"/>
                  </a:cubicBezTo>
                  <a:cubicBezTo>
                    <a:pt x="146899" y="4851"/>
                    <a:pt x="152884" y="7481"/>
                    <a:pt x="157282" y="10791"/>
                  </a:cubicBezTo>
                  <a:lnTo>
                    <a:pt x="149393" y="48468"/>
                  </a:lnTo>
                  <a:cubicBezTo>
                    <a:pt x="143046" y="44342"/>
                    <a:pt x="135157" y="42256"/>
                    <a:pt x="125771" y="42256"/>
                  </a:cubicBezTo>
                  <a:cubicBezTo>
                    <a:pt x="102013" y="42256"/>
                    <a:pt x="90180" y="52866"/>
                    <a:pt x="90180" y="74130"/>
                  </a:cubicBezTo>
                  <a:lnTo>
                    <a:pt x="90180" y="94805"/>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5" name="Forme libre : forme 14">
              <a:extLst>
                <a:ext uri="{FF2B5EF4-FFF2-40B4-BE49-F238E27FC236}">
                  <a16:creationId xmlns:a16="http://schemas.microsoft.com/office/drawing/2014/main" id="{762B8EE1-0EE3-404D-8EF7-C32D0F3893C3}"/>
                </a:ext>
              </a:extLst>
            </p:cNvPr>
            <p:cNvSpPr/>
            <p:nvPr/>
          </p:nvSpPr>
          <p:spPr>
            <a:xfrm>
              <a:off x="567124" y="472903"/>
              <a:ext cx="139509" cy="211145"/>
            </a:xfrm>
            <a:custGeom>
              <a:avLst/>
              <a:gdLst>
                <a:gd name="connsiteX0" fmla="*/ 139509 w 139509"/>
                <a:gd name="connsiteY0" fmla="*/ 4534 h 211145"/>
                <a:gd name="connsiteX1" fmla="*/ 132481 w 139509"/>
                <a:gd name="connsiteY1" fmla="*/ 54226 h 211145"/>
                <a:gd name="connsiteX2" fmla="*/ 106411 w 139509"/>
                <a:gd name="connsiteY2" fmla="*/ 48014 h 211145"/>
                <a:gd name="connsiteX3" fmla="*/ 71409 w 139509"/>
                <a:gd name="connsiteY3" fmla="*/ 62704 h 211145"/>
                <a:gd name="connsiteX4" fmla="*/ 56719 w 139509"/>
                <a:gd name="connsiteY4" fmla="*/ 103918 h 211145"/>
                <a:gd name="connsiteX5" fmla="*/ 56719 w 139509"/>
                <a:gd name="connsiteY5" fmla="*/ 211146 h 211145"/>
                <a:gd name="connsiteX6" fmla="*/ 0 w 139509"/>
                <a:gd name="connsiteY6" fmla="*/ 211146 h 211145"/>
                <a:gd name="connsiteX7" fmla="*/ 0 w 139509"/>
                <a:gd name="connsiteY7" fmla="*/ 4126 h 211145"/>
                <a:gd name="connsiteX8" fmla="*/ 49284 w 139509"/>
                <a:gd name="connsiteY8" fmla="*/ 4126 h 211145"/>
                <a:gd name="connsiteX9" fmla="*/ 53002 w 139509"/>
                <a:gd name="connsiteY9" fmla="*/ 44705 h 211145"/>
                <a:gd name="connsiteX10" fmla="*/ 117157 w 139509"/>
                <a:gd name="connsiteY10" fmla="*/ 0 h 211145"/>
                <a:gd name="connsiteX11" fmla="*/ 139509 w 139509"/>
                <a:gd name="connsiteY11" fmla="*/ 4534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509" h="211145">
                  <a:moveTo>
                    <a:pt x="139509" y="4534"/>
                  </a:moveTo>
                  <a:lnTo>
                    <a:pt x="132481" y="54226"/>
                  </a:lnTo>
                  <a:cubicBezTo>
                    <a:pt x="126134" y="50100"/>
                    <a:pt x="117429" y="48014"/>
                    <a:pt x="106411" y="48014"/>
                  </a:cubicBezTo>
                  <a:cubicBezTo>
                    <a:pt x="92900" y="48014"/>
                    <a:pt x="81203" y="52911"/>
                    <a:pt x="71409" y="62704"/>
                  </a:cubicBezTo>
                  <a:cubicBezTo>
                    <a:pt x="61616" y="72498"/>
                    <a:pt x="56719" y="86236"/>
                    <a:pt x="56719" y="103918"/>
                  </a:cubicBezTo>
                  <a:lnTo>
                    <a:pt x="56719" y="211146"/>
                  </a:lnTo>
                  <a:lnTo>
                    <a:pt x="0" y="211146"/>
                  </a:lnTo>
                  <a:lnTo>
                    <a:pt x="0" y="4126"/>
                  </a:lnTo>
                  <a:lnTo>
                    <a:pt x="49284" y="4126"/>
                  </a:lnTo>
                  <a:lnTo>
                    <a:pt x="53002" y="44705"/>
                  </a:lnTo>
                  <a:cubicBezTo>
                    <a:pt x="64291" y="14917"/>
                    <a:pt x="85691" y="0"/>
                    <a:pt x="117157" y="0"/>
                  </a:cubicBezTo>
                  <a:cubicBezTo>
                    <a:pt x="126814" y="0"/>
                    <a:pt x="134250" y="1496"/>
                    <a:pt x="139509" y="4534"/>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F512BFEC-DB0D-48FE-91FE-34F1619FA5B9}"/>
                </a:ext>
              </a:extLst>
            </p:cNvPr>
            <p:cNvSpPr/>
            <p:nvPr/>
          </p:nvSpPr>
          <p:spPr>
            <a:xfrm>
              <a:off x="707494"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539 w 216087"/>
                <a:gd name="connsiteY15" fmla="*/ 57536 h 215316"/>
                <a:gd name="connsiteX16" fmla="*/ 32327 w 216087"/>
                <a:gd name="connsiteY16" fmla="*/ 15325 h 215316"/>
                <a:gd name="connsiteX17" fmla="*/ 92719 w 216087"/>
                <a:gd name="connsiteY17" fmla="*/ 0 h 215316"/>
                <a:gd name="connsiteX18" fmla="*/ 161861 w 216087"/>
                <a:gd name="connsiteY18" fmla="*/ 19269 h 215316"/>
                <a:gd name="connsiteX19" fmla="*/ 186707 w 216087"/>
                <a:gd name="connsiteY19" fmla="*/ 76216 h 215316"/>
                <a:gd name="connsiteX20" fmla="*/ 186707 w 216087"/>
                <a:gd name="connsiteY20" fmla="*/ 161091 h 215316"/>
                <a:gd name="connsiteX21" fmla="*/ 190425 w 216087"/>
                <a:gd name="connsiteY21" fmla="*/ 173106 h 215316"/>
                <a:gd name="connsiteX22" fmla="*/ 202032 w 216087"/>
                <a:gd name="connsiteY22" fmla="*/ 176824 h 215316"/>
                <a:gd name="connsiteX23" fmla="*/ 216087 w 216087"/>
                <a:gd name="connsiteY23" fmla="*/ 175146 h 215316"/>
                <a:gd name="connsiteX24" fmla="*/ 115298 w 216087"/>
                <a:gd name="connsiteY24" fmla="*/ 167892 h 215316"/>
                <a:gd name="connsiteX25" fmla="*/ 130396 w 216087"/>
                <a:gd name="connsiteY25" fmla="*/ 143681 h 215316"/>
                <a:gd name="connsiteX26" fmla="*/ 130396 w 216087"/>
                <a:gd name="connsiteY26" fmla="*/ 122144 h 215316"/>
                <a:gd name="connsiteX27" fmla="*/ 86099 w 216087"/>
                <a:gd name="connsiteY27" fmla="*/ 132074 h 215316"/>
                <a:gd name="connsiteX28" fmla="*/ 65198 w 216087"/>
                <a:gd name="connsiteY28" fmla="*/ 140960 h 215316"/>
                <a:gd name="connsiteX29" fmla="*/ 58352 w 216087"/>
                <a:gd name="connsiteY29" fmla="*/ 156466 h 215316"/>
                <a:gd name="connsiteX30" fmla="*/ 64563 w 216087"/>
                <a:gd name="connsiteY30" fmla="*/ 171564 h 215316"/>
                <a:gd name="connsiteX31" fmla="*/ 81928 w 216087"/>
                <a:gd name="connsiteY31" fmla="*/ 176733 h 215316"/>
                <a:gd name="connsiteX32" fmla="*/ 115298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08" y="213367"/>
                    <a:pt x="195276" y="215317"/>
                    <a:pt x="185030" y="215317"/>
                  </a:cubicBezTo>
                  <a:cubicBezTo>
                    <a:pt x="158552" y="215317"/>
                    <a:pt x="142683" y="204979"/>
                    <a:pt x="137423" y="184259"/>
                  </a:cubicBezTo>
                  <a:cubicBezTo>
                    <a:pt x="131348" y="194461"/>
                    <a:pt x="121963" y="202214"/>
                    <a:pt x="109268" y="207428"/>
                  </a:cubicBezTo>
                  <a:cubicBezTo>
                    <a:pt x="96573" y="212642"/>
                    <a:pt x="81520" y="215317"/>
                    <a:pt x="64155" y="215317"/>
                  </a:cubicBezTo>
                  <a:cubicBezTo>
                    <a:pt x="43979" y="215317"/>
                    <a:pt x="28292" y="210738"/>
                    <a:pt x="16957" y="201670"/>
                  </a:cubicBezTo>
                  <a:cubicBezTo>
                    <a:pt x="5622" y="192556"/>
                    <a:pt x="0" y="179453"/>
                    <a:pt x="0" y="162315"/>
                  </a:cubicBezTo>
                  <a:cubicBezTo>
                    <a:pt x="0" y="128628"/>
                    <a:pt x="26932"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539" y="57536"/>
                  </a:lnTo>
                  <a:cubicBezTo>
                    <a:pt x="6937" y="39581"/>
                    <a:pt x="16866" y="25526"/>
                    <a:pt x="32327" y="15325"/>
                  </a:cubicBezTo>
                  <a:cubicBezTo>
                    <a:pt x="47742" y="5123"/>
                    <a:pt x="67873" y="0"/>
                    <a:pt x="92719" y="0"/>
                  </a:cubicBezTo>
                  <a:cubicBezTo>
                    <a:pt x="122235" y="0"/>
                    <a:pt x="145313" y="6393"/>
                    <a:pt x="161861" y="19269"/>
                  </a:cubicBezTo>
                  <a:cubicBezTo>
                    <a:pt x="178410" y="32100"/>
                    <a:pt x="186707" y="51098"/>
                    <a:pt x="186707" y="76216"/>
                  </a:cubicBezTo>
                  <a:lnTo>
                    <a:pt x="186707" y="161091"/>
                  </a:lnTo>
                  <a:cubicBezTo>
                    <a:pt x="186707" y="166622"/>
                    <a:pt x="187931" y="170612"/>
                    <a:pt x="190425" y="173106"/>
                  </a:cubicBezTo>
                  <a:cubicBezTo>
                    <a:pt x="192919" y="175600"/>
                    <a:pt x="196773" y="176824"/>
                    <a:pt x="202032" y="176824"/>
                  </a:cubicBezTo>
                  <a:cubicBezTo>
                    <a:pt x="207835" y="176778"/>
                    <a:pt x="212505" y="176234"/>
                    <a:pt x="216087" y="175146"/>
                  </a:cubicBezTo>
                  <a:moveTo>
                    <a:pt x="115298" y="167892"/>
                  </a:moveTo>
                  <a:cubicBezTo>
                    <a:pt x="125363" y="161952"/>
                    <a:pt x="130396" y="153882"/>
                    <a:pt x="130396" y="143681"/>
                  </a:cubicBezTo>
                  <a:lnTo>
                    <a:pt x="130396" y="122144"/>
                  </a:lnTo>
                  <a:lnTo>
                    <a:pt x="86099" y="132074"/>
                  </a:lnTo>
                  <a:cubicBezTo>
                    <a:pt x="76714" y="134295"/>
                    <a:pt x="69732" y="137242"/>
                    <a:pt x="65198" y="140960"/>
                  </a:cubicBezTo>
                  <a:cubicBezTo>
                    <a:pt x="60619" y="144678"/>
                    <a:pt x="58352" y="149847"/>
                    <a:pt x="58352" y="156466"/>
                  </a:cubicBezTo>
                  <a:cubicBezTo>
                    <a:pt x="58352" y="163086"/>
                    <a:pt x="60437" y="168119"/>
                    <a:pt x="64563" y="171564"/>
                  </a:cubicBezTo>
                  <a:cubicBezTo>
                    <a:pt x="68689" y="175010"/>
                    <a:pt x="74493" y="176733"/>
                    <a:pt x="81928" y="176733"/>
                  </a:cubicBezTo>
                  <a:cubicBezTo>
                    <a:pt x="94079" y="176778"/>
                    <a:pt x="105187" y="173831"/>
                    <a:pt x="115298"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C5E0AE7C-1C56-4906-B43D-68B044CEF8E7}"/>
                </a:ext>
              </a:extLst>
            </p:cNvPr>
            <p:cNvSpPr/>
            <p:nvPr/>
          </p:nvSpPr>
          <p:spPr>
            <a:xfrm>
              <a:off x="933692" y="472903"/>
              <a:ext cx="332835" cy="211190"/>
            </a:xfrm>
            <a:custGeom>
              <a:avLst/>
              <a:gdLst>
                <a:gd name="connsiteX0" fmla="*/ 311935 w 332835"/>
                <a:gd name="connsiteY0" fmla="*/ 19451 h 211190"/>
                <a:gd name="connsiteX1" fmla="*/ 332836 w 332835"/>
                <a:gd name="connsiteY1" fmla="*/ 75354 h 211190"/>
                <a:gd name="connsiteX2" fmla="*/ 332836 w 332835"/>
                <a:gd name="connsiteY2" fmla="*/ 211146 h 211190"/>
                <a:gd name="connsiteX3" fmla="*/ 276116 w 332835"/>
                <a:gd name="connsiteY3" fmla="*/ 211146 h 211190"/>
                <a:gd name="connsiteX4" fmla="*/ 276116 w 332835"/>
                <a:gd name="connsiteY4" fmla="*/ 86553 h 211190"/>
                <a:gd name="connsiteX5" fmla="*/ 266595 w 332835"/>
                <a:gd name="connsiteY5" fmla="*/ 54861 h 211190"/>
                <a:gd name="connsiteX6" fmla="*/ 240525 w 332835"/>
                <a:gd name="connsiteY6" fmla="*/ 44705 h 211190"/>
                <a:gd name="connsiteX7" fmla="*/ 207835 w 332835"/>
                <a:gd name="connsiteY7" fmla="*/ 59213 h 211190"/>
                <a:gd name="connsiteX8" fmla="*/ 195004 w 332835"/>
                <a:gd name="connsiteY8" fmla="*/ 99792 h 211190"/>
                <a:gd name="connsiteX9" fmla="*/ 195004 w 332835"/>
                <a:gd name="connsiteY9" fmla="*/ 211191 h 211190"/>
                <a:gd name="connsiteX10" fmla="*/ 138285 w 332835"/>
                <a:gd name="connsiteY10" fmla="*/ 211191 h 211190"/>
                <a:gd name="connsiteX11" fmla="*/ 138285 w 332835"/>
                <a:gd name="connsiteY11" fmla="*/ 86553 h 211190"/>
                <a:gd name="connsiteX12" fmla="*/ 128764 w 332835"/>
                <a:gd name="connsiteY12" fmla="*/ 54861 h 211190"/>
                <a:gd name="connsiteX13" fmla="*/ 102285 w 332835"/>
                <a:gd name="connsiteY13" fmla="*/ 44705 h 211190"/>
                <a:gd name="connsiteX14" fmla="*/ 70185 w 332835"/>
                <a:gd name="connsiteY14" fmla="*/ 58987 h 211190"/>
                <a:gd name="connsiteX15" fmla="*/ 56719 w 332835"/>
                <a:gd name="connsiteY15" fmla="*/ 101424 h 211190"/>
                <a:gd name="connsiteX16" fmla="*/ 56719 w 332835"/>
                <a:gd name="connsiteY16" fmla="*/ 211146 h 211190"/>
                <a:gd name="connsiteX17" fmla="*/ 0 w 332835"/>
                <a:gd name="connsiteY17" fmla="*/ 211146 h 211190"/>
                <a:gd name="connsiteX18" fmla="*/ 0 w 332835"/>
                <a:gd name="connsiteY18" fmla="*/ 4126 h 211190"/>
                <a:gd name="connsiteX19" fmla="*/ 50916 w 332835"/>
                <a:gd name="connsiteY19" fmla="*/ 4126 h 211190"/>
                <a:gd name="connsiteX20" fmla="*/ 52594 w 332835"/>
                <a:gd name="connsiteY20" fmla="*/ 40987 h 211190"/>
                <a:gd name="connsiteX21" fmla="*/ 80931 w 332835"/>
                <a:gd name="connsiteY21" fmla="*/ 10337 h 211190"/>
                <a:gd name="connsiteX22" fmla="*/ 121283 w 332835"/>
                <a:gd name="connsiteY22" fmla="*/ 0 h 211190"/>
                <a:gd name="connsiteX23" fmla="*/ 162496 w 332835"/>
                <a:gd name="connsiteY23" fmla="*/ 10745 h 211190"/>
                <a:gd name="connsiteX24" fmla="*/ 188793 w 332835"/>
                <a:gd name="connsiteY24" fmla="*/ 41803 h 211190"/>
                <a:gd name="connsiteX25" fmla="*/ 217765 w 332835"/>
                <a:gd name="connsiteY25" fmla="*/ 10745 h 211190"/>
                <a:gd name="connsiteX26" fmla="*/ 259160 w 332835"/>
                <a:gd name="connsiteY26" fmla="*/ 0 h 211190"/>
                <a:gd name="connsiteX27" fmla="*/ 311935 w 332835"/>
                <a:gd name="connsiteY27"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835" h="211190">
                  <a:moveTo>
                    <a:pt x="311935" y="19451"/>
                  </a:moveTo>
                  <a:cubicBezTo>
                    <a:pt x="325854" y="32418"/>
                    <a:pt x="332836" y="51052"/>
                    <a:pt x="332836" y="75354"/>
                  </a:cubicBezTo>
                  <a:lnTo>
                    <a:pt x="332836" y="211146"/>
                  </a:lnTo>
                  <a:lnTo>
                    <a:pt x="276116" y="211146"/>
                  </a:lnTo>
                  <a:lnTo>
                    <a:pt x="276116" y="86553"/>
                  </a:lnTo>
                  <a:cubicBezTo>
                    <a:pt x="276116" y="72180"/>
                    <a:pt x="272943" y="61662"/>
                    <a:pt x="266595" y="54861"/>
                  </a:cubicBezTo>
                  <a:cubicBezTo>
                    <a:pt x="260248" y="48105"/>
                    <a:pt x="251543" y="44705"/>
                    <a:pt x="240525" y="44705"/>
                  </a:cubicBezTo>
                  <a:cubicBezTo>
                    <a:pt x="227286" y="44705"/>
                    <a:pt x="216359" y="49556"/>
                    <a:pt x="207835" y="59213"/>
                  </a:cubicBezTo>
                  <a:cubicBezTo>
                    <a:pt x="199266" y="68871"/>
                    <a:pt x="195004" y="82427"/>
                    <a:pt x="195004" y="99792"/>
                  </a:cubicBezTo>
                  <a:lnTo>
                    <a:pt x="195004" y="211191"/>
                  </a:lnTo>
                  <a:lnTo>
                    <a:pt x="138285" y="211191"/>
                  </a:lnTo>
                  <a:lnTo>
                    <a:pt x="138285" y="86553"/>
                  </a:lnTo>
                  <a:cubicBezTo>
                    <a:pt x="138285" y="72180"/>
                    <a:pt x="135111" y="61662"/>
                    <a:pt x="128764" y="54861"/>
                  </a:cubicBezTo>
                  <a:cubicBezTo>
                    <a:pt x="122416" y="48105"/>
                    <a:pt x="113575" y="44705"/>
                    <a:pt x="102285" y="44705"/>
                  </a:cubicBezTo>
                  <a:cubicBezTo>
                    <a:pt x="89863" y="44705"/>
                    <a:pt x="79162" y="49465"/>
                    <a:pt x="70185" y="58987"/>
                  </a:cubicBezTo>
                  <a:cubicBezTo>
                    <a:pt x="61208" y="68508"/>
                    <a:pt x="56719" y="82654"/>
                    <a:pt x="56719" y="101424"/>
                  </a:cubicBezTo>
                  <a:lnTo>
                    <a:pt x="56719" y="211146"/>
                  </a:lnTo>
                  <a:lnTo>
                    <a:pt x="0" y="211146"/>
                  </a:lnTo>
                  <a:lnTo>
                    <a:pt x="0" y="4126"/>
                  </a:lnTo>
                  <a:lnTo>
                    <a:pt x="50916" y="4126"/>
                  </a:lnTo>
                  <a:lnTo>
                    <a:pt x="52594" y="40987"/>
                  </a:lnTo>
                  <a:cubicBezTo>
                    <a:pt x="59485" y="27476"/>
                    <a:pt x="68961" y="17229"/>
                    <a:pt x="80931" y="10337"/>
                  </a:cubicBezTo>
                  <a:cubicBezTo>
                    <a:pt x="92946" y="3446"/>
                    <a:pt x="106411" y="0"/>
                    <a:pt x="121283" y="0"/>
                  </a:cubicBezTo>
                  <a:cubicBezTo>
                    <a:pt x="136743" y="0"/>
                    <a:pt x="150481" y="3582"/>
                    <a:pt x="162496" y="10745"/>
                  </a:cubicBezTo>
                  <a:cubicBezTo>
                    <a:pt x="174511" y="17909"/>
                    <a:pt x="183262" y="28292"/>
                    <a:pt x="188793" y="41803"/>
                  </a:cubicBezTo>
                  <a:cubicBezTo>
                    <a:pt x="195412" y="28292"/>
                    <a:pt x="205070" y="17909"/>
                    <a:pt x="217765" y="10745"/>
                  </a:cubicBezTo>
                  <a:cubicBezTo>
                    <a:pt x="230460" y="3582"/>
                    <a:pt x="244243" y="0"/>
                    <a:pt x="259160" y="0"/>
                  </a:cubicBezTo>
                  <a:cubicBezTo>
                    <a:pt x="280378" y="0"/>
                    <a:pt x="297970" y="6484"/>
                    <a:pt x="311935"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8" name="Forme libre : forme 17">
              <a:extLst>
                <a:ext uri="{FF2B5EF4-FFF2-40B4-BE49-F238E27FC236}">
                  <a16:creationId xmlns:a16="http://schemas.microsoft.com/office/drawing/2014/main" id="{8AF976BA-4D29-4161-94BE-2A0832450BAF}"/>
                </a:ext>
              </a:extLst>
            </p:cNvPr>
            <p:cNvSpPr/>
            <p:nvPr/>
          </p:nvSpPr>
          <p:spPr>
            <a:xfrm>
              <a:off x="1287792"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494 w 216087"/>
                <a:gd name="connsiteY15" fmla="*/ 57536 h 215316"/>
                <a:gd name="connsiteX16" fmla="*/ 32327 w 216087"/>
                <a:gd name="connsiteY16" fmla="*/ 15325 h 215316"/>
                <a:gd name="connsiteX17" fmla="*/ 92764 w 216087"/>
                <a:gd name="connsiteY17" fmla="*/ 0 h 215316"/>
                <a:gd name="connsiteX18" fmla="*/ 161907 w 216087"/>
                <a:gd name="connsiteY18" fmla="*/ 19269 h 215316"/>
                <a:gd name="connsiteX19" fmla="*/ 186753 w 216087"/>
                <a:gd name="connsiteY19" fmla="*/ 76216 h 215316"/>
                <a:gd name="connsiteX20" fmla="*/ 186753 w 216087"/>
                <a:gd name="connsiteY20" fmla="*/ 161091 h 215316"/>
                <a:gd name="connsiteX21" fmla="*/ 190470 w 216087"/>
                <a:gd name="connsiteY21" fmla="*/ 173106 h 215316"/>
                <a:gd name="connsiteX22" fmla="*/ 202077 w 216087"/>
                <a:gd name="connsiteY22" fmla="*/ 176824 h 215316"/>
                <a:gd name="connsiteX23" fmla="*/ 216087 w 216087"/>
                <a:gd name="connsiteY23" fmla="*/ 175146 h 215316"/>
                <a:gd name="connsiteX24" fmla="*/ 115253 w 216087"/>
                <a:gd name="connsiteY24" fmla="*/ 167892 h 215316"/>
                <a:gd name="connsiteX25" fmla="*/ 130351 w 216087"/>
                <a:gd name="connsiteY25" fmla="*/ 143681 h 215316"/>
                <a:gd name="connsiteX26" fmla="*/ 130351 w 216087"/>
                <a:gd name="connsiteY26" fmla="*/ 122144 h 215316"/>
                <a:gd name="connsiteX27" fmla="*/ 86054 w 216087"/>
                <a:gd name="connsiteY27" fmla="*/ 132074 h 215316"/>
                <a:gd name="connsiteX28" fmla="*/ 65153 w 216087"/>
                <a:gd name="connsiteY28" fmla="*/ 140960 h 215316"/>
                <a:gd name="connsiteX29" fmla="*/ 58306 w 216087"/>
                <a:gd name="connsiteY29" fmla="*/ 156466 h 215316"/>
                <a:gd name="connsiteX30" fmla="*/ 64518 w 216087"/>
                <a:gd name="connsiteY30" fmla="*/ 171564 h 215316"/>
                <a:gd name="connsiteX31" fmla="*/ 81883 w 216087"/>
                <a:gd name="connsiteY31" fmla="*/ 176733 h 215316"/>
                <a:gd name="connsiteX32" fmla="*/ 115253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54" y="213367"/>
                    <a:pt x="195276" y="215317"/>
                    <a:pt x="185030" y="215317"/>
                  </a:cubicBezTo>
                  <a:cubicBezTo>
                    <a:pt x="158552" y="215317"/>
                    <a:pt x="142637" y="204979"/>
                    <a:pt x="137423" y="184259"/>
                  </a:cubicBezTo>
                  <a:cubicBezTo>
                    <a:pt x="131348" y="194461"/>
                    <a:pt x="121963" y="202214"/>
                    <a:pt x="109268" y="207428"/>
                  </a:cubicBezTo>
                  <a:cubicBezTo>
                    <a:pt x="96573" y="212642"/>
                    <a:pt x="81520" y="215317"/>
                    <a:pt x="64155" y="215317"/>
                  </a:cubicBezTo>
                  <a:cubicBezTo>
                    <a:pt x="43979" y="215317"/>
                    <a:pt x="28246" y="210738"/>
                    <a:pt x="16957" y="201670"/>
                  </a:cubicBezTo>
                  <a:cubicBezTo>
                    <a:pt x="5622" y="192556"/>
                    <a:pt x="0" y="179453"/>
                    <a:pt x="0" y="162315"/>
                  </a:cubicBezTo>
                  <a:cubicBezTo>
                    <a:pt x="0" y="128628"/>
                    <a:pt x="26886"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494" y="57536"/>
                  </a:lnTo>
                  <a:cubicBezTo>
                    <a:pt x="6892" y="39581"/>
                    <a:pt x="16866" y="25526"/>
                    <a:pt x="32327" y="15325"/>
                  </a:cubicBezTo>
                  <a:cubicBezTo>
                    <a:pt x="47788" y="5123"/>
                    <a:pt x="67918" y="0"/>
                    <a:pt x="92764" y="0"/>
                  </a:cubicBezTo>
                  <a:cubicBezTo>
                    <a:pt x="122280" y="0"/>
                    <a:pt x="145358" y="6393"/>
                    <a:pt x="161907" y="19269"/>
                  </a:cubicBezTo>
                  <a:cubicBezTo>
                    <a:pt x="178456" y="32100"/>
                    <a:pt x="186753" y="51098"/>
                    <a:pt x="186753" y="76216"/>
                  </a:cubicBezTo>
                  <a:lnTo>
                    <a:pt x="186753" y="161091"/>
                  </a:lnTo>
                  <a:cubicBezTo>
                    <a:pt x="186753" y="166622"/>
                    <a:pt x="187977" y="170612"/>
                    <a:pt x="190470" y="173106"/>
                  </a:cubicBezTo>
                  <a:cubicBezTo>
                    <a:pt x="192964" y="175600"/>
                    <a:pt x="196818" y="176824"/>
                    <a:pt x="202077" y="176824"/>
                  </a:cubicBezTo>
                  <a:cubicBezTo>
                    <a:pt x="207790" y="176778"/>
                    <a:pt x="212505" y="176234"/>
                    <a:pt x="216087" y="175146"/>
                  </a:cubicBezTo>
                  <a:moveTo>
                    <a:pt x="115253" y="167892"/>
                  </a:moveTo>
                  <a:cubicBezTo>
                    <a:pt x="125318" y="161952"/>
                    <a:pt x="130351" y="153882"/>
                    <a:pt x="130351" y="143681"/>
                  </a:cubicBezTo>
                  <a:lnTo>
                    <a:pt x="130351" y="122144"/>
                  </a:lnTo>
                  <a:lnTo>
                    <a:pt x="86054" y="132074"/>
                  </a:lnTo>
                  <a:cubicBezTo>
                    <a:pt x="76669" y="134295"/>
                    <a:pt x="69687" y="137242"/>
                    <a:pt x="65153" y="140960"/>
                  </a:cubicBezTo>
                  <a:cubicBezTo>
                    <a:pt x="60619" y="144678"/>
                    <a:pt x="58306" y="149847"/>
                    <a:pt x="58306" y="156466"/>
                  </a:cubicBezTo>
                  <a:cubicBezTo>
                    <a:pt x="58306" y="163086"/>
                    <a:pt x="60392" y="168119"/>
                    <a:pt x="64518" y="171564"/>
                  </a:cubicBezTo>
                  <a:cubicBezTo>
                    <a:pt x="68644" y="175010"/>
                    <a:pt x="74447" y="176733"/>
                    <a:pt x="81883" y="176733"/>
                  </a:cubicBezTo>
                  <a:cubicBezTo>
                    <a:pt x="94079" y="176778"/>
                    <a:pt x="105187" y="173831"/>
                    <a:pt x="115253"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9" name="Forme libre : forme 18">
              <a:extLst>
                <a:ext uri="{FF2B5EF4-FFF2-40B4-BE49-F238E27FC236}">
                  <a16:creationId xmlns:a16="http://schemas.microsoft.com/office/drawing/2014/main" id="{58AD7958-7CC6-46C0-A4B8-8AFEC4594871}"/>
                </a:ext>
              </a:extLst>
            </p:cNvPr>
            <p:cNvSpPr/>
            <p:nvPr/>
          </p:nvSpPr>
          <p:spPr>
            <a:xfrm>
              <a:off x="2247535" y="472903"/>
              <a:ext cx="204117" cy="215316"/>
            </a:xfrm>
            <a:custGeom>
              <a:avLst/>
              <a:gdLst>
                <a:gd name="connsiteX0" fmla="*/ 202440 w 204117"/>
                <a:gd name="connsiteY0" fmla="*/ 129172 h 215316"/>
                <a:gd name="connsiteX1" fmla="*/ 55903 w 204117"/>
                <a:gd name="connsiteY1" fmla="*/ 129172 h 215316"/>
                <a:gd name="connsiteX2" fmla="*/ 107635 w 204117"/>
                <a:gd name="connsiteY2" fmla="*/ 173061 h 215316"/>
                <a:gd name="connsiteX3" fmla="*/ 137015 w 204117"/>
                <a:gd name="connsiteY3" fmla="*/ 166441 h 215316"/>
                <a:gd name="connsiteX4" fmla="*/ 153156 w 204117"/>
                <a:gd name="connsiteY4" fmla="*/ 147398 h 215316"/>
                <a:gd name="connsiteX5" fmla="*/ 199538 w 204117"/>
                <a:gd name="connsiteY5" fmla="*/ 164355 h 215316"/>
                <a:gd name="connsiteX6" fmla="*/ 166214 w 204117"/>
                <a:gd name="connsiteY6" fmla="*/ 202259 h 215316"/>
                <a:gd name="connsiteX7" fmla="*/ 107635 w 204117"/>
                <a:gd name="connsiteY7" fmla="*/ 215317 h 215316"/>
                <a:gd name="connsiteX8" fmla="*/ 28156 w 204117"/>
                <a:gd name="connsiteY8" fmla="*/ 186934 h 215316"/>
                <a:gd name="connsiteX9" fmla="*/ 0 w 204117"/>
                <a:gd name="connsiteY9" fmla="*/ 107636 h 215316"/>
                <a:gd name="connsiteX10" fmla="*/ 27294 w 204117"/>
                <a:gd name="connsiteY10" fmla="*/ 28337 h 215316"/>
                <a:gd name="connsiteX11" fmla="*/ 104326 w 204117"/>
                <a:gd name="connsiteY11" fmla="*/ 0 h 215316"/>
                <a:gd name="connsiteX12" fmla="*/ 178229 w 204117"/>
                <a:gd name="connsiteY12" fmla="*/ 27748 h 215316"/>
                <a:gd name="connsiteX13" fmla="*/ 204118 w 204117"/>
                <a:gd name="connsiteY13" fmla="*/ 106820 h 215316"/>
                <a:gd name="connsiteX14" fmla="*/ 202440 w 204117"/>
                <a:gd name="connsiteY14" fmla="*/ 129172 h 215316"/>
                <a:gd name="connsiteX15" fmla="*/ 71001 w 204117"/>
                <a:gd name="connsiteY15" fmla="*/ 53818 h 215316"/>
                <a:gd name="connsiteX16" fmla="*/ 55450 w 204117"/>
                <a:gd name="connsiteY16" fmla="*/ 89409 h 215316"/>
                <a:gd name="connsiteX17" fmla="*/ 151932 w 204117"/>
                <a:gd name="connsiteY17" fmla="*/ 89409 h 215316"/>
                <a:gd name="connsiteX18" fmla="*/ 136199 w 204117"/>
                <a:gd name="connsiteY18" fmla="*/ 53999 h 215316"/>
                <a:gd name="connsiteX19" fmla="*/ 103918 w 204117"/>
                <a:gd name="connsiteY19" fmla="*/ 41758 h 215316"/>
                <a:gd name="connsiteX20" fmla="*/ 71001 w 204117"/>
                <a:gd name="connsiteY20" fmla="*/ 53818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17" h="215316">
                  <a:moveTo>
                    <a:pt x="202440" y="129172"/>
                  </a:moveTo>
                  <a:lnTo>
                    <a:pt x="55903" y="129172"/>
                  </a:lnTo>
                  <a:cubicBezTo>
                    <a:pt x="61707" y="158416"/>
                    <a:pt x="78936" y="173061"/>
                    <a:pt x="107635" y="173061"/>
                  </a:cubicBezTo>
                  <a:cubicBezTo>
                    <a:pt x="119515" y="173061"/>
                    <a:pt x="129308" y="170884"/>
                    <a:pt x="137015" y="166441"/>
                  </a:cubicBezTo>
                  <a:cubicBezTo>
                    <a:pt x="144723" y="162043"/>
                    <a:pt x="150119" y="155696"/>
                    <a:pt x="153156" y="147398"/>
                  </a:cubicBezTo>
                  <a:lnTo>
                    <a:pt x="199538" y="164355"/>
                  </a:lnTo>
                  <a:cubicBezTo>
                    <a:pt x="192919" y="180904"/>
                    <a:pt x="181811" y="193554"/>
                    <a:pt x="166214" y="202259"/>
                  </a:cubicBezTo>
                  <a:cubicBezTo>
                    <a:pt x="150617" y="210964"/>
                    <a:pt x="131076" y="215317"/>
                    <a:pt x="107635" y="215317"/>
                  </a:cubicBezTo>
                  <a:cubicBezTo>
                    <a:pt x="73404" y="215317"/>
                    <a:pt x="46926" y="205841"/>
                    <a:pt x="28156" y="186934"/>
                  </a:cubicBezTo>
                  <a:cubicBezTo>
                    <a:pt x="9385" y="168028"/>
                    <a:pt x="0" y="141595"/>
                    <a:pt x="0" y="107636"/>
                  </a:cubicBezTo>
                  <a:cubicBezTo>
                    <a:pt x="0" y="73677"/>
                    <a:pt x="9113" y="47244"/>
                    <a:pt x="27294" y="28337"/>
                  </a:cubicBezTo>
                  <a:cubicBezTo>
                    <a:pt x="45521" y="9431"/>
                    <a:pt x="71183" y="0"/>
                    <a:pt x="104326" y="0"/>
                  </a:cubicBezTo>
                  <a:cubicBezTo>
                    <a:pt x="136335" y="0"/>
                    <a:pt x="160955" y="9249"/>
                    <a:pt x="178229" y="27748"/>
                  </a:cubicBezTo>
                  <a:cubicBezTo>
                    <a:pt x="195458" y="46246"/>
                    <a:pt x="204118" y="72588"/>
                    <a:pt x="204118" y="106820"/>
                  </a:cubicBezTo>
                  <a:cubicBezTo>
                    <a:pt x="204072" y="114527"/>
                    <a:pt x="203528" y="122008"/>
                    <a:pt x="202440" y="129172"/>
                  </a:cubicBezTo>
                  <a:moveTo>
                    <a:pt x="71001" y="53818"/>
                  </a:moveTo>
                  <a:cubicBezTo>
                    <a:pt x="62840" y="61843"/>
                    <a:pt x="57672" y="73677"/>
                    <a:pt x="55450" y="89409"/>
                  </a:cubicBezTo>
                  <a:lnTo>
                    <a:pt x="151932" y="89409"/>
                  </a:lnTo>
                  <a:cubicBezTo>
                    <a:pt x="149710" y="73949"/>
                    <a:pt x="144496" y="62160"/>
                    <a:pt x="136199" y="53999"/>
                  </a:cubicBezTo>
                  <a:cubicBezTo>
                    <a:pt x="127902" y="45838"/>
                    <a:pt x="117157" y="41758"/>
                    <a:pt x="103918" y="41758"/>
                  </a:cubicBezTo>
                  <a:cubicBezTo>
                    <a:pt x="90089" y="41803"/>
                    <a:pt x="79117" y="45838"/>
                    <a:pt x="71001" y="53818"/>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0" name="Forme libre : forme 19">
              <a:extLst>
                <a:ext uri="{FF2B5EF4-FFF2-40B4-BE49-F238E27FC236}">
                  <a16:creationId xmlns:a16="http://schemas.microsoft.com/office/drawing/2014/main" id="{BD4BD035-1ACE-451B-8F00-096B1D816B53}"/>
                </a:ext>
              </a:extLst>
            </p:cNvPr>
            <p:cNvSpPr/>
            <p:nvPr/>
          </p:nvSpPr>
          <p:spPr>
            <a:xfrm>
              <a:off x="1655222" y="472586"/>
              <a:ext cx="260292" cy="215679"/>
            </a:xfrm>
            <a:custGeom>
              <a:avLst/>
              <a:gdLst>
                <a:gd name="connsiteX0" fmla="*/ 107817 w 260292"/>
                <a:gd name="connsiteY0" fmla="*/ 215680 h 215679"/>
                <a:gd name="connsiteX1" fmla="*/ 0 w 260292"/>
                <a:gd name="connsiteY1" fmla="*/ 107862 h 215679"/>
                <a:gd name="connsiteX2" fmla="*/ 107817 w 260292"/>
                <a:gd name="connsiteY2" fmla="*/ 0 h 215679"/>
                <a:gd name="connsiteX3" fmla="*/ 183942 w 260292"/>
                <a:gd name="connsiteY3" fmla="*/ 31466 h 215679"/>
                <a:gd name="connsiteX4" fmla="*/ 260293 w 260292"/>
                <a:gd name="connsiteY4" fmla="*/ 107862 h 215679"/>
                <a:gd name="connsiteX5" fmla="*/ 183942 w 260292"/>
                <a:gd name="connsiteY5" fmla="*/ 184214 h 215679"/>
                <a:gd name="connsiteX6" fmla="*/ 107817 w 260292"/>
                <a:gd name="connsiteY6" fmla="*/ 215680 h 215679"/>
                <a:gd name="connsiteX7" fmla="*/ 107817 w 260292"/>
                <a:gd name="connsiteY7" fmla="*/ 53002 h 215679"/>
                <a:gd name="connsiteX8" fmla="*/ 53002 w 260292"/>
                <a:gd name="connsiteY8" fmla="*/ 107817 h 215679"/>
                <a:gd name="connsiteX9" fmla="*/ 107817 w 260292"/>
                <a:gd name="connsiteY9" fmla="*/ 162632 h 215679"/>
                <a:gd name="connsiteX10" fmla="*/ 146491 w 260292"/>
                <a:gd name="connsiteY10" fmla="*/ 146673 h 215679"/>
                <a:gd name="connsiteX11" fmla="*/ 185347 w 260292"/>
                <a:gd name="connsiteY11" fmla="*/ 107817 h 215679"/>
                <a:gd name="connsiteX12" fmla="*/ 146491 w 260292"/>
                <a:gd name="connsiteY12" fmla="*/ 68961 h 215679"/>
                <a:gd name="connsiteX13" fmla="*/ 107817 w 260292"/>
                <a:gd name="connsiteY13" fmla="*/ 53002 h 21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292" h="215679">
                  <a:moveTo>
                    <a:pt x="107817" y="215680"/>
                  </a:moveTo>
                  <a:cubicBezTo>
                    <a:pt x="48332" y="215680"/>
                    <a:pt x="0" y="167302"/>
                    <a:pt x="0" y="107862"/>
                  </a:cubicBezTo>
                  <a:cubicBezTo>
                    <a:pt x="0" y="48377"/>
                    <a:pt x="48377" y="0"/>
                    <a:pt x="107817" y="0"/>
                  </a:cubicBezTo>
                  <a:cubicBezTo>
                    <a:pt x="136562" y="0"/>
                    <a:pt x="163584" y="11153"/>
                    <a:pt x="183942" y="31466"/>
                  </a:cubicBezTo>
                  <a:lnTo>
                    <a:pt x="260293" y="107862"/>
                  </a:lnTo>
                  <a:lnTo>
                    <a:pt x="183942" y="184214"/>
                  </a:lnTo>
                  <a:cubicBezTo>
                    <a:pt x="163584" y="204526"/>
                    <a:pt x="136517" y="215680"/>
                    <a:pt x="107817" y="215680"/>
                  </a:cubicBezTo>
                  <a:moveTo>
                    <a:pt x="107817" y="53002"/>
                  </a:moveTo>
                  <a:cubicBezTo>
                    <a:pt x="77576" y="53002"/>
                    <a:pt x="53002" y="77576"/>
                    <a:pt x="53002" y="107817"/>
                  </a:cubicBezTo>
                  <a:cubicBezTo>
                    <a:pt x="53002" y="138059"/>
                    <a:pt x="77576" y="162632"/>
                    <a:pt x="107817" y="162632"/>
                  </a:cubicBezTo>
                  <a:cubicBezTo>
                    <a:pt x="122416" y="162632"/>
                    <a:pt x="136154" y="156965"/>
                    <a:pt x="146491" y="146673"/>
                  </a:cubicBezTo>
                  <a:lnTo>
                    <a:pt x="185347" y="107817"/>
                  </a:lnTo>
                  <a:lnTo>
                    <a:pt x="146491" y="68961"/>
                  </a:lnTo>
                  <a:cubicBezTo>
                    <a:pt x="136154" y="58715"/>
                    <a:pt x="122416" y="53002"/>
                    <a:pt x="107817" y="5300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1" name="Forme libre : forme 20">
              <a:extLst>
                <a:ext uri="{FF2B5EF4-FFF2-40B4-BE49-F238E27FC236}">
                  <a16:creationId xmlns:a16="http://schemas.microsoft.com/office/drawing/2014/main" id="{FAEF3AF5-F7B2-43C0-8A99-C00E09D8F520}"/>
                </a:ext>
              </a:extLst>
            </p:cNvPr>
            <p:cNvSpPr/>
            <p:nvPr/>
          </p:nvSpPr>
          <p:spPr>
            <a:xfrm>
              <a:off x="1897832" y="472903"/>
              <a:ext cx="332836" cy="211190"/>
            </a:xfrm>
            <a:custGeom>
              <a:avLst/>
              <a:gdLst>
                <a:gd name="connsiteX0" fmla="*/ 311980 w 332836"/>
                <a:gd name="connsiteY0" fmla="*/ 19451 h 211190"/>
                <a:gd name="connsiteX1" fmla="*/ 259205 w 332836"/>
                <a:gd name="connsiteY1" fmla="*/ 0 h 211190"/>
                <a:gd name="connsiteX2" fmla="*/ 217810 w 332836"/>
                <a:gd name="connsiteY2" fmla="*/ 10745 h 211190"/>
                <a:gd name="connsiteX3" fmla="*/ 188838 w 332836"/>
                <a:gd name="connsiteY3" fmla="*/ 41803 h 211190"/>
                <a:gd name="connsiteX4" fmla="*/ 162541 w 332836"/>
                <a:gd name="connsiteY4" fmla="*/ 10745 h 211190"/>
                <a:gd name="connsiteX5" fmla="*/ 121328 w 332836"/>
                <a:gd name="connsiteY5" fmla="*/ 0 h 211190"/>
                <a:gd name="connsiteX6" fmla="*/ 80976 w 332836"/>
                <a:gd name="connsiteY6" fmla="*/ 10337 h 211190"/>
                <a:gd name="connsiteX7" fmla="*/ 52594 w 332836"/>
                <a:gd name="connsiteY7" fmla="*/ 40987 h 211190"/>
                <a:gd name="connsiteX8" fmla="*/ 50961 w 332836"/>
                <a:gd name="connsiteY8" fmla="*/ 4126 h 211190"/>
                <a:gd name="connsiteX9" fmla="*/ 0 w 332836"/>
                <a:gd name="connsiteY9" fmla="*/ 4126 h 211190"/>
                <a:gd name="connsiteX10" fmla="*/ 0 w 332836"/>
                <a:gd name="connsiteY10" fmla="*/ 60619 h 211190"/>
                <a:gd name="connsiteX11" fmla="*/ 46881 w 332836"/>
                <a:gd name="connsiteY11" fmla="*/ 107500 h 211190"/>
                <a:gd name="connsiteX12" fmla="*/ 0 w 332836"/>
                <a:gd name="connsiteY12" fmla="*/ 154381 h 211190"/>
                <a:gd name="connsiteX13" fmla="*/ 0 w 332836"/>
                <a:gd name="connsiteY13" fmla="*/ 211146 h 211190"/>
                <a:gd name="connsiteX14" fmla="*/ 56720 w 332836"/>
                <a:gd name="connsiteY14" fmla="*/ 211146 h 211190"/>
                <a:gd name="connsiteX15" fmla="*/ 56720 w 332836"/>
                <a:gd name="connsiteY15" fmla="*/ 101424 h 211190"/>
                <a:gd name="connsiteX16" fmla="*/ 70185 w 332836"/>
                <a:gd name="connsiteY16" fmla="*/ 58987 h 211190"/>
                <a:gd name="connsiteX17" fmla="*/ 102285 w 332836"/>
                <a:gd name="connsiteY17" fmla="*/ 44705 h 211190"/>
                <a:gd name="connsiteX18" fmla="*/ 128764 w 332836"/>
                <a:gd name="connsiteY18" fmla="*/ 54861 h 211190"/>
                <a:gd name="connsiteX19" fmla="*/ 138285 w 332836"/>
                <a:gd name="connsiteY19" fmla="*/ 86553 h 211190"/>
                <a:gd name="connsiteX20" fmla="*/ 138285 w 332836"/>
                <a:gd name="connsiteY20" fmla="*/ 211191 h 211190"/>
                <a:gd name="connsiteX21" fmla="*/ 195004 w 332836"/>
                <a:gd name="connsiteY21" fmla="*/ 211191 h 211190"/>
                <a:gd name="connsiteX22" fmla="*/ 195004 w 332836"/>
                <a:gd name="connsiteY22" fmla="*/ 99792 h 211190"/>
                <a:gd name="connsiteX23" fmla="*/ 207835 w 332836"/>
                <a:gd name="connsiteY23" fmla="*/ 59213 h 211190"/>
                <a:gd name="connsiteX24" fmla="*/ 240525 w 332836"/>
                <a:gd name="connsiteY24" fmla="*/ 44705 h 211190"/>
                <a:gd name="connsiteX25" fmla="*/ 266595 w 332836"/>
                <a:gd name="connsiteY25" fmla="*/ 54861 h 211190"/>
                <a:gd name="connsiteX26" fmla="*/ 276116 w 332836"/>
                <a:gd name="connsiteY26" fmla="*/ 86553 h 211190"/>
                <a:gd name="connsiteX27" fmla="*/ 276116 w 332836"/>
                <a:gd name="connsiteY27" fmla="*/ 211191 h 211190"/>
                <a:gd name="connsiteX28" fmla="*/ 332836 w 332836"/>
                <a:gd name="connsiteY28" fmla="*/ 211191 h 211190"/>
                <a:gd name="connsiteX29" fmla="*/ 332836 w 332836"/>
                <a:gd name="connsiteY29" fmla="*/ 75354 h 211190"/>
                <a:gd name="connsiteX30" fmla="*/ 311980 w 332836"/>
                <a:gd name="connsiteY30"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2836" h="211190">
                  <a:moveTo>
                    <a:pt x="311980" y="19451"/>
                  </a:moveTo>
                  <a:cubicBezTo>
                    <a:pt x="298015" y="6484"/>
                    <a:pt x="280424" y="0"/>
                    <a:pt x="259205" y="0"/>
                  </a:cubicBezTo>
                  <a:cubicBezTo>
                    <a:pt x="244288" y="0"/>
                    <a:pt x="230505" y="3582"/>
                    <a:pt x="217810" y="10745"/>
                  </a:cubicBezTo>
                  <a:cubicBezTo>
                    <a:pt x="205115" y="17909"/>
                    <a:pt x="195458" y="28292"/>
                    <a:pt x="188838" y="41803"/>
                  </a:cubicBezTo>
                  <a:cubicBezTo>
                    <a:pt x="183307" y="28292"/>
                    <a:pt x="174556" y="17909"/>
                    <a:pt x="162541" y="10745"/>
                  </a:cubicBezTo>
                  <a:cubicBezTo>
                    <a:pt x="150527" y="3582"/>
                    <a:pt x="136789" y="0"/>
                    <a:pt x="121328" y="0"/>
                  </a:cubicBezTo>
                  <a:cubicBezTo>
                    <a:pt x="106411" y="0"/>
                    <a:pt x="92946" y="3446"/>
                    <a:pt x="80976" y="10337"/>
                  </a:cubicBezTo>
                  <a:cubicBezTo>
                    <a:pt x="68961" y="17229"/>
                    <a:pt x="59531" y="27476"/>
                    <a:pt x="52594" y="40987"/>
                  </a:cubicBezTo>
                  <a:lnTo>
                    <a:pt x="50961" y="4126"/>
                  </a:lnTo>
                  <a:lnTo>
                    <a:pt x="0" y="4126"/>
                  </a:lnTo>
                  <a:lnTo>
                    <a:pt x="0" y="60619"/>
                  </a:lnTo>
                  <a:lnTo>
                    <a:pt x="46881" y="107500"/>
                  </a:lnTo>
                  <a:lnTo>
                    <a:pt x="0" y="154381"/>
                  </a:lnTo>
                  <a:lnTo>
                    <a:pt x="0" y="211146"/>
                  </a:lnTo>
                  <a:lnTo>
                    <a:pt x="56720" y="211146"/>
                  </a:lnTo>
                  <a:lnTo>
                    <a:pt x="56720" y="101424"/>
                  </a:lnTo>
                  <a:cubicBezTo>
                    <a:pt x="56720" y="82654"/>
                    <a:pt x="61208" y="68508"/>
                    <a:pt x="70185" y="58987"/>
                  </a:cubicBezTo>
                  <a:cubicBezTo>
                    <a:pt x="79162" y="49465"/>
                    <a:pt x="89863" y="44705"/>
                    <a:pt x="102285" y="44705"/>
                  </a:cubicBezTo>
                  <a:cubicBezTo>
                    <a:pt x="113575" y="44705"/>
                    <a:pt x="122416" y="48105"/>
                    <a:pt x="128764" y="54861"/>
                  </a:cubicBezTo>
                  <a:cubicBezTo>
                    <a:pt x="135111" y="61616"/>
                    <a:pt x="138285" y="72180"/>
                    <a:pt x="138285" y="86553"/>
                  </a:cubicBezTo>
                  <a:lnTo>
                    <a:pt x="138285" y="211191"/>
                  </a:lnTo>
                  <a:lnTo>
                    <a:pt x="195004" y="211191"/>
                  </a:lnTo>
                  <a:lnTo>
                    <a:pt x="195004" y="99792"/>
                  </a:lnTo>
                  <a:cubicBezTo>
                    <a:pt x="195004" y="82427"/>
                    <a:pt x="199266" y="68871"/>
                    <a:pt x="207835" y="59213"/>
                  </a:cubicBezTo>
                  <a:cubicBezTo>
                    <a:pt x="216405" y="49556"/>
                    <a:pt x="227286" y="44705"/>
                    <a:pt x="240525" y="44705"/>
                  </a:cubicBezTo>
                  <a:cubicBezTo>
                    <a:pt x="251543" y="44705"/>
                    <a:pt x="260248" y="48105"/>
                    <a:pt x="266595" y="54861"/>
                  </a:cubicBezTo>
                  <a:cubicBezTo>
                    <a:pt x="272943" y="61616"/>
                    <a:pt x="276116" y="72180"/>
                    <a:pt x="276116" y="86553"/>
                  </a:cubicBezTo>
                  <a:lnTo>
                    <a:pt x="276116" y="211191"/>
                  </a:lnTo>
                  <a:lnTo>
                    <a:pt x="332836" y="211191"/>
                  </a:lnTo>
                  <a:lnTo>
                    <a:pt x="332836" y="75354"/>
                  </a:lnTo>
                  <a:cubicBezTo>
                    <a:pt x="332881" y="51052"/>
                    <a:pt x="325899" y="32418"/>
                    <a:pt x="311980"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2" name="Forme libre : forme 21">
              <a:extLst>
                <a:ext uri="{FF2B5EF4-FFF2-40B4-BE49-F238E27FC236}">
                  <a16:creationId xmlns:a16="http://schemas.microsoft.com/office/drawing/2014/main" id="{6D3E2B0F-1547-4286-8EF1-496FBC0D9D49}"/>
                </a:ext>
              </a:extLst>
            </p:cNvPr>
            <p:cNvSpPr/>
            <p:nvPr/>
          </p:nvSpPr>
          <p:spPr>
            <a:xfrm>
              <a:off x="1490640" y="413735"/>
              <a:ext cx="163538" cy="274484"/>
            </a:xfrm>
            <a:custGeom>
              <a:avLst/>
              <a:gdLst>
                <a:gd name="connsiteX0" fmla="*/ 163539 w 163538"/>
                <a:gd name="connsiteY0" fmla="*/ 257483 h 274484"/>
                <a:gd name="connsiteX1" fmla="*/ 138512 w 163538"/>
                <a:gd name="connsiteY1" fmla="*/ 269906 h 274484"/>
                <a:gd name="connsiteX2" fmla="*/ 106819 w 163538"/>
                <a:gd name="connsiteY2" fmla="*/ 274485 h 274484"/>
                <a:gd name="connsiteX3" fmla="*/ 37677 w 163538"/>
                <a:gd name="connsiteY3" fmla="*/ 211962 h 274484"/>
                <a:gd name="connsiteX4" fmla="*/ 37677 w 163538"/>
                <a:gd name="connsiteY4" fmla="*/ 105550 h 274484"/>
                <a:gd name="connsiteX5" fmla="*/ 0 w 163538"/>
                <a:gd name="connsiteY5" fmla="*/ 105550 h 274484"/>
                <a:gd name="connsiteX6" fmla="*/ 0 w 163538"/>
                <a:gd name="connsiteY6" fmla="*/ 63339 h 274484"/>
                <a:gd name="connsiteX7" fmla="*/ 37677 w 163538"/>
                <a:gd name="connsiteY7" fmla="*/ 63339 h 274484"/>
                <a:gd name="connsiteX8" fmla="*/ 37677 w 163538"/>
                <a:gd name="connsiteY8" fmla="*/ 15733 h 274484"/>
                <a:gd name="connsiteX9" fmla="*/ 94396 w 163538"/>
                <a:gd name="connsiteY9" fmla="*/ 0 h 274484"/>
                <a:gd name="connsiteX10" fmla="*/ 94396 w 163538"/>
                <a:gd name="connsiteY10" fmla="*/ 63339 h 274484"/>
                <a:gd name="connsiteX11" fmla="*/ 161453 w 163538"/>
                <a:gd name="connsiteY11" fmla="*/ 63339 h 274484"/>
                <a:gd name="connsiteX12" fmla="*/ 161453 w 163538"/>
                <a:gd name="connsiteY12" fmla="*/ 105550 h 274484"/>
                <a:gd name="connsiteX13" fmla="*/ 94396 w 163538"/>
                <a:gd name="connsiteY13" fmla="*/ 105550 h 274484"/>
                <a:gd name="connsiteX14" fmla="*/ 94396 w 163538"/>
                <a:gd name="connsiteY14" fmla="*/ 202849 h 274484"/>
                <a:gd name="connsiteX15" fmla="*/ 122960 w 163538"/>
                <a:gd name="connsiteY15" fmla="*/ 231412 h 274484"/>
                <a:gd name="connsiteX16" fmla="*/ 154834 w 163538"/>
                <a:gd name="connsiteY16" fmla="*/ 219805 h 274484"/>
                <a:gd name="connsiteX17" fmla="*/ 163539 w 163538"/>
                <a:gd name="connsiteY17" fmla="*/ 257483 h 2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8" h="274484">
                  <a:moveTo>
                    <a:pt x="163539" y="257483"/>
                  </a:moveTo>
                  <a:cubicBezTo>
                    <a:pt x="156919" y="262742"/>
                    <a:pt x="148577" y="266868"/>
                    <a:pt x="138512" y="269906"/>
                  </a:cubicBezTo>
                  <a:cubicBezTo>
                    <a:pt x="128446" y="272943"/>
                    <a:pt x="117882" y="274485"/>
                    <a:pt x="106819" y="274485"/>
                  </a:cubicBezTo>
                  <a:cubicBezTo>
                    <a:pt x="60709" y="274485"/>
                    <a:pt x="37677" y="253629"/>
                    <a:pt x="37677" y="211962"/>
                  </a:cubicBezTo>
                  <a:lnTo>
                    <a:pt x="37677" y="105550"/>
                  </a:lnTo>
                  <a:lnTo>
                    <a:pt x="0" y="105550"/>
                  </a:lnTo>
                  <a:lnTo>
                    <a:pt x="0" y="63339"/>
                  </a:lnTo>
                  <a:lnTo>
                    <a:pt x="37677" y="63339"/>
                  </a:lnTo>
                  <a:lnTo>
                    <a:pt x="37677" y="15733"/>
                  </a:lnTo>
                  <a:lnTo>
                    <a:pt x="94396" y="0"/>
                  </a:lnTo>
                  <a:lnTo>
                    <a:pt x="94396" y="63339"/>
                  </a:lnTo>
                  <a:lnTo>
                    <a:pt x="161453" y="63339"/>
                  </a:lnTo>
                  <a:lnTo>
                    <a:pt x="161453" y="105550"/>
                  </a:lnTo>
                  <a:lnTo>
                    <a:pt x="94396" y="105550"/>
                  </a:lnTo>
                  <a:lnTo>
                    <a:pt x="94396" y="202849"/>
                  </a:lnTo>
                  <a:cubicBezTo>
                    <a:pt x="94396" y="221891"/>
                    <a:pt x="103918" y="231412"/>
                    <a:pt x="122960" y="231412"/>
                  </a:cubicBezTo>
                  <a:cubicBezTo>
                    <a:pt x="135111" y="231412"/>
                    <a:pt x="145721" y="227559"/>
                    <a:pt x="154834" y="219805"/>
                  </a:cubicBezTo>
                  <a:lnTo>
                    <a:pt x="163539" y="257483"/>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grpSp>
      <p:sp>
        <p:nvSpPr>
          <p:cNvPr id="24" name="Espace réservé du texte 20">
            <a:extLst>
              <a:ext uri="{FF2B5EF4-FFF2-40B4-BE49-F238E27FC236}">
                <a16:creationId xmlns:a16="http://schemas.microsoft.com/office/drawing/2014/main" id="{DF9539C7-51E3-4B50-8F00-8BB1A98D3AF2}"/>
              </a:ext>
            </a:extLst>
          </p:cNvPr>
          <p:cNvSpPr>
            <a:spLocks noGrp="1"/>
          </p:cNvSpPr>
          <p:nvPr>
            <p:ph type="body" sz="quarter" idx="16" hasCustomPrompt="1"/>
          </p:nvPr>
        </p:nvSpPr>
        <p:spPr>
          <a:xfrm>
            <a:off x="301568" y="4603194"/>
            <a:ext cx="4164922" cy="288032"/>
          </a:xfrm>
          <a:prstGeom prst="rect">
            <a:avLst/>
          </a:prstGeom>
          <a:ln>
            <a:noFill/>
          </a:ln>
        </p:spPr>
        <p:txBody>
          <a:bodyPr lIns="91396" tIns="45696" rIns="91396" bIns="45696"/>
          <a:lstStyle>
            <a:lvl1pPr marL="0" marR="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sz="1100" b="1" i="0" baseline="0">
                <a:solidFill>
                  <a:srgbClr val="FE5815"/>
                </a:solidFill>
                <a:latin typeface="Arial" panose="020B0604020202020204" pitchFamily="34" charset="0"/>
                <a:cs typeface="Arial" panose="020B0604020202020204" pitchFamily="34" charset="0"/>
              </a:defRPr>
            </a:lvl1pPr>
          </a:lstStyle>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r>
              <a:rPr lang="en-US" noProof="0" dirty="0"/>
              <a:t>Insert Control Stamp, if necessary, Framatome Know-How</a:t>
            </a:r>
            <a:br>
              <a:rPr lang="en-US" noProof="0" dirty="0"/>
            </a:br>
            <a:r>
              <a:rPr lang="fr-FR" dirty="0"/>
              <a:t>Export Control – AL: XX / ECCN: XX</a:t>
            </a:r>
          </a:p>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endParaRPr lang="en-US" noProof="0" dirty="0"/>
          </a:p>
          <a:p>
            <a:pPr lvl="0"/>
            <a:endParaRPr lang="en-US" noProof="0" dirty="0"/>
          </a:p>
        </p:txBody>
      </p:sp>
    </p:spTree>
    <p:extLst>
      <p:ext uri="{BB962C8B-B14F-4D97-AF65-F5344CB8AC3E}">
        <p14:creationId xmlns:p14="http://schemas.microsoft.com/office/powerpoint/2010/main" val="4145758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6_horizontal">
    <p:spTree>
      <p:nvGrpSpPr>
        <p:cNvPr id="1" name=""/>
        <p:cNvGrpSpPr/>
        <p:nvPr/>
      </p:nvGrpSpPr>
      <p:grpSpPr>
        <a:xfrm>
          <a:off x="0" y="0"/>
          <a:ext cx="0" cy="0"/>
          <a:chOff x="0" y="0"/>
          <a:chExt cx="0" cy="0"/>
        </a:xfrm>
      </p:grpSpPr>
      <p:sp>
        <p:nvSpPr>
          <p:cNvPr id="21" name="Espace réservé du texte 20"/>
          <p:cNvSpPr>
            <a:spLocks noGrp="1"/>
          </p:cNvSpPr>
          <p:nvPr>
            <p:ph type="body" sz="quarter" idx="13" hasCustomPrompt="1"/>
          </p:nvPr>
        </p:nvSpPr>
        <p:spPr>
          <a:xfrm>
            <a:off x="0" y="2394676"/>
            <a:ext cx="9144000" cy="565932"/>
          </a:xfrm>
          <a:prstGeom prst="rect">
            <a:avLst/>
          </a:prstGeom>
          <a:ln>
            <a:noFill/>
          </a:ln>
        </p:spPr>
        <p:txBody>
          <a:bodyPr lIns="68389" tIns="34196" rIns="68389" bIns="34196"/>
          <a:lstStyle>
            <a:lvl1pPr marL="0" indent="0" algn="ctr">
              <a:buNone/>
              <a:defRPr sz="3000" b="1" i="0" baseline="0">
                <a:solidFill>
                  <a:srgbClr val="1050A3"/>
                </a:solidFill>
                <a:latin typeface="Arial" panose="020B0604020202020204" pitchFamily="34" charset="0"/>
                <a:cs typeface="Arial" panose="020B0604020202020204" pitchFamily="34" charset="0"/>
              </a:defRPr>
            </a:lvl1pPr>
          </a:lstStyle>
          <a:p>
            <a:pPr lvl="0"/>
            <a:r>
              <a:rPr lang="fr-FR" dirty="0"/>
              <a:t>PRESENTATION TITLE</a:t>
            </a:r>
          </a:p>
        </p:txBody>
      </p:sp>
      <p:sp>
        <p:nvSpPr>
          <p:cNvPr id="22" name="Espace réservé du texte 20"/>
          <p:cNvSpPr>
            <a:spLocks noGrp="1"/>
          </p:cNvSpPr>
          <p:nvPr>
            <p:ph type="body" sz="quarter" idx="14" hasCustomPrompt="1"/>
          </p:nvPr>
        </p:nvSpPr>
        <p:spPr>
          <a:xfrm>
            <a:off x="4" y="2992869"/>
            <a:ext cx="9143405" cy="479659"/>
          </a:xfrm>
          <a:prstGeom prst="rect">
            <a:avLst/>
          </a:prstGeom>
          <a:ln>
            <a:noFill/>
          </a:ln>
        </p:spPr>
        <p:txBody>
          <a:bodyPr lIns="68389" tIns="34196" rIns="68389" bIns="34196"/>
          <a:lstStyle>
            <a:lvl1pPr marL="0" indent="0" algn="ctr">
              <a:buNone/>
              <a:defRPr sz="1500" b="1" i="0">
                <a:solidFill>
                  <a:srgbClr val="1050A3"/>
                </a:solidFill>
                <a:latin typeface="Arial" panose="020B0604020202020204" pitchFamily="34" charset="0"/>
                <a:cs typeface="Arial" panose="020B0604020202020204" pitchFamily="34" charset="0"/>
              </a:defRPr>
            </a:lvl1pPr>
          </a:lstStyle>
          <a:p>
            <a:pPr lvl="0"/>
            <a:r>
              <a:rPr lang="fr-FR" dirty="0" err="1"/>
              <a:t>Presentation</a:t>
            </a:r>
            <a:r>
              <a:rPr lang="fr-FR" dirty="0"/>
              <a:t> </a:t>
            </a:r>
            <a:r>
              <a:rPr lang="fr-FR" dirty="0" err="1"/>
              <a:t>subtitle</a:t>
            </a:r>
            <a:endParaRPr lang="fr-FR" dirty="0"/>
          </a:p>
        </p:txBody>
      </p:sp>
      <p:sp>
        <p:nvSpPr>
          <p:cNvPr id="23" name="Espace réservé du texte 20"/>
          <p:cNvSpPr>
            <a:spLocks noGrp="1"/>
          </p:cNvSpPr>
          <p:nvPr>
            <p:ph type="body" sz="quarter" idx="15" hasCustomPrompt="1"/>
          </p:nvPr>
        </p:nvSpPr>
        <p:spPr>
          <a:xfrm>
            <a:off x="0" y="3504786"/>
            <a:ext cx="9144000" cy="479659"/>
          </a:xfrm>
          <a:prstGeom prst="rect">
            <a:avLst/>
          </a:prstGeom>
          <a:ln>
            <a:noFill/>
          </a:ln>
        </p:spPr>
        <p:txBody>
          <a:bodyPr lIns="68389" tIns="34196" rIns="68389" bIns="34196"/>
          <a:lstStyle>
            <a:lvl1pPr marL="0" indent="0" algn="ctr">
              <a:buNone/>
              <a:defRPr sz="1200" b="1" i="0">
                <a:solidFill>
                  <a:srgbClr val="1050A3"/>
                </a:solidFill>
                <a:latin typeface="Arial" panose="020B0604020202020204" pitchFamily="34" charset="0"/>
                <a:cs typeface="Arial" panose="020B0604020202020204" pitchFamily="34" charset="0"/>
              </a:defRPr>
            </a:lvl1pPr>
          </a:lstStyle>
          <a:p>
            <a:pPr lvl="0"/>
            <a:r>
              <a:rPr lang="fr-FR" dirty="0"/>
              <a:t>XX/XX/201X</a:t>
            </a:r>
          </a:p>
        </p:txBody>
      </p:sp>
      <p:pic>
        <p:nvPicPr>
          <p:cNvPr id="7" name="Image 6">
            <a:extLst>
              <a:ext uri="{FF2B5EF4-FFF2-40B4-BE49-F238E27FC236}">
                <a16:creationId xmlns:a16="http://schemas.microsoft.com/office/drawing/2014/main" id="{2AB12895-26E2-449E-9F1B-654736B9CD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spTree>
    <p:custDataLst>
      <p:tags r:id="rId1"/>
    </p:custDataLst>
    <p:extLst>
      <p:ext uri="{BB962C8B-B14F-4D97-AF65-F5344CB8AC3E}">
        <p14:creationId xmlns:p14="http://schemas.microsoft.com/office/powerpoint/2010/main" val="271489123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_contents_1">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 y="1079999"/>
            <a:ext cx="9143407" cy="2983306"/>
          </a:xfrm>
          <a:prstGeom prst="rect">
            <a:avLst/>
          </a:prstGeom>
        </p:spPr>
      </p:pic>
      <p:pic>
        <p:nvPicPr>
          <p:cNvPr id="9" name="Imag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2859" y="340927"/>
            <a:ext cx="928567" cy="397748"/>
          </a:xfrm>
          <a:prstGeom prst="rect">
            <a:avLst/>
          </a:prstGeom>
        </p:spPr>
      </p:pic>
      <p:sp>
        <p:nvSpPr>
          <p:cNvPr id="5" name="Rectangle 4"/>
          <p:cNvSpPr/>
          <p:nvPr userDrawn="1"/>
        </p:nvSpPr>
        <p:spPr>
          <a:xfrm>
            <a:off x="1770969" y="1825436"/>
            <a:ext cx="1822263" cy="1492562"/>
          </a:xfrm>
          <a:prstGeom prst="rect">
            <a:avLst/>
          </a:prstGeom>
          <a:solidFill>
            <a:srgbClr val="1050A3"/>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a:solidFill>
                <a:prstClr val="white"/>
              </a:solidFill>
              <a:latin typeface="Arial" panose="020B0604020202020204" pitchFamily="34" charset="0"/>
              <a:cs typeface="Arial" panose="020B0604020202020204" pitchFamily="34" charset="0"/>
            </a:endParaRPr>
          </a:p>
        </p:txBody>
      </p:sp>
      <p:sp>
        <p:nvSpPr>
          <p:cNvPr id="11" name="Rectangle 10"/>
          <p:cNvSpPr/>
          <p:nvPr userDrawn="1"/>
        </p:nvSpPr>
        <p:spPr>
          <a:xfrm>
            <a:off x="3663423" y="1825436"/>
            <a:ext cx="1822263" cy="1492562"/>
          </a:xfrm>
          <a:prstGeom prst="rect">
            <a:avLst/>
          </a:prstGeom>
          <a:solidFill>
            <a:srgbClr val="1050A3"/>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a:solidFill>
                <a:prstClr val="white"/>
              </a:solidFill>
              <a:latin typeface="Arial" panose="020B0604020202020204" pitchFamily="34" charset="0"/>
              <a:cs typeface="Arial" panose="020B0604020202020204" pitchFamily="34" charset="0"/>
            </a:endParaRPr>
          </a:p>
        </p:txBody>
      </p:sp>
      <p:sp>
        <p:nvSpPr>
          <p:cNvPr id="12" name="Rectangle 11"/>
          <p:cNvSpPr/>
          <p:nvPr userDrawn="1"/>
        </p:nvSpPr>
        <p:spPr>
          <a:xfrm>
            <a:off x="5555876" y="1825436"/>
            <a:ext cx="1822263" cy="1492562"/>
          </a:xfrm>
          <a:prstGeom prst="rect">
            <a:avLst/>
          </a:prstGeom>
          <a:solidFill>
            <a:srgbClr val="1050A3"/>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a:solidFill>
                <a:prstClr val="white"/>
              </a:solidFill>
              <a:latin typeface="Arial" panose="020B0604020202020204" pitchFamily="34" charset="0"/>
              <a:cs typeface="Arial" panose="020B0604020202020204" pitchFamily="34" charset="0"/>
            </a:endParaRPr>
          </a:p>
        </p:txBody>
      </p:sp>
      <p:sp>
        <p:nvSpPr>
          <p:cNvPr id="6" name="ZoneTexte 5"/>
          <p:cNvSpPr txBox="1"/>
          <p:nvPr userDrawn="1"/>
        </p:nvSpPr>
        <p:spPr>
          <a:xfrm>
            <a:off x="596" y="0"/>
            <a:ext cx="9142809" cy="1080128"/>
          </a:xfrm>
          <a:prstGeom prst="rect">
            <a:avLst/>
          </a:prstGeom>
          <a:noFill/>
        </p:spPr>
        <p:txBody>
          <a:bodyPr wrap="square" lIns="68389" tIns="34196" rIns="68389" bIns="34196" rtlCol="0" anchor="ctr">
            <a:noAutofit/>
          </a:bodyPr>
          <a:lstStyle/>
          <a:p>
            <a:pPr algn="ctr" defTabSz="341957"/>
            <a:r>
              <a:rPr lang="fr-FR" sz="2200" b="1" dirty="0">
                <a:solidFill>
                  <a:srgbClr val="1050A3"/>
                </a:solidFill>
                <a:latin typeface="Arial" panose="020B0604020202020204" pitchFamily="34" charset="0"/>
                <a:cs typeface="Arial" panose="020B0604020202020204" pitchFamily="34" charset="0"/>
              </a:rPr>
              <a:t>TABLE OF CONTENTS</a:t>
            </a:r>
          </a:p>
        </p:txBody>
      </p:sp>
      <p:sp>
        <p:nvSpPr>
          <p:cNvPr id="14" name="ZoneTexte 13"/>
          <p:cNvSpPr txBox="1"/>
          <p:nvPr userDrawn="1"/>
        </p:nvSpPr>
        <p:spPr>
          <a:xfrm>
            <a:off x="1770969" y="1825370"/>
            <a:ext cx="1822263" cy="561119"/>
          </a:xfrm>
          <a:prstGeom prst="rect">
            <a:avLst/>
          </a:prstGeom>
          <a:noFill/>
        </p:spPr>
        <p:txBody>
          <a:bodyPr wrap="square" lIns="234254" tIns="212713" rIns="68389" bIns="34196" rtlCol="0" anchor="t">
            <a:noAutofit/>
          </a:bodyPr>
          <a:lstStyle/>
          <a:p>
            <a:pPr defTabSz="341957"/>
            <a:r>
              <a:rPr lang="fr-FR" sz="2200" b="1" dirty="0">
                <a:solidFill>
                  <a:prstClr val="white"/>
                </a:solidFill>
                <a:latin typeface="Arial" panose="020B0604020202020204" pitchFamily="34" charset="0"/>
                <a:cs typeface="Arial" panose="020B0604020202020204" pitchFamily="34" charset="0"/>
              </a:rPr>
              <a:t>1.</a:t>
            </a:r>
          </a:p>
        </p:txBody>
      </p:sp>
      <p:sp>
        <p:nvSpPr>
          <p:cNvPr id="15" name="ZoneTexte 14"/>
          <p:cNvSpPr txBox="1"/>
          <p:nvPr userDrawn="1"/>
        </p:nvSpPr>
        <p:spPr>
          <a:xfrm>
            <a:off x="3663423" y="1825370"/>
            <a:ext cx="1822263" cy="561119"/>
          </a:xfrm>
          <a:prstGeom prst="rect">
            <a:avLst/>
          </a:prstGeom>
          <a:noFill/>
        </p:spPr>
        <p:txBody>
          <a:bodyPr wrap="square" lIns="234254" tIns="212713" rIns="68389" bIns="34196" rtlCol="0" anchor="t">
            <a:noAutofit/>
          </a:bodyPr>
          <a:lstStyle/>
          <a:p>
            <a:pPr defTabSz="341957"/>
            <a:r>
              <a:rPr lang="fr-FR" sz="2200" b="1" dirty="0">
                <a:solidFill>
                  <a:prstClr val="white"/>
                </a:solidFill>
                <a:latin typeface="Arial" panose="020B0604020202020204" pitchFamily="34" charset="0"/>
                <a:cs typeface="Arial" panose="020B0604020202020204" pitchFamily="34" charset="0"/>
              </a:rPr>
              <a:t>2.</a:t>
            </a:r>
          </a:p>
        </p:txBody>
      </p:sp>
      <p:sp>
        <p:nvSpPr>
          <p:cNvPr id="16" name="ZoneTexte 15"/>
          <p:cNvSpPr txBox="1"/>
          <p:nvPr userDrawn="1"/>
        </p:nvSpPr>
        <p:spPr>
          <a:xfrm>
            <a:off x="5555876" y="1825370"/>
            <a:ext cx="1822263" cy="561119"/>
          </a:xfrm>
          <a:prstGeom prst="rect">
            <a:avLst/>
          </a:prstGeom>
          <a:noFill/>
        </p:spPr>
        <p:txBody>
          <a:bodyPr wrap="square" lIns="234254" tIns="212713" rIns="68389" bIns="34196" rtlCol="0" anchor="t">
            <a:noAutofit/>
          </a:bodyPr>
          <a:lstStyle/>
          <a:p>
            <a:pPr defTabSz="341957"/>
            <a:r>
              <a:rPr lang="fr-FR" sz="2200" b="1" dirty="0">
                <a:solidFill>
                  <a:prstClr val="white"/>
                </a:solidFill>
                <a:latin typeface="Arial" panose="020B0604020202020204" pitchFamily="34" charset="0"/>
                <a:cs typeface="Arial" panose="020B0604020202020204" pitchFamily="34" charset="0"/>
              </a:rPr>
              <a:t>3.</a:t>
            </a:r>
          </a:p>
        </p:txBody>
      </p:sp>
      <p:sp>
        <p:nvSpPr>
          <p:cNvPr id="17" name="Espace réservé du texte 20"/>
          <p:cNvSpPr>
            <a:spLocks noGrp="1"/>
          </p:cNvSpPr>
          <p:nvPr>
            <p:ph type="body" sz="quarter" idx="15" hasCustomPrompt="1"/>
          </p:nvPr>
        </p:nvSpPr>
        <p:spPr>
          <a:xfrm>
            <a:off x="1770969" y="2477761"/>
            <a:ext cx="1822263" cy="730558"/>
          </a:xfrm>
          <a:prstGeom prst="rect">
            <a:avLst/>
          </a:prstGeom>
          <a:noFill/>
        </p:spPr>
        <p:txBody>
          <a:bodyPr wrap="square" lIns="234254" tIns="0" rIns="0" bIns="0" rtlCol="0" anchor="t">
            <a:noAutofit/>
          </a:bodyPr>
          <a:lstStyle>
            <a:lvl1pPr marL="0" indent="0" defTabSz="341957">
              <a:buNone/>
              <a:defRPr lang="fr-FR" sz="1200" b="1" i="0" dirty="0" smtClean="0">
                <a:solidFill>
                  <a:schemeClr val="bg1"/>
                </a:solidFill>
                <a:latin typeface="Arial" panose="020B0604020202020204" pitchFamily="34" charset="0"/>
                <a:cs typeface="Arial" panose="020B0604020202020204" pitchFamily="34" charset="0"/>
              </a:defRPr>
            </a:lvl1pPr>
          </a:lstStyle>
          <a:p>
            <a:pPr marL="0" lvl="0" defTabSz="341957"/>
            <a:r>
              <a:rPr lang="fr-FR" dirty="0"/>
              <a:t>First </a:t>
            </a:r>
            <a:r>
              <a:rPr lang="fr-FR" dirty="0" err="1"/>
              <a:t>chapter</a:t>
            </a:r>
            <a:endParaRPr lang="fr-FR" dirty="0"/>
          </a:p>
        </p:txBody>
      </p:sp>
      <p:sp>
        <p:nvSpPr>
          <p:cNvPr id="18" name="Espace réservé du texte 20"/>
          <p:cNvSpPr>
            <a:spLocks noGrp="1"/>
          </p:cNvSpPr>
          <p:nvPr>
            <p:ph type="body" sz="quarter" idx="16" hasCustomPrompt="1"/>
          </p:nvPr>
        </p:nvSpPr>
        <p:spPr>
          <a:xfrm>
            <a:off x="3660869" y="2477761"/>
            <a:ext cx="1822263" cy="730558"/>
          </a:xfrm>
          <a:prstGeom prst="rect">
            <a:avLst/>
          </a:prstGeom>
          <a:noFill/>
        </p:spPr>
        <p:txBody>
          <a:bodyPr wrap="square" lIns="234254" tIns="0" rIns="0" bIns="0" rtlCol="0" anchor="t">
            <a:noAutofit/>
          </a:bodyPr>
          <a:lstStyle>
            <a:lvl1pPr marL="0" indent="0" defTabSz="341957">
              <a:buNone/>
              <a:defRPr lang="fr-FR" sz="1200" b="1" i="0" baseline="0" dirty="0" smtClean="0">
                <a:solidFill>
                  <a:schemeClr val="bg1"/>
                </a:solidFill>
                <a:latin typeface="Arial" panose="020B0604020202020204" pitchFamily="34" charset="0"/>
                <a:cs typeface="Arial" panose="020B0604020202020204" pitchFamily="34" charset="0"/>
              </a:defRPr>
            </a:lvl1pPr>
          </a:lstStyle>
          <a:p>
            <a:pPr marL="0" lvl="0" defTabSz="341957"/>
            <a:r>
              <a:rPr lang="fr-FR" dirty="0"/>
              <a:t>Second  </a:t>
            </a:r>
            <a:r>
              <a:rPr lang="fr-FR" dirty="0" err="1"/>
              <a:t>Chapter</a:t>
            </a:r>
            <a:endParaRPr lang="fr-FR" dirty="0"/>
          </a:p>
        </p:txBody>
      </p:sp>
      <p:sp>
        <p:nvSpPr>
          <p:cNvPr id="19" name="Espace réservé du texte 20"/>
          <p:cNvSpPr>
            <a:spLocks noGrp="1"/>
          </p:cNvSpPr>
          <p:nvPr>
            <p:ph type="body" sz="quarter" idx="17" hasCustomPrompt="1"/>
          </p:nvPr>
        </p:nvSpPr>
        <p:spPr>
          <a:xfrm>
            <a:off x="5555876" y="2477761"/>
            <a:ext cx="1822263" cy="730558"/>
          </a:xfrm>
          <a:prstGeom prst="rect">
            <a:avLst/>
          </a:prstGeom>
          <a:noFill/>
        </p:spPr>
        <p:txBody>
          <a:bodyPr wrap="square" lIns="234254" tIns="0" rIns="0" bIns="0" rtlCol="0" anchor="t">
            <a:noAutofit/>
          </a:bodyPr>
          <a:lstStyle>
            <a:lvl1pPr marL="0" indent="0" defTabSz="341957">
              <a:buNone/>
              <a:defRPr lang="fr-FR" sz="1200" b="1" i="0" dirty="0" smtClean="0">
                <a:solidFill>
                  <a:schemeClr val="bg1"/>
                </a:solidFill>
                <a:latin typeface="Arial" panose="020B0604020202020204" pitchFamily="34" charset="0"/>
                <a:cs typeface="Arial" panose="020B0604020202020204" pitchFamily="34" charset="0"/>
              </a:defRPr>
            </a:lvl1pPr>
          </a:lstStyle>
          <a:p>
            <a:pPr marL="0" lvl="0" defTabSz="341957"/>
            <a:r>
              <a:rPr lang="fr-FR" dirty="0" err="1"/>
              <a:t>Third</a:t>
            </a:r>
            <a:r>
              <a:rPr lang="fr-FR" dirty="0"/>
              <a:t> </a:t>
            </a:r>
            <a:r>
              <a:rPr lang="fr-FR" dirty="0" err="1"/>
              <a:t>chapter</a:t>
            </a:r>
            <a:endParaRPr lang="fr-FR" dirty="0"/>
          </a:p>
        </p:txBody>
      </p:sp>
    </p:spTree>
    <p:custDataLst>
      <p:tags r:id="rId1"/>
    </p:custDataLst>
    <p:extLst>
      <p:ext uri="{BB962C8B-B14F-4D97-AF65-F5344CB8AC3E}">
        <p14:creationId xmlns:p14="http://schemas.microsoft.com/office/powerpoint/2010/main" val="193886136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_contents_3">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A02793AD-A49E-4DB5-AA2B-9DA048A68B97}"/>
              </a:ext>
            </a:extLst>
          </p:cNvPr>
          <p:cNvSpPr>
            <a:spLocks noGrp="1"/>
          </p:cNvSpPr>
          <p:nvPr>
            <p:ph type="pic" sz="quarter" idx="29"/>
          </p:nvPr>
        </p:nvSpPr>
        <p:spPr>
          <a:xfrm>
            <a:off x="1" y="0"/>
            <a:ext cx="3907122" cy="5143500"/>
          </a:xfrm>
          <a:prstGeom prst="rect">
            <a:avLst/>
          </a:prstGeom>
          <a:solidFill>
            <a:schemeClr val="bg1">
              <a:lumMod val="95000"/>
            </a:schemeClr>
          </a:solidFill>
        </p:spPr>
        <p:txBody>
          <a:bodyPr lIns="68389" tIns="34196" rIns="68389" bIns="34196"/>
          <a:lstStyle>
            <a:lvl1pPr>
              <a:defRPr i="0">
                <a:latin typeface="Arial" panose="020B0604020202020204" pitchFamily="34" charset="0"/>
                <a:cs typeface="Arial" panose="020B0604020202020204" pitchFamily="34" charset="0"/>
              </a:defRPr>
            </a:lvl1pPr>
          </a:lstStyle>
          <a:p>
            <a:r>
              <a:rPr lang="fr-FR"/>
              <a:t>Cliquez sur l'icône pour ajouter une image</a:t>
            </a:r>
          </a:p>
        </p:txBody>
      </p:sp>
      <p:sp>
        <p:nvSpPr>
          <p:cNvPr id="12" name="Espace réservé du texte 11"/>
          <p:cNvSpPr>
            <a:spLocks noGrp="1"/>
          </p:cNvSpPr>
          <p:nvPr>
            <p:ph type="body" sz="quarter" idx="19" hasCustomPrompt="1"/>
          </p:nvPr>
        </p:nvSpPr>
        <p:spPr>
          <a:xfrm>
            <a:off x="3914265" y="1259343"/>
            <a:ext cx="4860033" cy="368758"/>
          </a:xfrm>
          <a:prstGeom prst="rect">
            <a:avLst/>
          </a:prstGeom>
        </p:spPr>
        <p:txBody>
          <a:bodyPr lIns="1157805" tIns="34196" rIns="68389" bIns="34196" anchor="b" anchorCtr="0"/>
          <a:lstStyle>
            <a:lvl1pPr marL="0" indent="0">
              <a:buNone/>
              <a:defRPr sz="2200" b="1" i="0">
                <a:solidFill>
                  <a:srgbClr val="1050A3"/>
                </a:solidFill>
                <a:latin typeface="Arial" panose="020B0604020202020204" pitchFamily="34" charset="0"/>
                <a:cs typeface="Arial" panose="020B0604020202020204" pitchFamily="34" charset="0"/>
              </a:defRPr>
            </a:lvl1pPr>
          </a:lstStyle>
          <a:p>
            <a:pPr lvl="0"/>
            <a:r>
              <a:rPr lang="fr-FR" dirty="0"/>
              <a:t>TABLE OF CONTENTS</a:t>
            </a:r>
          </a:p>
        </p:txBody>
      </p:sp>
      <p:sp>
        <p:nvSpPr>
          <p:cNvPr id="16" name="Espace réservé du texte 11"/>
          <p:cNvSpPr>
            <a:spLocks noGrp="1"/>
          </p:cNvSpPr>
          <p:nvPr>
            <p:ph type="body" sz="quarter" idx="20" hasCustomPrompt="1"/>
          </p:nvPr>
        </p:nvSpPr>
        <p:spPr>
          <a:xfrm>
            <a:off x="3914270" y="1853071"/>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1.</a:t>
            </a:r>
          </a:p>
        </p:txBody>
      </p:sp>
      <p:sp>
        <p:nvSpPr>
          <p:cNvPr id="17" name="Espace réservé du texte 11"/>
          <p:cNvSpPr>
            <a:spLocks noGrp="1"/>
          </p:cNvSpPr>
          <p:nvPr>
            <p:ph type="body" sz="quarter" idx="21" hasCustomPrompt="1"/>
          </p:nvPr>
        </p:nvSpPr>
        <p:spPr>
          <a:xfrm>
            <a:off x="5394724" y="1846183"/>
            <a:ext cx="3379574" cy="234094"/>
          </a:xfrm>
          <a:prstGeom prst="rect">
            <a:avLst/>
          </a:prstGeom>
        </p:spPr>
        <p:txBody>
          <a:bodyPr lIns="0" tIns="34196" rIns="68389" bIns="34196" anchor="ctr">
            <a:spAutoFit/>
          </a:bodyPr>
          <a:lstStyle>
            <a:lvl1pPr marL="0" indent="0">
              <a:buNone/>
              <a:defRPr sz="12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fr-FR" dirty="0"/>
              <a:t>First </a:t>
            </a:r>
            <a:r>
              <a:rPr lang="fr-FR" dirty="0" err="1"/>
              <a:t>chapter</a:t>
            </a:r>
            <a:endParaRPr lang="fr-FR" dirty="0"/>
          </a:p>
        </p:txBody>
      </p:sp>
      <p:sp>
        <p:nvSpPr>
          <p:cNvPr id="20" name="Espace réservé du texte 11"/>
          <p:cNvSpPr>
            <a:spLocks noGrp="1"/>
          </p:cNvSpPr>
          <p:nvPr>
            <p:ph type="body" sz="quarter" idx="22" hasCustomPrompt="1"/>
          </p:nvPr>
        </p:nvSpPr>
        <p:spPr>
          <a:xfrm>
            <a:off x="3914270" y="2312278"/>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2.</a:t>
            </a:r>
          </a:p>
        </p:txBody>
      </p:sp>
      <p:sp>
        <p:nvSpPr>
          <p:cNvPr id="21" name="Espace réservé du texte 11"/>
          <p:cNvSpPr>
            <a:spLocks noGrp="1"/>
          </p:cNvSpPr>
          <p:nvPr>
            <p:ph type="body" sz="quarter" idx="23" hasCustomPrompt="1"/>
          </p:nvPr>
        </p:nvSpPr>
        <p:spPr>
          <a:xfrm>
            <a:off x="5394724" y="2305391"/>
            <a:ext cx="3379574" cy="234094"/>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200" b="0" i="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a:t>Second </a:t>
            </a:r>
            <a:r>
              <a:rPr lang="fr-FR" dirty="0" err="1"/>
              <a:t>chapter</a:t>
            </a:r>
            <a:endParaRPr lang="fr-FR" dirty="0"/>
          </a:p>
        </p:txBody>
      </p:sp>
      <p:sp>
        <p:nvSpPr>
          <p:cNvPr id="22" name="Espace réservé du texte 11"/>
          <p:cNvSpPr>
            <a:spLocks noGrp="1"/>
          </p:cNvSpPr>
          <p:nvPr>
            <p:ph type="body" sz="quarter" idx="24" hasCustomPrompt="1"/>
          </p:nvPr>
        </p:nvSpPr>
        <p:spPr>
          <a:xfrm>
            <a:off x="3914270" y="2783649"/>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3.</a:t>
            </a:r>
          </a:p>
        </p:txBody>
      </p:sp>
      <p:sp>
        <p:nvSpPr>
          <p:cNvPr id="23" name="Espace réservé du texte 11"/>
          <p:cNvSpPr>
            <a:spLocks noGrp="1"/>
          </p:cNvSpPr>
          <p:nvPr>
            <p:ph type="body" sz="quarter" idx="25" hasCustomPrompt="1"/>
          </p:nvPr>
        </p:nvSpPr>
        <p:spPr>
          <a:xfrm>
            <a:off x="5394724" y="2776762"/>
            <a:ext cx="3379574" cy="234094"/>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200" b="0" i="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err="1"/>
              <a:t>Third</a:t>
            </a:r>
            <a:r>
              <a:rPr lang="fr-FR" dirty="0"/>
              <a:t> </a:t>
            </a:r>
            <a:r>
              <a:rPr lang="fr-FR" dirty="0" err="1"/>
              <a:t>chapter</a:t>
            </a:r>
            <a:endParaRPr lang="fr-FR" dirty="0"/>
          </a:p>
        </p:txBody>
      </p:sp>
      <p:sp>
        <p:nvSpPr>
          <p:cNvPr id="24" name="Espace réservé du texte 11"/>
          <p:cNvSpPr>
            <a:spLocks noGrp="1"/>
          </p:cNvSpPr>
          <p:nvPr>
            <p:ph type="body" sz="quarter" idx="26" hasCustomPrompt="1"/>
          </p:nvPr>
        </p:nvSpPr>
        <p:spPr>
          <a:xfrm>
            <a:off x="3914270" y="3255021"/>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4.</a:t>
            </a:r>
          </a:p>
        </p:txBody>
      </p:sp>
      <p:sp>
        <p:nvSpPr>
          <p:cNvPr id="26" name="Espace réservé du texte 11"/>
          <p:cNvSpPr>
            <a:spLocks noGrp="1"/>
          </p:cNvSpPr>
          <p:nvPr>
            <p:ph type="body" sz="quarter" idx="27" hasCustomPrompt="1"/>
          </p:nvPr>
        </p:nvSpPr>
        <p:spPr>
          <a:xfrm>
            <a:off x="5394724" y="3248133"/>
            <a:ext cx="3379574" cy="234094"/>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200" b="0" i="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err="1"/>
              <a:t>Fourth</a:t>
            </a:r>
            <a:r>
              <a:rPr lang="fr-FR" dirty="0"/>
              <a:t> </a:t>
            </a:r>
            <a:r>
              <a:rPr lang="fr-FR" dirty="0" err="1"/>
              <a:t>chapter</a:t>
            </a:r>
            <a:endParaRPr lang="fr-FR" dirty="0"/>
          </a:p>
        </p:txBody>
      </p:sp>
      <p:pic>
        <p:nvPicPr>
          <p:cNvPr id="19" name="Image 18">
            <a:extLst>
              <a:ext uri="{FF2B5EF4-FFF2-40B4-BE49-F238E27FC236}">
                <a16:creationId xmlns:a16="http://schemas.microsoft.com/office/drawing/2014/main" id="{88A3084C-B992-40B8-9D25-3D5790CAFA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4207" y="4666497"/>
            <a:ext cx="1272335" cy="189777"/>
          </a:xfrm>
          <a:prstGeom prst="rect">
            <a:avLst/>
          </a:prstGeom>
        </p:spPr>
      </p:pic>
    </p:spTree>
    <p:custDataLst>
      <p:tags r:id="rId1"/>
    </p:custDataLst>
    <p:extLst>
      <p:ext uri="{BB962C8B-B14F-4D97-AF65-F5344CB8AC3E}">
        <p14:creationId xmlns:p14="http://schemas.microsoft.com/office/powerpoint/2010/main" val="360442197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_contents_4">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AB629A15-A7D0-4458-9F04-4FD03B06278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3913293" cy="5143500"/>
          </a:xfrm>
          <a:prstGeom prst="rect">
            <a:avLst/>
          </a:prstGeom>
        </p:spPr>
      </p:pic>
      <p:sp>
        <p:nvSpPr>
          <p:cNvPr id="12" name="Espace réservé du texte 11"/>
          <p:cNvSpPr>
            <a:spLocks noGrp="1"/>
          </p:cNvSpPr>
          <p:nvPr>
            <p:ph type="body" sz="quarter" idx="19" hasCustomPrompt="1"/>
          </p:nvPr>
        </p:nvSpPr>
        <p:spPr>
          <a:xfrm>
            <a:off x="3914265" y="1259343"/>
            <a:ext cx="4860033" cy="368758"/>
          </a:xfrm>
          <a:prstGeom prst="rect">
            <a:avLst/>
          </a:prstGeom>
        </p:spPr>
        <p:txBody>
          <a:bodyPr lIns="1157805" tIns="34196" rIns="68389" bIns="34196" anchor="b" anchorCtr="0"/>
          <a:lstStyle>
            <a:lvl1pPr marL="0" indent="0">
              <a:buNone/>
              <a:defRPr sz="2200" b="1" i="0">
                <a:solidFill>
                  <a:srgbClr val="1050A3"/>
                </a:solidFill>
                <a:latin typeface="Arial" panose="020B0604020202020204" pitchFamily="34" charset="0"/>
                <a:cs typeface="Arial" panose="020B0604020202020204" pitchFamily="34" charset="0"/>
              </a:defRPr>
            </a:lvl1pPr>
          </a:lstStyle>
          <a:p>
            <a:pPr lvl="0"/>
            <a:r>
              <a:rPr lang="fr-FR" dirty="0"/>
              <a:t>TABLE OF CONTENTS</a:t>
            </a:r>
          </a:p>
        </p:txBody>
      </p:sp>
      <p:sp>
        <p:nvSpPr>
          <p:cNvPr id="16" name="Espace réservé du texte 11"/>
          <p:cNvSpPr>
            <a:spLocks noGrp="1"/>
          </p:cNvSpPr>
          <p:nvPr>
            <p:ph type="body" sz="quarter" idx="20" hasCustomPrompt="1"/>
          </p:nvPr>
        </p:nvSpPr>
        <p:spPr>
          <a:xfrm>
            <a:off x="3914270" y="1853071"/>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1.</a:t>
            </a:r>
          </a:p>
        </p:txBody>
      </p:sp>
      <p:sp>
        <p:nvSpPr>
          <p:cNvPr id="17" name="Espace réservé du texte 11"/>
          <p:cNvSpPr>
            <a:spLocks noGrp="1"/>
          </p:cNvSpPr>
          <p:nvPr>
            <p:ph type="body" sz="quarter" idx="21" hasCustomPrompt="1"/>
          </p:nvPr>
        </p:nvSpPr>
        <p:spPr>
          <a:xfrm>
            <a:off x="5394724" y="1846183"/>
            <a:ext cx="3379574" cy="234094"/>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200" b="0" i="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a:t>First </a:t>
            </a:r>
            <a:r>
              <a:rPr lang="fr-FR" dirty="0" err="1"/>
              <a:t>chapter</a:t>
            </a:r>
            <a:endParaRPr lang="fr-FR" dirty="0"/>
          </a:p>
        </p:txBody>
      </p:sp>
      <p:sp>
        <p:nvSpPr>
          <p:cNvPr id="20" name="Espace réservé du texte 11"/>
          <p:cNvSpPr>
            <a:spLocks noGrp="1"/>
          </p:cNvSpPr>
          <p:nvPr>
            <p:ph type="body" sz="quarter" idx="22" hasCustomPrompt="1"/>
          </p:nvPr>
        </p:nvSpPr>
        <p:spPr>
          <a:xfrm>
            <a:off x="3914270" y="2312278"/>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2.</a:t>
            </a:r>
          </a:p>
        </p:txBody>
      </p:sp>
      <p:sp>
        <p:nvSpPr>
          <p:cNvPr id="21" name="Espace réservé du texte 11"/>
          <p:cNvSpPr>
            <a:spLocks noGrp="1"/>
          </p:cNvSpPr>
          <p:nvPr>
            <p:ph type="body" sz="quarter" idx="23" hasCustomPrompt="1"/>
          </p:nvPr>
        </p:nvSpPr>
        <p:spPr>
          <a:xfrm>
            <a:off x="5394724" y="2305391"/>
            <a:ext cx="3379574" cy="234094"/>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200" b="0" i="0" baseline="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a:t>Second </a:t>
            </a:r>
            <a:r>
              <a:rPr lang="fr-FR" dirty="0" err="1"/>
              <a:t>chapter</a:t>
            </a:r>
            <a:endParaRPr lang="fr-FR" dirty="0"/>
          </a:p>
        </p:txBody>
      </p:sp>
      <p:sp>
        <p:nvSpPr>
          <p:cNvPr id="22" name="Espace réservé du texte 11"/>
          <p:cNvSpPr>
            <a:spLocks noGrp="1"/>
          </p:cNvSpPr>
          <p:nvPr>
            <p:ph type="body" sz="quarter" idx="24" hasCustomPrompt="1"/>
          </p:nvPr>
        </p:nvSpPr>
        <p:spPr>
          <a:xfrm>
            <a:off x="3914270" y="2783649"/>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3.</a:t>
            </a:r>
          </a:p>
        </p:txBody>
      </p:sp>
      <p:sp>
        <p:nvSpPr>
          <p:cNvPr id="23" name="Espace réservé du texte 11"/>
          <p:cNvSpPr>
            <a:spLocks noGrp="1"/>
          </p:cNvSpPr>
          <p:nvPr>
            <p:ph type="body" sz="quarter" idx="25" hasCustomPrompt="1"/>
          </p:nvPr>
        </p:nvSpPr>
        <p:spPr>
          <a:xfrm>
            <a:off x="5394724" y="2776762"/>
            <a:ext cx="3379574" cy="234094"/>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200" b="0" i="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err="1"/>
              <a:t>Third</a:t>
            </a:r>
            <a:r>
              <a:rPr lang="fr-FR" dirty="0"/>
              <a:t> </a:t>
            </a:r>
            <a:r>
              <a:rPr lang="fr-FR" dirty="0" err="1"/>
              <a:t>chapter</a:t>
            </a:r>
            <a:endParaRPr lang="fr-FR" dirty="0"/>
          </a:p>
        </p:txBody>
      </p:sp>
      <p:sp>
        <p:nvSpPr>
          <p:cNvPr id="24" name="Espace réservé du texte 11"/>
          <p:cNvSpPr>
            <a:spLocks noGrp="1"/>
          </p:cNvSpPr>
          <p:nvPr>
            <p:ph type="body" sz="quarter" idx="26" hasCustomPrompt="1"/>
          </p:nvPr>
        </p:nvSpPr>
        <p:spPr>
          <a:xfrm>
            <a:off x="3914270" y="3255021"/>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4.</a:t>
            </a:r>
          </a:p>
        </p:txBody>
      </p:sp>
      <p:sp>
        <p:nvSpPr>
          <p:cNvPr id="26" name="Espace réservé du texte 11"/>
          <p:cNvSpPr>
            <a:spLocks noGrp="1"/>
          </p:cNvSpPr>
          <p:nvPr>
            <p:ph type="body" sz="quarter" idx="27" hasCustomPrompt="1"/>
          </p:nvPr>
        </p:nvSpPr>
        <p:spPr>
          <a:xfrm>
            <a:off x="5394724" y="3248133"/>
            <a:ext cx="3379574" cy="234094"/>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200" b="0" i="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err="1"/>
              <a:t>Fourth</a:t>
            </a:r>
            <a:r>
              <a:rPr lang="fr-FR" dirty="0"/>
              <a:t> </a:t>
            </a:r>
            <a:r>
              <a:rPr lang="fr-FR" dirty="0" err="1"/>
              <a:t>chapter</a:t>
            </a:r>
            <a:endParaRPr lang="fr-FR" dirty="0"/>
          </a:p>
        </p:txBody>
      </p:sp>
      <p:pic>
        <p:nvPicPr>
          <p:cNvPr id="19" name="Image 18">
            <a:extLst>
              <a:ext uri="{FF2B5EF4-FFF2-40B4-BE49-F238E27FC236}">
                <a16:creationId xmlns:a16="http://schemas.microsoft.com/office/drawing/2014/main" id="{88A3084C-B992-40B8-9D25-3D5790CAFA7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4207" y="4666497"/>
            <a:ext cx="1272335" cy="189777"/>
          </a:xfrm>
          <a:prstGeom prst="rect">
            <a:avLst/>
          </a:prstGeom>
        </p:spPr>
      </p:pic>
    </p:spTree>
    <p:custDataLst>
      <p:tags r:id="rId1"/>
    </p:custDataLst>
    <p:extLst>
      <p:ext uri="{BB962C8B-B14F-4D97-AF65-F5344CB8AC3E}">
        <p14:creationId xmlns:p14="http://schemas.microsoft.com/office/powerpoint/2010/main" val="137827095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_contents_6">
    <p:spTree>
      <p:nvGrpSpPr>
        <p:cNvPr id="1" name=""/>
        <p:cNvGrpSpPr/>
        <p:nvPr/>
      </p:nvGrpSpPr>
      <p:grpSpPr>
        <a:xfrm>
          <a:off x="0" y="0"/>
          <a:ext cx="0" cy="0"/>
          <a:chOff x="0" y="0"/>
          <a:chExt cx="0" cy="0"/>
        </a:xfrm>
      </p:grpSpPr>
      <p:sp>
        <p:nvSpPr>
          <p:cNvPr id="12" name="Espace réservé du texte 11"/>
          <p:cNvSpPr>
            <a:spLocks noGrp="1"/>
          </p:cNvSpPr>
          <p:nvPr>
            <p:ph type="body" sz="quarter" idx="19" hasCustomPrompt="1"/>
          </p:nvPr>
        </p:nvSpPr>
        <p:spPr>
          <a:xfrm>
            <a:off x="3914265" y="1259343"/>
            <a:ext cx="4860033" cy="368758"/>
          </a:xfrm>
          <a:prstGeom prst="rect">
            <a:avLst/>
          </a:prstGeom>
        </p:spPr>
        <p:txBody>
          <a:bodyPr lIns="1157805" tIns="34196" rIns="68389" bIns="34196" anchor="b" anchorCtr="0"/>
          <a:lstStyle>
            <a:lvl1pPr marL="0" indent="0">
              <a:buNone/>
              <a:defRPr sz="2200" b="1" i="0">
                <a:solidFill>
                  <a:srgbClr val="1050A3"/>
                </a:solidFill>
                <a:latin typeface="Arial" panose="020B0604020202020204" pitchFamily="34" charset="0"/>
                <a:cs typeface="Arial" panose="020B0604020202020204" pitchFamily="34" charset="0"/>
              </a:defRPr>
            </a:lvl1pPr>
          </a:lstStyle>
          <a:p>
            <a:pPr lvl="0"/>
            <a:r>
              <a:rPr lang="fr-FR" dirty="0"/>
              <a:t>TABLE OF CONTENTS</a:t>
            </a:r>
          </a:p>
        </p:txBody>
      </p:sp>
      <p:sp>
        <p:nvSpPr>
          <p:cNvPr id="16" name="Espace réservé du texte 11"/>
          <p:cNvSpPr>
            <a:spLocks noGrp="1"/>
          </p:cNvSpPr>
          <p:nvPr>
            <p:ph type="body" sz="quarter" idx="20" hasCustomPrompt="1"/>
          </p:nvPr>
        </p:nvSpPr>
        <p:spPr>
          <a:xfrm>
            <a:off x="3914270" y="1853071"/>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1.</a:t>
            </a:r>
          </a:p>
        </p:txBody>
      </p:sp>
      <p:sp>
        <p:nvSpPr>
          <p:cNvPr id="17" name="Espace réservé du texte 11"/>
          <p:cNvSpPr>
            <a:spLocks noGrp="1"/>
          </p:cNvSpPr>
          <p:nvPr>
            <p:ph type="body" sz="quarter" idx="21" hasCustomPrompt="1"/>
          </p:nvPr>
        </p:nvSpPr>
        <p:spPr>
          <a:xfrm>
            <a:off x="5394724" y="1838665"/>
            <a:ext cx="3379574" cy="249133"/>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300" b="0" i="0" baseline="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a:t>First </a:t>
            </a:r>
            <a:r>
              <a:rPr lang="fr-FR" dirty="0" err="1"/>
              <a:t>chapter</a:t>
            </a:r>
            <a:endParaRPr lang="fr-FR" dirty="0"/>
          </a:p>
        </p:txBody>
      </p:sp>
      <p:sp>
        <p:nvSpPr>
          <p:cNvPr id="20" name="Espace réservé du texte 11"/>
          <p:cNvSpPr>
            <a:spLocks noGrp="1"/>
          </p:cNvSpPr>
          <p:nvPr>
            <p:ph type="body" sz="quarter" idx="22" hasCustomPrompt="1"/>
          </p:nvPr>
        </p:nvSpPr>
        <p:spPr>
          <a:xfrm>
            <a:off x="3914270" y="2312278"/>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2.</a:t>
            </a:r>
          </a:p>
        </p:txBody>
      </p:sp>
      <p:sp>
        <p:nvSpPr>
          <p:cNvPr id="21" name="Espace réservé du texte 11"/>
          <p:cNvSpPr>
            <a:spLocks noGrp="1"/>
          </p:cNvSpPr>
          <p:nvPr>
            <p:ph type="body" sz="quarter" idx="23" hasCustomPrompt="1"/>
          </p:nvPr>
        </p:nvSpPr>
        <p:spPr>
          <a:xfrm>
            <a:off x="5394724" y="2297871"/>
            <a:ext cx="3379574" cy="249133"/>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300" b="0" i="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a:t>Second </a:t>
            </a:r>
            <a:r>
              <a:rPr lang="fr-FR" dirty="0" err="1"/>
              <a:t>chapter</a:t>
            </a:r>
            <a:endParaRPr lang="fr-FR" dirty="0"/>
          </a:p>
        </p:txBody>
      </p:sp>
      <p:sp>
        <p:nvSpPr>
          <p:cNvPr id="22" name="Espace réservé du texte 11"/>
          <p:cNvSpPr>
            <a:spLocks noGrp="1"/>
          </p:cNvSpPr>
          <p:nvPr>
            <p:ph type="body" sz="quarter" idx="24" hasCustomPrompt="1"/>
          </p:nvPr>
        </p:nvSpPr>
        <p:spPr>
          <a:xfrm>
            <a:off x="3914270" y="2783649"/>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3.</a:t>
            </a:r>
          </a:p>
        </p:txBody>
      </p:sp>
      <p:sp>
        <p:nvSpPr>
          <p:cNvPr id="23" name="Espace réservé du texte 11"/>
          <p:cNvSpPr>
            <a:spLocks noGrp="1"/>
          </p:cNvSpPr>
          <p:nvPr>
            <p:ph type="body" sz="quarter" idx="25" hasCustomPrompt="1"/>
          </p:nvPr>
        </p:nvSpPr>
        <p:spPr>
          <a:xfrm>
            <a:off x="5394724" y="2769242"/>
            <a:ext cx="3379574" cy="249133"/>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300" b="0" i="0" baseline="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err="1"/>
              <a:t>Third</a:t>
            </a:r>
            <a:r>
              <a:rPr lang="fr-FR" dirty="0"/>
              <a:t> </a:t>
            </a:r>
            <a:r>
              <a:rPr lang="fr-FR" dirty="0" err="1"/>
              <a:t>chapter</a:t>
            </a:r>
            <a:endParaRPr lang="fr-FR" dirty="0"/>
          </a:p>
        </p:txBody>
      </p:sp>
      <p:sp>
        <p:nvSpPr>
          <p:cNvPr id="24" name="Espace réservé du texte 11"/>
          <p:cNvSpPr>
            <a:spLocks noGrp="1"/>
          </p:cNvSpPr>
          <p:nvPr>
            <p:ph type="body" sz="quarter" idx="26" hasCustomPrompt="1"/>
          </p:nvPr>
        </p:nvSpPr>
        <p:spPr>
          <a:xfrm>
            <a:off x="3914270" y="3255021"/>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4.</a:t>
            </a:r>
          </a:p>
        </p:txBody>
      </p:sp>
      <p:sp>
        <p:nvSpPr>
          <p:cNvPr id="26" name="Espace réservé du texte 11"/>
          <p:cNvSpPr>
            <a:spLocks noGrp="1"/>
          </p:cNvSpPr>
          <p:nvPr>
            <p:ph type="body" sz="quarter" idx="27" hasCustomPrompt="1"/>
          </p:nvPr>
        </p:nvSpPr>
        <p:spPr>
          <a:xfrm>
            <a:off x="5394724" y="3240614"/>
            <a:ext cx="3379574" cy="249133"/>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300" b="0" i="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err="1"/>
              <a:t>Fourth</a:t>
            </a:r>
            <a:r>
              <a:rPr lang="fr-FR" dirty="0"/>
              <a:t> </a:t>
            </a:r>
            <a:r>
              <a:rPr lang="fr-FR" dirty="0" err="1"/>
              <a:t>chapter</a:t>
            </a:r>
            <a:endParaRPr lang="fr-FR" dirty="0"/>
          </a:p>
        </p:txBody>
      </p:sp>
      <p:pic>
        <p:nvPicPr>
          <p:cNvPr id="19" name="Image 18">
            <a:extLst>
              <a:ext uri="{FF2B5EF4-FFF2-40B4-BE49-F238E27FC236}">
                <a16:creationId xmlns:a16="http://schemas.microsoft.com/office/drawing/2014/main" id="{88A3084C-B992-40B8-9D25-3D5790CAFA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4207" y="4666497"/>
            <a:ext cx="1272335" cy="189777"/>
          </a:xfrm>
          <a:prstGeom prst="rect">
            <a:avLst/>
          </a:prstGeom>
        </p:spPr>
      </p:pic>
      <p:pic>
        <p:nvPicPr>
          <p:cNvPr id="15" name="Image 14">
            <a:extLst>
              <a:ext uri="{FF2B5EF4-FFF2-40B4-BE49-F238E27FC236}">
                <a16:creationId xmlns:a16="http://schemas.microsoft.com/office/drawing/2014/main" id="{15487EE0-77AE-414E-885B-39398186A19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39" r="31855"/>
          <a:stretch/>
        </p:blipFill>
        <p:spPr>
          <a:xfrm>
            <a:off x="2" y="0"/>
            <a:ext cx="3914265" cy="5153647"/>
          </a:xfrm>
          <a:prstGeom prst="rect">
            <a:avLst/>
          </a:prstGeom>
        </p:spPr>
      </p:pic>
    </p:spTree>
    <p:custDataLst>
      <p:tags r:id="rId1"/>
    </p:custDataLst>
    <p:extLst>
      <p:ext uri="{BB962C8B-B14F-4D97-AF65-F5344CB8AC3E}">
        <p14:creationId xmlns:p14="http://schemas.microsoft.com/office/powerpoint/2010/main" val="296118704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ransition">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3EC2047-B267-4CE0-B4CF-16521E46ED9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2273290" cy="5143500"/>
          </a:xfrm>
          <a:prstGeom prst="rect">
            <a:avLst/>
          </a:prstGeom>
        </p:spPr>
      </p:pic>
      <p:sp>
        <p:nvSpPr>
          <p:cNvPr id="12" name="Espace réservé du texte 11"/>
          <p:cNvSpPr>
            <a:spLocks noGrp="1"/>
          </p:cNvSpPr>
          <p:nvPr>
            <p:ph type="body" sz="quarter" idx="19" hasCustomPrompt="1"/>
          </p:nvPr>
        </p:nvSpPr>
        <p:spPr>
          <a:xfrm>
            <a:off x="2285707" y="1502866"/>
            <a:ext cx="6068773" cy="890585"/>
          </a:xfrm>
          <a:prstGeom prst="rect">
            <a:avLst/>
          </a:prstGeom>
        </p:spPr>
        <p:txBody>
          <a:bodyPr lIns="1157805" tIns="34196" rIns="68389" bIns="34196"/>
          <a:lstStyle>
            <a:lvl1pPr marL="0" indent="0">
              <a:buNone/>
              <a:defRPr sz="3000" b="1" i="0">
                <a:solidFill>
                  <a:srgbClr val="1050A3"/>
                </a:solidFill>
                <a:latin typeface="Arial" panose="020B0604020202020204" pitchFamily="34" charset="0"/>
                <a:cs typeface="Arial" panose="020B0604020202020204" pitchFamily="34" charset="0"/>
              </a:defRPr>
            </a:lvl1pPr>
          </a:lstStyle>
          <a:p>
            <a:pPr lvl="0"/>
            <a:r>
              <a:rPr lang="fr-FR" dirty="0"/>
              <a:t>1. FIRST CHAPTER</a:t>
            </a:r>
          </a:p>
        </p:txBody>
      </p:sp>
      <p:sp>
        <p:nvSpPr>
          <p:cNvPr id="17" name="Espace réservé du texte 11"/>
          <p:cNvSpPr>
            <a:spLocks noGrp="1"/>
          </p:cNvSpPr>
          <p:nvPr>
            <p:ph type="body" sz="quarter" idx="21" hasCustomPrompt="1"/>
          </p:nvPr>
        </p:nvSpPr>
        <p:spPr>
          <a:xfrm>
            <a:off x="2285703" y="2514048"/>
            <a:ext cx="6048948" cy="943926"/>
          </a:xfrm>
          <a:prstGeom prst="rect">
            <a:avLst/>
          </a:prstGeom>
        </p:spPr>
        <p:txBody>
          <a:bodyPr lIns="1157805" tIns="34196" rIns="68389" bIns="34196" anchor="t"/>
          <a:lstStyle>
            <a:lvl1pPr marL="0" indent="0">
              <a:buNone/>
              <a:defRPr sz="1500" b="1"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sed</a:t>
            </a:r>
            <a:r>
              <a:rPr lang="fr-FR" dirty="0"/>
              <a:t> do </a:t>
            </a:r>
          </a:p>
          <a:p>
            <a:pPr lvl="0"/>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a:t>
            </a:r>
          </a:p>
        </p:txBody>
      </p:sp>
      <p:pic>
        <p:nvPicPr>
          <p:cNvPr id="11" name="Image 10">
            <a:extLst>
              <a:ext uri="{FF2B5EF4-FFF2-40B4-BE49-F238E27FC236}">
                <a16:creationId xmlns:a16="http://schemas.microsoft.com/office/drawing/2014/main" id="{51DEB8E0-6C01-4CF6-BD0C-4D1319B0ADA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4207" y="4666497"/>
            <a:ext cx="1272335" cy="189777"/>
          </a:xfrm>
          <a:prstGeom prst="rect">
            <a:avLst/>
          </a:prstGeom>
        </p:spPr>
      </p:pic>
      <p:pic>
        <p:nvPicPr>
          <p:cNvPr id="13" name="Image 12">
            <a:extLst>
              <a:ext uri="{FF2B5EF4-FFF2-40B4-BE49-F238E27FC236}">
                <a16:creationId xmlns:a16="http://schemas.microsoft.com/office/drawing/2014/main" id="{E2EF6D87-6069-4D42-AADD-464221BD9D5A}"/>
              </a:ext>
            </a:extLst>
          </p:cNvPr>
          <p:cNvPicPr>
            <a:picLocks noChangeAspect="1"/>
          </p:cNvPicPr>
          <p:nvPr userDrawn="1"/>
        </p:nvPicPr>
        <p:blipFill>
          <a:blip r:embed="rId5"/>
          <a:stretch>
            <a:fillRect/>
          </a:stretch>
        </p:blipFill>
        <p:spPr>
          <a:xfrm>
            <a:off x="8520095" y="4644128"/>
            <a:ext cx="7143" cy="213079"/>
          </a:xfrm>
          <a:prstGeom prst="rect">
            <a:avLst/>
          </a:prstGeom>
        </p:spPr>
      </p:pic>
      <p:sp>
        <p:nvSpPr>
          <p:cNvPr id="14" name="ZoneTexte 13">
            <a:extLst>
              <a:ext uri="{FF2B5EF4-FFF2-40B4-BE49-F238E27FC236}">
                <a16:creationId xmlns:a16="http://schemas.microsoft.com/office/drawing/2014/main" id="{A35FEC5B-1208-46F6-AE51-241D684424AF}"/>
              </a:ext>
            </a:extLst>
          </p:cNvPr>
          <p:cNvSpPr txBox="1"/>
          <p:nvPr userDrawn="1"/>
        </p:nvSpPr>
        <p:spPr>
          <a:xfrm>
            <a:off x="8539650" y="4644128"/>
            <a:ext cx="381587" cy="213079"/>
          </a:xfrm>
          <a:prstGeom prst="rect">
            <a:avLst/>
          </a:prstGeom>
          <a:noFill/>
        </p:spPr>
        <p:txBody>
          <a:bodyPr wrap="square" lIns="80776" tIns="0" rIns="0" bIns="0" rtlCol="0" anchor="ctr">
            <a:noAutofit/>
          </a:bodyPr>
          <a:lstStyle/>
          <a:p>
            <a:pPr defTabSz="341957"/>
            <a:fld id="{07F20903-853B-4490-BED5-69F381A5E7DE}" type="slidenum">
              <a:rPr lang="fr-FR" sz="900">
                <a:solidFill>
                  <a:srgbClr val="1050A3"/>
                </a:solidFill>
                <a:latin typeface="Arial Black" panose="020B0A04020102020204" pitchFamily="34" charset="0"/>
              </a:rPr>
              <a:pPr defTabSz="341957"/>
              <a:t>‹#›</a:t>
            </a:fld>
            <a:endParaRPr lang="fr-FR" sz="900" dirty="0">
              <a:solidFill>
                <a:srgbClr val="1050A3"/>
              </a:solidFill>
              <a:latin typeface="Arial Black" panose="020B0A04020102020204" pitchFamily="34" charset="0"/>
            </a:endParaRPr>
          </a:p>
        </p:txBody>
      </p:sp>
    </p:spTree>
    <p:custDataLst>
      <p:tags r:id="rId1"/>
    </p:custDataLst>
    <p:extLst>
      <p:ext uri="{BB962C8B-B14F-4D97-AF65-F5344CB8AC3E}">
        <p14:creationId xmlns:p14="http://schemas.microsoft.com/office/powerpoint/2010/main" val="256349738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_basic">
    <p:spTree>
      <p:nvGrpSpPr>
        <p:cNvPr id="1" name=""/>
        <p:cNvGrpSpPr/>
        <p:nvPr/>
      </p:nvGrpSpPr>
      <p:grpSpPr>
        <a:xfrm>
          <a:off x="0" y="0"/>
          <a:ext cx="0" cy="0"/>
          <a:chOff x="0" y="0"/>
          <a:chExt cx="0" cy="0"/>
        </a:xfrm>
      </p:grpSpPr>
      <p:sp>
        <p:nvSpPr>
          <p:cNvPr id="17" name="Espace réservé du texte 11"/>
          <p:cNvSpPr>
            <a:spLocks noGrp="1"/>
          </p:cNvSpPr>
          <p:nvPr>
            <p:ph type="body" sz="quarter" idx="21" hasCustomPrompt="1"/>
          </p:nvPr>
        </p:nvSpPr>
        <p:spPr>
          <a:xfrm>
            <a:off x="853510" y="418618"/>
            <a:ext cx="7661923" cy="330486"/>
          </a:xfrm>
          <a:prstGeom prst="rect">
            <a:avLst/>
          </a:prstGeom>
        </p:spPr>
        <p:txBody>
          <a:bodyPr wrap="square" lIns="0" tIns="0" rIns="0" bIns="0" anchor="t">
            <a:spAutoFit/>
          </a:bodyPr>
          <a:lstStyle>
            <a:lvl1pPr marL="0" indent="0" algn="l">
              <a:buNone/>
              <a:defRPr sz="2400" b="1" i="0">
                <a:solidFill>
                  <a:srgbClr val="1050A3"/>
                </a:solidFill>
                <a:latin typeface="Arial" panose="020B0604020202020204" pitchFamily="34" charset="0"/>
                <a:cs typeface="Arial" panose="020B0604020202020204" pitchFamily="34" charset="0"/>
              </a:defRPr>
            </a:lvl1pPr>
          </a:lstStyle>
          <a:p>
            <a:pPr lvl="0"/>
            <a:r>
              <a:rPr lang="fr-FR" dirty="0" err="1"/>
              <a:t>Title</a:t>
            </a:r>
            <a:endParaRPr lang="fr-FR" dirty="0"/>
          </a:p>
        </p:txBody>
      </p:sp>
      <p:sp>
        <p:nvSpPr>
          <p:cNvPr id="9" name="Espace réservé du texte 11"/>
          <p:cNvSpPr>
            <a:spLocks noGrp="1"/>
          </p:cNvSpPr>
          <p:nvPr>
            <p:ph type="body" sz="quarter" idx="22" hasCustomPrompt="1"/>
          </p:nvPr>
        </p:nvSpPr>
        <p:spPr>
          <a:xfrm>
            <a:off x="787911" y="1748289"/>
            <a:ext cx="7727525" cy="1751596"/>
          </a:xfrm>
          <a:prstGeom prst="rect">
            <a:avLst/>
          </a:prstGeom>
        </p:spPr>
        <p:txBody>
          <a:bodyPr wrap="square" lIns="67315" tIns="34196" rIns="68389" bIns="34196" anchor="t">
            <a:spAutoFit/>
          </a:bodyPr>
          <a:lstStyle>
            <a:lvl1pPr marL="0" indent="0" algn="l">
              <a:lnSpc>
                <a:spcPct val="100000"/>
              </a:lnSpc>
              <a:buFont typeface="Arial" panose="020B0604020202020204" pitchFamily="34" charset="0"/>
              <a:buNone/>
              <a:defRPr sz="1200" b="0" i="0" kern="1500" baseline="0">
                <a:solidFill>
                  <a:schemeClr val="tx1">
                    <a:lumMod val="65000"/>
                    <a:lumOff val="35000"/>
                  </a:schemeClr>
                </a:solidFill>
                <a:latin typeface="Arial" panose="020B0604020202020204" pitchFamily="34" charset="0"/>
                <a:cs typeface="Arial" panose="020B0604020202020204" pitchFamily="34" charset="0"/>
              </a:defRPr>
            </a:lvl1pPr>
          </a:lstStyle>
          <a:p>
            <a:pPr lvl="0"/>
            <a:r>
              <a:rPr lang="fr-FR" dirty="0"/>
              <a:t>Sed (</a:t>
            </a:r>
            <a:r>
              <a:rPr lang="fr-FR" dirty="0" err="1"/>
              <a:t>saepe</a:t>
            </a:r>
            <a:r>
              <a:rPr lang="fr-FR" dirty="0"/>
              <a:t> </a:t>
            </a:r>
            <a:r>
              <a:rPr lang="fr-FR" dirty="0" err="1"/>
              <a:t>enim</a:t>
            </a:r>
            <a:r>
              <a:rPr lang="fr-FR" dirty="0"/>
              <a:t> </a:t>
            </a:r>
            <a:r>
              <a:rPr lang="fr-FR" dirty="0" err="1"/>
              <a:t>redeo</a:t>
            </a:r>
            <a:r>
              <a:rPr lang="fr-FR" dirty="0"/>
              <a:t> ad </a:t>
            </a:r>
            <a:r>
              <a:rPr lang="fr-FR" dirty="0" err="1"/>
              <a:t>Scipionem</a:t>
            </a:r>
            <a:r>
              <a:rPr lang="fr-FR" dirty="0"/>
              <a:t>, </a:t>
            </a:r>
            <a:r>
              <a:rPr lang="fr-FR" dirty="0" err="1"/>
              <a:t>cuius</a:t>
            </a:r>
            <a:r>
              <a:rPr lang="fr-FR" dirty="0"/>
              <a:t> </a:t>
            </a:r>
            <a:r>
              <a:rPr lang="fr-FR" dirty="0" err="1"/>
              <a:t>omnis</a:t>
            </a:r>
            <a:r>
              <a:rPr lang="fr-FR" dirty="0"/>
              <a:t> </a:t>
            </a:r>
            <a:r>
              <a:rPr lang="fr-FR" dirty="0" err="1"/>
              <a:t>sermo</a:t>
            </a:r>
            <a:r>
              <a:rPr lang="fr-FR" dirty="0"/>
              <a:t> erat de </a:t>
            </a:r>
            <a:r>
              <a:rPr lang="fr-FR" dirty="0" err="1"/>
              <a:t>amicitia</a:t>
            </a:r>
            <a:r>
              <a:rPr lang="fr-FR" dirty="0"/>
              <a:t>) </a:t>
            </a:r>
            <a:r>
              <a:rPr lang="fr-FR" dirty="0" err="1"/>
              <a:t>querebatur</a:t>
            </a:r>
            <a:r>
              <a:rPr lang="fr-FR" dirty="0"/>
              <a:t>, quod omnibus in rebus </a:t>
            </a:r>
            <a:r>
              <a:rPr lang="fr-FR" dirty="0" err="1"/>
              <a:t>homines</a:t>
            </a:r>
            <a:r>
              <a:rPr lang="fr-FR" dirty="0"/>
              <a:t> </a:t>
            </a:r>
            <a:r>
              <a:rPr lang="fr-FR" dirty="0" err="1"/>
              <a:t>diligentiores</a:t>
            </a:r>
            <a:r>
              <a:rPr lang="fr-FR" dirty="0"/>
              <a:t> </a:t>
            </a:r>
            <a:r>
              <a:rPr lang="fr-FR" dirty="0" err="1"/>
              <a:t>essent</a:t>
            </a:r>
            <a:r>
              <a:rPr lang="fr-FR" dirty="0"/>
              <a:t>; </a:t>
            </a:r>
            <a:r>
              <a:rPr lang="fr-FR" dirty="0" err="1"/>
              <a:t>capras</a:t>
            </a:r>
            <a:r>
              <a:rPr lang="fr-FR" dirty="0"/>
              <a:t> et oves </a:t>
            </a:r>
            <a:r>
              <a:rPr lang="fr-FR" dirty="0" err="1"/>
              <a:t>quot</a:t>
            </a:r>
            <a:r>
              <a:rPr lang="fr-FR" dirty="0"/>
              <a:t> </a:t>
            </a:r>
            <a:r>
              <a:rPr lang="fr-FR" dirty="0" err="1"/>
              <a:t>quisque</a:t>
            </a:r>
            <a:r>
              <a:rPr lang="fr-FR" dirty="0"/>
              <a:t> </a:t>
            </a:r>
            <a:r>
              <a:rPr lang="fr-FR" dirty="0" err="1"/>
              <a:t>haberet</a:t>
            </a:r>
            <a:r>
              <a:rPr lang="fr-FR" dirty="0"/>
              <a:t>, </a:t>
            </a:r>
            <a:r>
              <a:rPr lang="fr-FR" dirty="0" err="1"/>
              <a:t>dicere</a:t>
            </a:r>
            <a:r>
              <a:rPr lang="fr-FR" dirty="0"/>
              <a:t> posse, </a:t>
            </a:r>
            <a:r>
              <a:rPr lang="fr-FR" dirty="0" err="1"/>
              <a:t>amicos</a:t>
            </a:r>
            <a:r>
              <a:rPr lang="fr-FR" dirty="0"/>
              <a:t> </a:t>
            </a:r>
            <a:r>
              <a:rPr lang="fr-FR" dirty="0" err="1"/>
              <a:t>quot</a:t>
            </a:r>
            <a:r>
              <a:rPr lang="fr-FR" dirty="0"/>
              <a:t> </a:t>
            </a:r>
            <a:r>
              <a:rPr lang="fr-FR" dirty="0" err="1"/>
              <a:t>haberet</a:t>
            </a:r>
            <a:r>
              <a:rPr lang="fr-FR" dirty="0"/>
              <a:t>, non posse </a:t>
            </a:r>
            <a:r>
              <a:rPr lang="fr-FR" dirty="0" err="1"/>
              <a:t>dicere</a:t>
            </a:r>
            <a:r>
              <a:rPr lang="fr-FR" dirty="0"/>
              <a:t> et in </a:t>
            </a:r>
            <a:r>
              <a:rPr lang="fr-FR" dirty="0" err="1"/>
              <a:t>illis</a:t>
            </a:r>
            <a:r>
              <a:rPr lang="fr-FR" dirty="0"/>
              <a:t> </a:t>
            </a:r>
            <a:r>
              <a:rPr lang="fr-FR" dirty="0" err="1"/>
              <a:t>quidem</a:t>
            </a:r>
            <a:r>
              <a:rPr lang="fr-FR" dirty="0"/>
              <a:t> </a:t>
            </a:r>
            <a:r>
              <a:rPr lang="fr-FR" dirty="0" err="1"/>
              <a:t>parandis</a:t>
            </a:r>
            <a:r>
              <a:rPr lang="fr-FR" dirty="0"/>
              <a:t> </a:t>
            </a:r>
            <a:r>
              <a:rPr lang="fr-FR" dirty="0" err="1"/>
              <a:t>adhibere</a:t>
            </a:r>
            <a:r>
              <a:rPr lang="fr-FR" dirty="0"/>
              <a:t> </a:t>
            </a:r>
            <a:r>
              <a:rPr lang="fr-FR" dirty="0" err="1"/>
              <a:t>curam</a:t>
            </a:r>
            <a:r>
              <a:rPr lang="fr-FR" dirty="0"/>
              <a:t>, in </a:t>
            </a:r>
            <a:r>
              <a:rPr lang="fr-FR" dirty="0" err="1"/>
              <a:t>amicis</a:t>
            </a:r>
            <a:r>
              <a:rPr lang="fr-FR" dirty="0"/>
              <a:t> </a:t>
            </a:r>
            <a:r>
              <a:rPr lang="fr-FR" dirty="0" err="1"/>
              <a:t>eligendis</a:t>
            </a:r>
            <a:r>
              <a:rPr lang="fr-FR" dirty="0"/>
              <a:t> </a:t>
            </a:r>
            <a:r>
              <a:rPr lang="fr-FR" dirty="0" err="1"/>
              <a:t>neglegentis</a:t>
            </a:r>
            <a:r>
              <a:rPr lang="fr-FR" dirty="0"/>
              <a:t> esse nec </a:t>
            </a:r>
            <a:r>
              <a:rPr lang="fr-FR" dirty="0" err="1"/>
              <a:t>habere</a:t>
            </a:r>
            <a:r>
              <a:rPr lang="fr-FR" dirty="0"/>
              <a:t>.</a:t>
            </a:r>
          </a:p>
          <a:p>
            <a:pPr lvl="0"/>
            <a:r>
              <a:rPr lang="fr-FR" dirty="0" err="1"/>
              <a:t>Quibus</a:t>
            </a:r>
            <a:r>
              <a:rPr lang="fr-FR" dirty="0"/>
              <a:t> </a:t>
            </a:r>
            <a:r>
              <a:rPr lang="fr-FR" dirty="0" err="1"/>
              <a:t>eos</a:t>
            </a:r>
            <a:r>
              <a:rPr lang="fr-FR" dirty="0"/>
              <a:t> qui ad </a:t>
            </a:r>
            <a:r>
              <a:rPr lang="fr-FR" dirty="0" err="1"/>
              <a:t>amicitias</a:t>
            </a:r>
            <a:r>
              <a:rPr lang="fr-FR" dirty="0"/>
              <a:t> </a:t>
            </a:r>
            <a:r>
              <a:rPr lang="fr-FR" dirty="0" err="1"/>
              <a:t>essent</a:t>
            </a:r>
            <a:r>
              <a:rPr lang="fr-FR" dirty="0"/>
              <a:t> </a:t>
            </a:r>
            <a:r>
              <a:rPr lang="fr-FR" dirty="0" err="1"/>
              <a:t>idonei</a:t>
            </a:r>
            <a:r>
              <a:rPr lang="fr-FR" dirty="0"/>
              <a:t>, </a:t>
            </a:r>
            <a:r>
              <a:rPr lang="fr-FR" dirty="0" err="1"/>
              <a:t>iudicarent</a:t>
            </a:r>
            <a:r>
              <a:rPr lang="fr-FR" dirty="0"/>
              <a:t>. </a:t>
            </a:r>
            <a:r>
              <a:rPr lang="fr-FR" dirty="0" err="1"/>
              <a:t>Sunt</a:t>
            </a:r>
            <a:r>
              <a:rPr lang="fr-FR" dirty="0"/>
              <a:t> </a:t>
            </a:r>
            <a:r>
              <a:rPr lang="fr-FR" dirty="0" err="1"/>
              <a:t>igitur</a:t>
            </a:r>
            <a:r>
              <a:rPr lang="fr-FR" dirty="0"/>
              <a:t> </a:t>
            </a:r>
            <a:r>
              <a:rPr lang="fr-FR" dirty="0" err="1"/>
              <a:t>firmi</a:t>
            </a:r>
            <a:r>
              <a:rPr lang="fr-FR" dirty="0"/>
              <a:t> et stabiles et constantes </a:t>
            </a:r>
            <a:r>
              <a:rPr lang="fr-FR" dirty="0" err="1"/>
              <a:t>eligendi</a:t>
            </a:r>
            <a:r>
              <a:rPr lang="fr-FR" dirty="0"/>
              <a:t>; </a:t>
            </a:r>
            <a:r>
              <a:rPr lang="fr-FR" dirty="0" err="1"/>
              <a:t>cuius</a:t>
            </a:r>
            <a:r>
              <a:rPr lang="fr-FR" dirty="0"/>
              <a:t> generis est magna </a:t>
            </a:r>
            <a:r>
              <a:rPr lang="fr-FR" dirty="0" err="1"/>
              <a:t>penuria</a:t>
            </a:r>
            <a:r>
              <a:rPr lang="fr-FR" dirty="0"/>
              <a:t>. </a:t>
            </a:r>
          </a:p>
          <a:p>
            <a:pPr lvl="0"/>
            <a:r>
              <a:rPr lang="fr-FR" dirty="0" err="1"/>
              <a:t>Nemo</a:t>
            </a:r>
            <a:r>
              <a:rPr lang="fr-FR" dirty="0"/>
              <a:t> </a:t>
            </a:r>
            <a:r>
              <a:rPr lang="fr-FR" dirty="0" err="1"/>
              <a:t>quaeso</a:t>
            </a:r>
            <a:r>
              <a:rPr lang="fr-FR" dirty="0"/>
              <a:t> </a:t>
            </a:r>
            <a:r>
              <a:rPr lang="fr-FR" dirty="0" err="1"/>
              <a:t>miretur</a:t>
            </a:r>
            <a:r>
              <a:rPr lang="fr-FR" dirty="0"/>
              <a:t>, si post </a:t>
            </a:r>
            <a:r>
              <a:rPr lang="fr-FR" dirty="0" err="1"/>
              <a:t>exsudatos</a:t>
            </a:r>
            <a:r>
              <a:rPr lang="fr-FR" dirty="0"/>
              <a:t> </a:t>
            </a:r>
            <a:r>
              <a:rPr lang="fr-FR" dirty="0" err="1"/>
              <a:t>labores</a:t>
            </a:r>
            <a:r>
              <a:rPr lang="fr-FR" dirty="0"/>
              <a:t> </a:t>
            </a:r>
            <a:r>
              <a:rPr lang="fr-FR" dirty="0" err="1"/>
              <a:t>itinerum</a:t>
            </a:r>
            <a:r>
              <a:rPr lang="fr-FR" dirty="0"/>
              <a:t> </a:t>
            </a:r>
            <a:r>
              <a:rPr lang="fr-FR" dirty="0" err="1"/>
              <a:t>longos</a:t>
            </a:r>
            <a:r>
              <a:rPr lang="fr-FR" dirty="0"/>
              <a:t> </a:t>
            </a:r>
            <a:r>
              <a:rPr lang="fr-FR" dirty="0" err="1"/>
              <a:t>congestosque</a:t>
            </a:r>
            <a:r>
              <a:rPr lang="fr-FR" dirty="0"/>
              <a:t> </a:t>
            </a:r>
            <a:r>
              <a:rPr lang="fr-FR" dirty="0" err="1"/>
              <a:t>adfatim</a:t>
            </a:r>
            <a:r>
              <a:rPr lang="fr-FR" dirty="0"/>
              <a:t> </a:t>
            </a:r>
            <a:r>
              <a:rPr lang="fr-FR" dirty="0" err="1"/>
              <a:t>commeatus</a:t>
            </a:r>
            <a:r>
              <a:rPr lang="fr-FR" dirty="0"/>
              <a:t> </a:t>
            </a:r>
            <a:r>
              <a:rPr lang="fr-FR" dirty="0" err="1"/>
              <a:t>fiducia</a:t>
            </a:r>
            <a:r>
              <a:rPr lang="fr-FR" dirty="0"/>
              <a:t> </a:t>
            </a:r>
            <a:r>
              <a:rPr lang="fr-FR" dirty="0" err="1"/>
              <a:t>vestri</a:t>
            </a:r>
            <a:r>
              <a:rPr lang="fr-FR" dirty="0"/>
              <a:t> </a:t>
            </a:r>
            <a:r>
              <a:rPr lang="fr-FR" dirty="0" err="1"/>
              <a:t>ductante</a:t>
            </a:r>
            <a:r>
              <a:rPr lang="fr-FR" dirty="0"/>
              <a:t> </a:t>
            </a:r>
            <a:r>
              <a:rPr lang="fr-FR" dirty="0" err="1"/>
              <a:t>barbaricos</a:t>
            </a:r>
            <a:r>
              <a:rPr lang="fr-FR" dirty="0"/>
              <a:t> </a:t>
            </a:r>
            <a:r>
              <a:rPr lang="fr-FR" dirty="0" err="1"/>
              <a:t>pagos</a:t>
            </a:r>
            <a:r>
              <a:rPr lang="fr-FR" dirty="0"/>
              <a:t> </a:t>
            </a:r>
            <a:r>
              <a:rPr lang="fr-FR" dirty="0" err="1"/>
              <a:t>adventans</a:t>
            </a:r>
            <a:r>
              <a:rPr lang="fr-FR" dirty="0"/>
              <a:t> </a:t>
            </a:r>
            <a:r>
              <a:rPr lang="fr-FR" dirty="0" err="1"/>
              <a:t>velut</a:t>
            </a:r>
            <a:r>
              <a:rPr lang="fr-FR" dirty="0"/>
              <a:t> </a:t>
            </a:r>
            <a:r>
              <a:rPr lang="fr-FR" dirty="0" err="1"/>
              <a:t>mutato</a:t>
            </a:r>
            <a:r>
              <a:rPr lang="fr-FR" dirty="0"/>
              <a:t> repente </a:t>
            </a:r>
            <a:r>
              <a:rPr lang="fr-FR" dirty="0" err="1"/>
              <a:t>consilio</a:t>
            </a:r>
            <a:r>
              <a:rPr lang="fr-FR" dirty="0"/>
              <a:t> ad </a:t>
            </a:r>
            <a:r>
              <a:rPr lang="fr-FR" dirty="0" err="1"/>
              <a:t>placidiora</a:t>
            </a:r>
            <a:r>
              <a:rPr lang="fr-FR" dirty="0"/>
              <a:t> </a:t>
            </a:r>
            <a:r>
              <a:rPr lang="fr-FR" dirty="0" err="1"/>
              <a:t>deverti</a:t>
            </a:r>
            <a:r>
              <a:rPr lang="fr-FR" dirty="0"/>
              <a:t>. </a:t>
            </a:r>
            <a:r>
              <a:rPr lang="fr-FR" dirty="0" err="1"/>
              <a:t>Diligentiores</a:t>
            </a:r>
            <a:r>
              <a:rPr lang="fr-FR" dirty="0"/>
              <a:t> </a:t>
            </a:r>
            <a:r>
              <a:rPr lang="fr-FR" dirty="0" err="1"/>
              <a:t>essent</a:t>
            </a:r>
            <a:r>
              <a:rPr lang="fr-FR" dirty="0"/>
              <a:t>; </a:t>
            </a:r>
            <a:r>
              <a:rPr lang="fr-FR" dirty="0" err="1"/>
              <a:t>capras</a:t>
            </a:r>
            <a:r>
              <a:rPr lang="fr-FR" dirty="0"/>
              <a:t> et oves </a:t>
            </a:r>
            <a:r>
              <a:rPr lang="fr-FR" dirty="0" err="1"/>
              <a:t>quot</a:t>
            </a:r>
            <a:r>
              <a:rPr lang="fr-FR" dirty="0"/>
              <a:t> </a:t>
            </a:r>
            <a:r>
              <a:rPr lang="fr-FR" dirty="0" err="1"/>
              <a:t>quisque</a:t>
            </a:r>
            <a:r>
              <a:rPr lang="fr-FR" dirty="0"/>
              <a:t> </a:t>
            </a:r>
            <a:r>
              <a:rPr lang="fr-FR" dirty="0" err="1"/>
              <a:t>haberet</a:t>
            </a:r>
            <a:r>
              <a:rPr lang="fr-FR" dirty="0"/>
              <a:t>, </a:t>
            </a:r>
            <a:r>
              <a:rPr lang="fr-FR" dirty="0" err="1"/>
              <a:t>dicere</a:t>
            </a:r>
            <a:r>
              <a:rPr lang="fr-FR" dirty="0"/>
              <a:t> posse, </a:t>
            </a:r>
            <a:r>
              <a:rPr lang="fr-FR" dirty="0" err="1"/>
              <a:t>amicos</a:t>
            </a:r>
            <a:r>
              <a:rPr lang="fr-FR" dirty="0"/>
              <a:t> </a:t>
            </a:r>
            <a:r>
              <a:rPr lang="fr-FR" dirty="0" err="1"/>
              <a:t>quot</a:t>
            </a:r>
            <a:r>
              <a:rPr lang="fr-FR" dirty="0"/>
              <a:t> </a:t>
            </a:r>
            <a:r>
              <a:rPr lang="fr-FR" dirty="0" err="1"/>
              <a:t>haberet</a:t>
            </a:r>
            <a:r>
              <a:rPr lang="fr-FR" dirty="0"/>
              <a:t>, non posse </a:t>
            </a:r>
            <a:r>
              <a:rPr lang="fr-FR" dirty="0" err="1"/>
              <a:t>dicere</a:t>
            </a:r>
            <a:r>
              <a:rPr lang="fr-FR" dirty="0"/>
              <a:t> et in </a:t>
            </a:r>
            <a:r>
              <a:rPr lang="fr-FR" dirty="0" err="1"/>
              <a:t>illis</a:t>
            </a:r>
            <a:r>
              <a:rPr lang="fr-FR" dirty="0"/>
              <a:t>.</a:t>
            </a:r>
          </a:p>
        </p:txBody>
      </p:sp>
      <p:pic>
        <p:nvPicPr>
          <p:cNvPr id="10" name="Image 9">
            <a:extLst>
              <a:ext uri="{FF2B5EF4-FFF2-40B4-BE49-F238E27FC236}">
                <a16:creationId xmlns:a16="http://schemas.microsoft.com/office/drawing/2014/main" id="{BF0D62C8-282B-4256-8DBA-41A392F772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05" y="4668183"/>
            <a:ext cx="1266115" cy="187276"/>
          </a:xfrm>
          <a:prstGeom prst="rect">
            <a:avLst/>
          </a:prstGeom>
        </p:spPr>
      </p:pic>
      <p:sp>
        <p:nvSpPr>
          <p:cNvPr id="11" name="Espace réservé du texte 11"/>
          <p:cNvSpPr>
            <a:spLocks noGrp="1"/>
          </p:cNvSpPr>
          <p:nvPr>
            <p:ph type="body" sz="quarter" idx="27" hasCustomPrompt="1"/>
          </p:nvPr>
        </p:nvSpPr>
        <p:spPr>
          <a:xfrm>
            <a:off x="842941" y="756874"/>
            <a:ext cx="8061856" cy="344256"/>
          </a:xfrm>
          <a:prstGeom prst="rect">
            <a:avLst/>
          </a:prstGeom>
        </p:spPr>
        <p:txBody>
          <a:bodyPr wrap="square" lIns="0" tIns="0" rIns="0" bIns="0" anchor="t">
            <a:spAutoFit/>
          </a:bodyPr>
          <a:lstStyle>
            <a:lvl1pPr marL="0" indent="0" algn="l">
              <a:lnSpc>
                <a:spcPct val="150000"/>
              </a:lnSpc>
              <a:buNone/>
              <a:defRPr sz="1500" b="1" i="0" kern="1500" baseline="0">
                <a:solidFill>
                  <a:srgbClr val="1050A3"/>
                </a:solidFill>
                <a:latin typeface="Arial" panose="020B0604020202020204" pitchFamily="34" charset="0"/>
                <a:cs typeface="Arial" panose="020B0604020202020204" pitchFamily="34" charset="0"/>
              </a:defRPr>
            </a:lvl1pPr>
          </a:lstStyle>
          <a:p>
            <a:pPr lvl="0"/>
            <a:r>
              <a:rPr lang="fr-FR" dirty="0" err="1"/>
              <a:t>Subtitle</a:t>
            </a:r>
            <a:endParaRPr lang="fr-FR" dirty="0"/>
          </a:p>
        </p:txBody>
      </p:sp>
      <p:sp>
        <p:nvSpPr>
          <p:cNvPr id="12" name="Espace réservé du texte 11"/>
          <p:cNvSpPr>
            <a:spLocks noGrp="1"/>
          </p:cNvSpPr>
          <p:nvPr>
            <p:ph type="body" sz="quarter" idx="28" hasCustomPrompt="1"/>
          </p:nvPr>
        </p:nvSpPr>
        <p:spPr>
          <a:xfrm>
            <a:off x="851106" y="1162751"/>
            <a:ext cx="7664327" cy="275405"/>
          </a:xfrm>
          <a:prstGeom prst="rect">
            <a:avLst/>
          </a:prstGeom>
        </p:spPr>
        <p:txBody>
          <a:bodyPr wrap="square" lIns="0" tIns="0" rIns="0" bIns="0" anchor="t">
            <a:spAutoFit/>
          </a:bodyPr>
          <a:lstStyle>
            <a:lvl1pPr marL="0" indent="0" algn="l">
              <a:lnSpc>
                <a:spcPct val="15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fr-FR" dirty="0" err="1"/>
              <a:t>Text</a:t>
            </a:r>
            <a:r>
              <a:rPr lang="fr-FR" dirty="0"/>
              <a:t> for introduction</a:t>
            </a:r>
          </a:p>
        </p:txBody>
      </p:sp>
      <p:sp>
        <p:nvSpPr>
          <p:cNvPr id="13" name="Espace réservé du texte 11"/>
          <p:cNvSpPr>
            <a:spLocks noGrp="1"/>
          </p:cNvSpPr>
          <p:nvPr>
            <p:ph type="body" sz="quarter" idx="29" hasCustomPrompt="1"/>
          </p:nvPr>
        </p:nvSpPr>
        <p:spPr>
          <a:xfrm>
            <a:off x="851103" y="3841531"/>
            <a:ext cx="7664327" cy="300082"/>
          </a:xfrm>
          <a:prstGeom prst="rect">
            <a:avLst/>
          </a:prstGeom>
        </p:spPr>
        <p:txBody>
          <a:bodyPr wrap="square" lIns="0" tIns="0" rIns="0" bIns="0" anchor="t">
            <a:spAutoFit/>
          </a:bodyPr>
          <a:lstStyle>
            <a:lvl1pPr marL="0" indent="0" algn="l">
              <a:lnSpc>
                <a:spcPct val="150000"/>
              </a:lnSpc>
              <a:buNone/>
              <a:defRPr sz="1300" b="1" i="0" kern="1500" baseline="0">
                <a:solidFill>
                  <a:srgbClr val="1050A3"/>
                </a:solidFill>
                <a:latin typeface="Arial" panose="020B0604020202020204" pitchFamily="34" charset="0"/>
                <a:cs typeface="Arial" panose="020B0604020202020204" pitchFamily="34" charset="0"/>
              </a:defRPr>
            </a:lvl1pPr>
          </a:lstStyle>
          <a:p>
            <a:pPr lvl="0"/>
            <a:r>
              <a:rPr lang="fr-FR" dirty="0" err="1"/>
              <a:t>Text</a:t>
            </a:r>
            <a:r>
              <a:rPr lang="fr-FR" dirty="0"/>
              <a:t> for conclusion</a:t>
            </a:r>
          </a:p>
        </p:txBody>
      </p:sp>
    </p:spTree>
    <p:custDataLst>
      <p:tags r:id="rId1"/>
    </p:custDataLst>
    <p:extLst>
      <p:ext uri="{BB962C8B-B14F-4D97-AF65-F5344CB8AC3E}">
        <p14:creationId xmlns:p14="http://schemas.microsoft.com/office/powerpoint/2010/main" val="394714094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_2 columns">
    <p:spTree>
      <p:nvGrpSpPr>
        <p:cNvPr id="1" name=""/>
        <p:cNvGrpSpPr/>
        <p:nvPr/>
      </p:nvGrpSpPr>
      <p:grpSpPr>
        <a:xfrm>
          <a:off x="0" y="0"/>
          <a:ext cx="0" cy="0"/>
          <a:chOff x="0" y="0"/>
          <a:chExt cx="0" cy="0"/>
        </a:xfrm>
      </p:grpSpPr>
      <p:sp>
        <p:nvSpPr>
          <p:cNvPr id="17" name="Espace réservé du texte 11"/>
          <p:cNvSpPr>
            <a:spLocks noGrp="1"/>
          </p:cNvSpPr>
          <p:nvPr>
            <p:ph type="body" sz="quarter" idx="21" hasCustomPrompt="1"/>
          </p:nvPr>
        </p:nvSpPr>
        <p:spPr>
          <a:xfrm>
            <a:off x="842594" y="361116"/>
            <a:ext cx="7672838" cy="329107"/>
          </a:xfrm>
          <a:prstGeom prst="rect">
            <a:avLst/>
          </a:prstGeom>
        </p:spPr>
        <p:txBody>
          <a:bodyPr lIns="0" tIns="0" rIns="0" bIns="0" anchor="t"/>
          <a:lstStyle>
            <a:lvl1pPr marL="0" indent="0" algn="l">
              <a:buNone/>
              <a:defRPr sz="2400" b="1" i="0">
                <a:solidFill>
                  <a:srgbClr val="1050A3"/>
                </a:solidFill>
                <a:latin typeface="Arial" panose="020B0604020202020204" pitchFamily="34" charset="0"/>
                <a:cs typeface="Arial" panose="020B0604020202020204" pitchFamily="34" charset="0"/>
              </a:defRPr>
            </a:lvl1pPr>
          </a:lstStyle>
          <a:p>
            <a:pPr lvl="0"/>
            <a:r>
              <a:rPr lang="fr-FR" dirty="0"/>
              <a:t>TITLE</a:t>
            </a:r>
          </a:p>
        </p:txBody>
      </p:sp>
      <p:sp>
        <p:nvSpPr>
          <p:cNvPr id="13" name="Espace réservé du texte 11"/>
          <p:cNvSpPr>
            <a:spLocks noGrp="1"/>
          </p:cNvSpPr>
          <p:nvPr>
            <p:ph type="body" sz="quarter" idx="23" hasCustomPrompt="1"/>
          </p:nvPr>
        </p:nvSpPr>
        <p:spPr>
          <a:xfrm>
            <a:off x="4649664" y="1787117"/>
            <a:ext cx="4088178" cy="1663906"/>
          </a:xfrm>
          <a:prstGeom prst="rect">
            <a:avLst/>
          </a:prstGeom>
        </p:spPr>
        <p:txBody>
          <a:bodyPr wrap="square" lIns="0" tIns="0" rIns="0" bIns="0" anchor="t">
            <a:spAutoFit/>
          </a:bodyPr>
          <a:lstStyle>
            <a:lvl1pPr marL="213723" marR="0" indent="-213723" algn="l" defTabSz="341957" rtl="0" eaLnBrk="1" fontAlgn="auto" latinLnBrk="0" hangingPunct="1">
              <a:lnSpc>
                <a:spcPct val="150000"/>
              </a:lnSpc>
              <a:spcBef>
                <a:spcPts val="748"/>
              </a:spcBef>
              <a:spcAft>
                <a:spcPts val="0"/>
              </a:spcAft>
              <a:buClrTx/>
              <a:buSzTx/>
              <a:buFont typeface="Arial" panose="020B0604020202020204" pitchFamily="34" charset="0"/>
              <a:buChar char="•"/>
              <a:tabLst/>
              <a:defRPr lang="fr-FR" sz="1200" b="0" i="0" kern="1500" baseline="0">
                <a:solidFill>
                  <a:schemeClr val="tx1">
                    <a:lumMod val="65000"/>
                    <a:lumOff val="35000"/>
                  </a:schemeClr>
                </a:solidFill>
              </a:defRPr>
            </a:lvl1pPr>
          </a:lstStyle>
          <a:p>
            <a:pPr marL="213723" lvl="0" indent="-213723" algn="l" defTabSz="341957" rtl="0" eaLnBrk="1" latinLnBrk="0" hangingPunct="1">
              <a:lnSpc>
                <a:spcPct val="150000"/>
              </a:lnSpc>
              <a:spcBef>
                <a:spcPts val="748"/>
              </a:spcBef>
              <a:buFont typeface="Arial" panose="020B0604020202020204" pitchFamily="34" charset="0"/>
              <a:buChar char="•"/>
            </a:pPr>
            <a:r>
              <a:rPr lang="fr-FR" dirty="0" err="1"/>
              <a:t>Ultatione</a:t>
            </a:r>
            <a:r>
              <a:rPr lang="fr-FR" dirty="0"/>
              <a:t> </a:t>
            </a:r>
            <a:r>
              <a:rPr lang="fr-FR" dirty="0" err="1"/>
              <a:t>actique</a:t>
            </a:r>
            <a:r>
              <a:rPr lang="fr-FR" dirty="0"/>
              <a:t> </a:t>
            </a:r>
            <a:r>
              <a:rPr lang="fr-FR" dirty="0" err="1"/>
              <a:t>laribus</a:t>
            </a:r>
            <a:r>
              <a:rPr lang="fr-FR" dirty="0"/>
              <a:t> suis </a:t>
            </a:r>
            <a:r>
              <a:rPr lang="fr-FR" dirty="0" err="1"/>
              <a:t>extorres</a:t>
            </a:r>
            <a:r>
              <a:rPr lang="fr-FR" dirty="0"/>
              <a:t> </a:t>
            </a:r>
            <a:r>
              <a:rPr lang="fr-FR" dirty="0" err="1"/>
              <a:t>nullo</a:t>
            </a:r>
            <a:r>
              <a:rPr lang="fr-FR" dirty="0"/>
              <a:t> </a:t>
            </a:r>
            <a:r>
              <a:rPr lang="fr-FR" dirty="0" err="1"/>
              <a:t>sibi</a:t>
            </a:r>
            <a:r>
              <a:rPr lang="fr-FR" dirty="0"/>
              <a:t> </a:t>
            </a:r>
          </a:p>
          <a:p>
            <a:pPr marL="213723" lvl="0" indent="-213723" algn="l" defTabSz="341957" rtl="0" eaLnBrk="1" latinLnBrk="0" hangingPunct="1">
              <a:lnSpc>
                <a:spcPct val="150000"/>
              </a:lnSpc>
              <a:spcBef>
                <a:spcPts val="748"/>
              </a:spcBef>
              <a:buFont typeface="Arial" panose="020B0604020202020204" pitchFamily="34" charset="0"/>
              <a:buChar char="•"/>
            </a:pPr>
            <a:r>
              <a:rPr lang="fr-FR" dirty="0"/>
              <a:t>Imperio ad </a:t>
            </a:r>
            <a:r>
              <a:rPr lang="fr-FR" dirty="0" err="1"/>
              <a:t>voluntatem</a:t>
            </a:r>
            <a:r>
              <a:rPr lang="fr-FR" dirty="0"/>
              <a:t> converso </a:t>
            </a:r>
          </a:p>
          <a:p>
            <a:pPr marL="213723" lvl="0" indent="-213723" algn="l" defTabSz="341957" rtl="0" eaLnBrk="1" latinLnBrk="0" hangingPunct="1">
              <a:lnSpc>
                <a:spcPct val="150000"/>
              </a:lnSpc>
              <a:spcBef>
                <a:spcPts val="748"/>
              </a:spcBef>
              <a:buFont typeface="Arial" panose="020B0604020202020204" pitchFamily="34" charset="0"/>
              <a:buChar char="•"/>
            </a:pPr>
            <a:r>
              <a:rPr lang="fr-FR" dirty="0"/>
              <a:t>Sed (</a:t>
            </a:r>
            <a:r>
              <a:rPr lang="fr-FR" dirty="0" err="1"/>
              <a:t>saepe</a:t>
            </a:r>
            <a:r>
              <a:rPr lang="fr-FR" dirty="0"/>
              <a:t> </a:t>
            </a:r>
            <a:r>
              <a:rPr lang="fr-FR" dirty="0" err="1"/>
              <a:t>enim</a:t>
            </a:r>
            <a:r>
              <a:rPr lang="fr-FR" dirty="0"/>
              <a:t> </a:t>
            </a:r>
            <a:r>
              <a:rPr lang="fr-FR" dirty="0" err="1"/>
              <a:t>redeo</a:t>
            </a:r>
            <a:r>
              <a:rPr lang="fr-FR" dirty="0"/>
              <a:t> ad </a:t>
            </a:r>
            <a:r>
              <a:rPr lang="fr-FR" dirty="0" err="1"/>
              <a:t>Scipionem</a:t>
            </a:r>
            <a:endParaRPr lang="fr-FR" dirty="0"/>
          </a:p>
          <a:p>
            <a:pPr marL="213723" marR="0" lvl="0" indent="-213723" algn="l" defTabSz="341957" rtl="0" eaLnBrk="1" fontAlgn="auto" latinLnBrk="0" hangingPunct="1">
              <a:lnSpc>
                <a:spcPct val="150000"/>
              </a:lnSpc>
              <a:spcBef>
                <a:spcPts val="748"/>
              </a:spcBef>
              <a:spcAft>
                <a:spcPts val="0"/>
              </a:spcAft>
              <a:buClrTx/>
              <a:buSzTx/>
              <a:buFont typeface="Arial" panose="020B0604020202020204" pitchFamily="34" charset="0"/>
              <a:buChar char="•"/>
              <a:tabLst/>
              <a:defRPr/>
            </a:pPr>
            <a:r>
              <a:rPr lang="pt-BR" dirty="0"/>
              <a:t>Nemo quaeso miretur, si post exsudatos labores itinerum longos congestosque </a:t>
            </a:r>
            <a:endParaRPr lang="fr-FR" dirty="0"/>
          </a:p>
        </p:txBody>
      </p:sp>
      <p:sp>
        <p:nvSpPr>
          <p:cNvPr id="14" name="Espace réservé du texte 11"/>
          <p:cNvSpPr>
            <a:spLocks noGrp="1"/>
          </p:cNvSpPr>
          <p:nvPr>
            <p:ph type="body" sz="quarter" idx="24" hasCustomPrompt="1"/>
          </p:nvPr>
        </p:nvSpPr>
        <p:spPr>
          <a:xfrm>
            <a:off x="842594" y="1779000"/>
            <a:ext cx="3712484" cy="1663906"/>
          </a:xfrm>
          <a:prstGeom prst="rect">
            <a:avLst/>
          </a:prstGeom>
        </p:spPr>
        <p:txBody>
          <a:bodyPr wrap="square" lIns="0" tIns="0" rIns="0" bIns="0" anchor="t">
            <a:spAutoFit/>
          </a:bodyPr>
          <a:lstStyle>
            <a:lvl1pPr marL="0" marR="0" indent="0" algn="l" defTabSz="341957" rtl="0" eaLnBrk="1" fontAlgn="auto" latinLnBrk="0" hangingPunct="1">
              <a:lnSpc>
                <a:spcPct val="150000"/>
              </a:lnSpc>
              <a:spcBef>
                <a:spcPts val="748"/>
              </a:spcBef>
              <a:spcAft>
                <a:spcPts val="0"/>
              </a:spcAft>
              <a:buClrTx/>
              <a:buSzTx/>
              <a:buFont typeface="Arial" panose="020B0604020202020204" pitchFamily="34" charset="0"/>
              <a:buNone/>
              <a:tabLst/>
              <a:defRPr lang="fr-FR" sz="1200" b="0" i="0" kern="1500" baseline="0" dirty="0">
                <a:solidFill>
                  <a:schemeClr val="tx1">
                    <a:lumMod val="65000"/>
                    <a:lumOff val="35000"/>
                  </a:schemeClr>
                </a:solidFill>
                <a:latin typeface="Arial" panose="020B0604020202020204" pitchFamily="34" charset="0"/>
                <a:ea typeface="+mn-ea"/>
                <a:cs typeface="Arial" panose="020B0604020202020204" pitchFamily="34" charset="0"/>
              </a:defRPr>
            </a:lvl1pPr>
          </a:lstStyle>
          <a:p>
            <a:pPr marL="213723" lvl="0" indent="-213723" algn="l" defTabSz="341957" rtl="0" eaLnBrk="1" latinLnBrk="0" hangingPunct="1">
              <a:lnSpc>
                <a:spcPct val="150000"/>
              </a:lnSpc>
              <a:spcBef>
                <a:spcPts val="748"/>
              </a:spcBef>
              <a:buFont typeface="Arial" panose="020B0604020202020204" pitchFamily="34" charset="0"/>
              <a:buChar char="•"/>
            </a:pPr>
            <a:r>
              <a:rPr lang="fr-FR" dirty="0" err="1"/>
              <a:t>Ultatione</a:t>
            </a:r>
            <a:r>
              <a:rPr lang="fr-FR" dirty="0"/>
              <a:t> </a:t>
            </a:r>
            <a:r>
              <a:rPr lang="fr-FR" dirty="0" err="1"/>
              <a:t>actique</a:t>
            </a:r>
            <a:r>
              <a:rPr lang="fr-FR" dirty="0"/>
              <a:t> </a:t>
            </a:r>
            <a:r>
              <a:rPr lang="fr-FR" dirty="0" err="1"/>
              <a:t>laribus</a:t>
            </a:r>
            <a:r>
              <a:rPr lang="fr-FR" dirty="0"/>
              <a:t> suis </a:t>
            </a:r>
            <a:r>
              <a:rPr lang="fr-FR" dirty="0" err="1"/>
              <a:t>extorres</a:t>
            </a:r>
            <a:r>
              <a:rPr lang="fr-FR" dirty="0"/>
              <a:t> </a:t>
            </a:r>
            <a:r>
              <a:rPr lang="fr-FR" dirty="0" err="1"/>
              <a:t>nullo</a:t>
            </a:r>
            <a:r>
              <a:rPr lang="fr-FR" dirty="0"/>
              <a:t> </a:t>
            </a:r>
            <a:r>
              <a:rPr lang="fr-FR" dirty="0" err="1"/>
              <a:t>sibi</a:t>
            </a:r>
            <a:r>
              <a:rPr lang="fr-FR" dirty="0"/>
              <a:t> </a:t>
            </a:r>
          </a:p>
          <a:p>
            <a:pPr marL="213723" lvl="0" indent="-213723" algn="l" defTabSz="341957" rtl="0" eaLnBrk="1" latinLnBrk="0" hangingPunct="1">
              <a:lnSpc>
                <a:spcPct val="150000"/>
              </a:lnSpc>
              <a:spcBef>
                <a:spcPts val="748"/>
              </a:spcBef>
              <a:buFont typeface="Arial" panose="020B0604020202020204" pitchFamily="34" charset="0"/>
              <a:buChar char="•"/>
            </a:pPr>
            <a:r>
              <a:rPr lang="fr-FR" dirty="0"/>
              <a:t>Imperio ad </a:t>
            </a:r>
            <a:r>
              <a:rPr lang="fr-FR" dirty="0" err="1"/>
              <a:t>voluntatem</a:t>
            </a:r>
            <a:r>
              <a:rPr lang="fr-FR" dirty="0"/>
              <a:t> converso </a:t>
            </a:r>
          </a:p>
          <a:p>
            <a:pPr marL="213723" lvl="0" indent="-213723" algn="l" defTabSz="341957" rtl="0" eaLnBrk="1" latinLnBrk="0" hangingPunct="1">
              <a:lnSpc>
                <a:spcPct val="150000"/>
              </a:lnSpc>
              <a:spcBef>
                <a:spcPts val="748"/>
              </a:spcBef>
              <a:buFont typeface="Arial" panose="020B0604020202020204" pitchFamily="34" charset="0"/>
              <a:buChar char="•"/>
            </a:pPr>
            <a:r>
              <a:rPr lang="fr-FR" dirty="0"/>
              <a:t>Sed (</a:t>
            </a:r>
            <a:r>
              <a:rPr lang="fr-FR" dirty="0" err="1"/>
              <a:t>saepe</a:t>
            </a:r>
            <a:r>
              <a:rPr lang="fr-FR" dirty="0"/>
              <a:t> </a:t>
            </a:r>
            <a:r>
              <a:rPr lang="fr-FR" dirty="0" err="1"/>
              <a:t>enim</a:t>
            </a:r>
            <a:r>
              <a:rPr lang="fr-FR" dirty="0"/>
              <a:t> </a:t>
            </a:r>
            <a:r>
              <a:rPr lang="fr-FR" dirty="0" err="1"/>
              <a:t>redeo</a:t>
            </a:r>
            <a:r>
              <a:rPr lang="fr-FR" dirty="0"/>
              <a:t> ad </a:t>
            </a:r>
            <a:r>
              <a:rPr lang="fr-FR" dirty="0" err="1"/>
              <a:t>Scipionem</a:t>
            </a:r>
            <a:endParaRPr lang="fr-FR" dirty="0"/>
          </a:p>
          <a:p>
            <a:pPr marL="213723" marR="0" lvl="0" indent="-213723" algn="l" defTabSz="341957" rtl="0" eaLnBrk="1" fontAlgn="auto" latinLnBrk="0" hangingPunct="1">
              <a:lnSpc>
                <a:spcPct val="150000"/>
              </a:lnSpc>
              <a:spcBef>
                <a:spcPts val="748"/>
              </a:spcBef>
              <a:spcAft>
                <a:spcPts val="0"/>
              </a:spcAft>
              <a:buClrTx/>
              <a:buSzTx/>
              <a:buFont typeface="Arial" panose="020B0604020202020204" pitchFamily="34" charset="0"/>
              <a:buChar char="•"/>
              <a:tabLst/>
              <a:defRPr/>
            </a:pPr>
            <a:r>
              <a:rPr lang="pt-BR" dirty="0"/>
              <a:t>Nemo quaeso miretur, si post exsudatos labores itinerum longos congestosque </a:t>
            </a:r>
            <a:endParaRPr lang="fr-FR" dirty="0"/>
          </a:p>
        </p:txBody>
      </p:sp>
      <p:sp>
        <p:nvSpPr>
          <p:cNvPr id="8" name="Espace réservé du texte 11"/>
          <p:cNvSpPr>
            <a:spLocks noGrp="1"/>
          </p:cNvSpPr>
          <p:nvPr>
            <p:ph type="body" sz="quarter" idx="22" hasCustomPrompt="1"/>
          </p:nvPr>
        </p:nvSpPr>
        <p:spPr>
          <a:xfrm>
            <a:off x="851106" y="1162751"/>
            <a:ext cx="7664327" cy="275405"/>
          </a:xfrm>
          <a:prstGeom prst="rect">
            <a:avLst/>
          </a:prstGeom>
        </p:spPr>
        <p:txBody>
          <a:bodyPr wrap="square" lIns="0" tIns="0" rIns="0" bIns="0" anchor="t">
            <a:spAutoFit/>
          </a:bodyPr>
          <a:lstStyle>
            <a:lvl1pPr marL="0" indent="0" algn="l">
              <a:lnSpc>
                <a:spcPct val="15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fr-FR" dirty="0" err="1"/>
              <a:t>Text</a:t>
            </a:r>
            <a:r>
              <a:rPr lang="fr-FR" dirty="0"/>
              <a:t> for introduction</a:t>
            </a:r>
          </a:p>
        </p:txBody>
      </p:sp>
      <p:sp>
        <p:nvSpPr>
          <p:cNvPr id="9" name="Espace réservé du texte 11"/>
          <p:cNvSpPr>
            <a:spLocks noGrp="1"/>
          </p:cNvSpPr>
          <p:nvPr>
            <p:ph type="body" sz="quarter" idx="27" hasCustomPrompt="1"/>
          </p:nvPr>
        </p:nvSpPr>
        <p:spPr>
          <a:xfrm>
            <a:off x="842941" y="756874"/>
            <a:ext cx="8061856" cy="344256"/>
          </a:xfrm>
          <a:prstGeom prst="rect">
            <a:avLst/>
          </a:prstGeom>
        </p:spPr>
        <p:txBody>
          <a:bodyPr wrap="square" lIns="0" tIns="0" rIns="0" bIns="0" anchor="t">
            <a:spAutoFit/>
          </a:bodyPr>
          <a:lstStyle>
            <a:lvl1pPr marL="0" indent="0" algn="l">
              <a:lnSpc>
                <a:spcPct val="150000"/>
              </a:lnSpc>
              <a:buNone/>
              <a:defRPr sz="1500" b="1" i="0" kern="1500" baseline="0">
                <a:solidFill>
                  <a:srgbClr val="1050A3"/>
                </a:solidFill>
                <a:latin typeface="Arial" panose="020B0604020202020204" pitchFamily="34" charset="0"/>
                <a:cs typeface="Arial" panose="020B0604020202020204" pitchFamily="34" charset="0"/>
              </a:defRPr>
            </a:lvl1pPr>
          </a:lstStyle>
          <a:p>
            <a:pPr lvl="0"/>
            <a:r>
              <a:rPr lang="fr-FR" dirty="0" err="1"/>
              <a:t>Subtitle</a:t>
            </a:r>
            <a:endParaRPr lang="fr-FR" dirty="0"/>
          </a:p>
        </p:txBody>
      </p:sp>
      <p:sp>
        <p:nvSpPr>
          <p:cNvPr id="10" name="Espace réservé du texte 11"/>
          <p:cNvSpPr>
            <a:spLocks noGrp="1"/>
          </p:cNvSpPr>
          <p:nvPr>
            <p:ph type="body" sz="quarter" idx="28" hasCustomPrompt="1"/>
          </p:nvPr>
        </p:nvSpPr>
        <p:spPr>
          <a:xfrm>
            <a:off x="851103" y="3841531"/>
            <a:ext cx="7664327" cy="300082"/>
          </a:xfrm>
          <a:prstGeom prst="rect">
            <a:avLst/>
          </a:prstGeom>
        </p:spPr>
        <p:txBody>
          <a:bodyPr wrap="square" lIns="0" tIns="0" rIns="0" bIns="0" anchor="t">
            <a:spAutoFit/>
          </a:bodyPr>
          <a:lstStyle>
            <a:lvl1pPr marL="0" indent="0" algn="l">
              <a:lnSpc>
                <a:spcPct val="150000"/>
              </a:lnSpc>
              <a:buNone/>
              <a:defRPr sz="1300" b="1" i="0" kern="1500" baseline="0">
                <a:solidFill>
                  <a:srgbClr val="1050A3"/>
                </a:solidFill>
                <a:latin typeface="Arial" panose="020B0604020202020204" pitchFamily="34" charset="0"/>
                <a:cs typeface="Arial" panose="020B0604020202020204" pitchFamily="34" charset="0"/>
              </a:defRPr>
            </a:lvl1pPr>
          </a:lstStyle>
          <a:p>
            <a:pPr lvl="0"/>
            <a:r>
              <a:rPr lang="fr-FR" dirty="0" err="1"/>
              <a:t>Text</a:t>
            </a:r>
            <a:r>
              <a:rPr lang="fr-FR" dirty="0"/>
              <a:t> for conclusion</a:t>
            </a:r>
          </a:p>
        </p:txBody>
      </p:sp>
    </p:spTree>
    <p:custDataLst>
      <p:tags r:id="rId1"/>
    </p:custDataLst>
    <p:extLst>
      <p:ext uri="{BB962C8B-B14F-4D97-AF65-F5344CB8AC3E}">
        <p14:creationId xmlns:p14="http://schemas.microsoft.com/office/powerpoint/2010/main" val="188494101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xt&amp;focus">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4"/>
          <a:stretch>
            <a:fillRect/>
          </a:stretch>
        </p:blipFill>
        <p:spPr>
          <a:xfrm>
            <a:off x="8520095" y="4644128"/>
            <a:ext cx="7143" cy="213079"/>
          </a:xfrm>
          <a:prstGeom prst="rect">
            <a:avLst/>
          </a:prstGeom>
        </p:spPr>
      </p:pic>
      <p:sp>
        <p:nvSpPr>
          <p:cNvPr id="8" name="ZoneTexte 7"/>
          <p:cNvSpPr txBox="1"/>
          <p:nvPr userDrawn="1"/>
        </p:nvSpPr>
        <p:spPr>
          <a:xfrm>
            <a:off x="8539650" y="4644128"/>
            <a:ext cx="381587" cy="213079"/>
          </a:xfrm>
          <a:prstGeom prst="rect">
            <a:avLst/>
          </a:prstGeom>
          <a:noFill/>
        </p:spPr>
        <p:txBody>
          <a:bodyPr wrap="square" lIns="80776" tIns="0" rIns="0" bIns="0" rtlCol="0" anchor="ctr">
            <a:noAutofit/>
          </a:bodyPr>
          <a:lstStyle/>
          <a:p>
            <a:pPr defTabSz="341957"/>
            <a:fld id="{07F20903-853B-4490-BED5-69F381A5E7DE}" type="slidenum">
              <a:rPr lang="fr-FR" sz="900">
                <a:solidFill>
                  <a:srgbClr val="1050A3"/>
                </a:solidFill>
                <a:latin typeface="Arial Black" panose="020B0A04020102020204" pitchFamily="34" charset="0"/>
              </a:rPr>
              <a:pPr defTabSz="341957"/>
              <a:t>‹#›</a:t>
            </a:fld>
            <a:endParaRPr lang="fr-FR" sz="900" dirty="0">
              <a:solidFill>
                <a:srgbClr val="1050A3"/>
              </a:solidFill>
              <a:latin typeface="Arial Black" panose="020B0A04020102020204" pitchFamily="34" charset="0"/>
            </a:endParaRPr>
          </a:p>
        </p:txBody>
      </p:sp>
      <p:pic>
        <p:nvPicPr>
          <p:cNvPr id="10" name="Image 9">
            <a:extLst>
              <a:ext uri="{FF2B5EF4-FFF2-40B4-BE49-F238E27FC236}">
                <a16:creationId xmlns:a16="http://schemas.microsoft.com/office/drawing/2014/main" id="{BF0D62C8-282B-4256-8DBA-41A392F772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5105" y="4668183"/>
            <a:ext cx="1266115" cy="187276"/>
          </a:xfrm>
          <a:prstGeom prst="rect">
            <a:avLst/>
          </a:prstGeom>
        </p:spPr>
      </p:pic>
      <p:sp>
        <p:nvSpPr>
          <p:cNvPr id="11" name="Espace réservé du texte 11"/>
          <p:cNvSpPr>
            <a:spLocks noGrp="1"/>
          </p:cNvSpPr>
          <p:nvPr>
            <p:ph type="body" sz="quarter" idx="21" hasCustomPrompt="1"/>
          </p:nvPr>
        </p:nvSpPr>
        <p:spPr>
          <a:xfrm>
            <a:off x="853510" y="418618"/>
            <a:ext cx="7661923" cy="330486"/>
          </a:xfrm>
          <a:prstGeom prst="rect">
            <a:avLst/>
          </a:prstGeom>
        </p:spPr>
        <p:txBody>
          <a:bodyPr wrap="square" lIns="0" tIns="0" rIns="0" bIns="0" anchor="t">
            <a:spAutoFit/>
          </a:bodyPr>
          <a:lstStyle>
            <a:lvl1pPr marL="0" indent="0" algn="l">
              <a:buNone/>
              <a:defRPr sz="2400" b="1" i="0">
                <a:solidFill>
                  <a:srgbClr val="1050A3"/>
                </a:solidFill>
                <a:latin typeface="Arial" panose="020B0604020202020204" pitchFamily="34" charset="0"/>
                <a:cs typeface="Arial" panose="020B0604020202020204" pitchFamily="34" charset="0"/>
              </a:defRPr>
            </a:lvl1pPr>
          </a:lstStyle>
          <a:p>
            <a:pPr lvl="0"/>
            <a:r>
              <a:rPr lang="fr-FR" dirty="0" err="1"/>
              <a:t>Title</a:t>
            </a:r>
            <a:endParaRPr lang="fr-FR" dirty="0"/>
          </a:p>
        </p:txBody>
      </p:sp>
      <p:sp>
        <p:nvSpPr>
          <p:cNvPr id="13" name="Espace réservé du texte 11"/>
          <p:cNvSpPr>
            <a:spLocks noGrp="1"/>
          </p:cNvSpPr>
          <p:nvPr>
            <p:ph type="body" sz="quarter" idx="22" hasCustomPrompt="1"/>
          </p:nvPr>
        </p:nvSpPr>
        <p:spPr>
          <a:xfrm>
            <a:off x="853507" y="1132957"/>
            <a:ext cx="7661923" cy="330486"/>
          </a:xfrm>
          <a:prstGeom prst="rect">
            <a:avLst/>
          </a:prstGeom>
        </p:spPr>
        <p:txBody>
          <a:bodyPr wrap="square" lIns="0" tIns="0" rIns="0" bIns="0" anchor="t">
            <a:spAutoFit/>
          </a:bodyPr>
          <a:lstStyle>
            <a:lvl1pPr marL="0" indent="0" algn="ctr">
              <a:buNone/>
              <a:defRPr sz="2400" b="1" i="0" baseline="0">
                <a:solidFill>
                  <a:schemeClr val="tx1">
                    <a:lumMod val="65000"/>
                    <a:lumOff val="35000"/>
                  </a:schemeClr>
                </a:solidFill>
                <a:latin typeface="Arial" panose="020B0604020202020204" pitchFamily="34" charset="0"/>
                <a:cs typeface="Arial" panose="020B0604020202020204" pitchFamily="34" charset="0"/>
              </a:defRPr>
            </a:lvl1pPr>
          </a:lstStyle>
          <a:p>
            <a:pPr lvl="0"/>
            <a:r>
              <a:rPr lang="fr-FR" dirty="0"/>
              <a:t>Focus </a:t>
            </a:r>
            <a:r>
              <a:rPr lang="fr-FR" dirty="0" err="1"/>
              <a:t>title</a:t>
            </a:r>
            <a:endParaRPr lang="fr-FR" dirty="0"/>
          </a:p>
        </p:txBody>
      </p:sp>
    </p:spTree>
    <p:custDataLst>
      <p:tags r:id="rId2"/>
    </p:custDataLst>
    <p:extLst>
      <p:ext uri="{BB962C8B-B14F-4D97-AF65-F5344CB8AC3E}">
        <p14:creationId xmlns:p14="http://schemas.microsoft.com/office/powerpoint/2010/main" val="101996184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amp;picture1">
    <p:spTree>
      <p:nvGrpSpPr>
        <p:cNvPr id="1" name=""/>
        <p:cNvGrpSpPr/>
        <p:nvPr/>
      </p:nvGrpSpPr>
      <p:grpSpPr>
        <a:xfrm>
          <a:off x="0" y="0"/>
          <a:ext cx="0" cy="0"/>
          <a:chOff x="0" y="0"/>
          <a:chExt cx="0" cy="0"/>
        </a:xfrm>
      </p:grpSpPr>
      <p:sp>
        <p:nvSpPr>
          <p:cNvPr id="17" name="Espace réservé du texte 11"/>
          <p:cNvSpPr>
            <a:spLocks noGrp="1"/>
          </p:cNvSpPr>
          <p:nvPr>
            <p:ph type="body" sz="quarter" idx="21" hasCustomPrompt="1"/>
          </p:nvPr>
        </p:nvSpPr>
        <p:spPr>
          <a:xfrm>
            <a:off x="4734674" y="610215"/>
            <a:ext cx="3780758" cy="329107"/>
          </a:xfrm>
          <a:prstGeom prst="rect">
            <a:avLst/>
          </a:prstGeom>
        </p:spPr>
        <p:txBody>
          <a:bodyPr lIns="0" tIns="0" rIns="0" bIns="0" anchor="t"/>
          <a:lstStyle>
            <a:lvl1pPr marL="0" indent="0" algn="l">
              <a:buNone/>
              <a:defRPr sz="2400" b="1" i="0">
                <a:solidFill>
                  <a:srgbClr val="1050A3"/>
                </a:solidFill>
                <a:latin typeface="Arial" panose="020B0604020202020204" pitchFamily="34" charset="0"/>
                <a:cs typeface="Arial" panose="020B0604020202020204" pitchFamily="34" charset="0"/>
              </a:defRPr>
            </a:lvl1pPr>
          </a:lstStyle>
          <a:p>
            <a:pPr lvl="0"/>
            <a:r>
              <a:rPr lang="fr-FR" dirty="0" err="1"/>
              <a:t>Title</a:t>
            </a:r>
            <a:endParaRPr lang="fr-FR" dirty="0"/>
          </a:p>
        </p:txBody>
      </p:sp>
      <p:sp>
        <p:nvSpPr>
          <p:cNvPr id="9" name="Espace réservé du texte 11"/>
          <p:cNvSpPr>
            <a:spLocks noGrp="1"/>
          </p:cNvSpPr>
          <p:nvPr>
            <p:ph type="body" sz="quarter" idx="22" hasCustomPrompt="1"/>
          </p:nvPr>
        </p:nvSpPr>
        <p:spPr>
          <a:xfrm>
            <a:off x="4751000" y="1583407"/>
            <a:ext cx="3764432" cy="559577"/>
          </a:xfrm>
          <a:prstGeom prst="rect">
            <a:avLst/>
          </a:prstGeom>
        </p:spPr>
        <p:txBody>
          <a:bodyPr lIns="0" tIns="0" rIns="0" bIns="0" anchor="t"/>
          <a:lstStyle>
            <a:lvl1pPr marL="0" indent="0" algn="l">
              <a:lnSpc>
                <a:spcPct val="10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fr-FR" dirty="0"/>
              <a:t>A </a:t>
            </a:r>
            <a:r>
              <a:rPr lang="fr-FR" dirty="0" err="1"/>
              <a:t>micitias</a:t>
            </a:r>
            <a:r>
              <a:rPr lang="fr-FR" dirty="0"/>
              <a:t> </a:t>
            </a:r>
            <a:r>
              <a:rPr lang="fr-FR" dirty="0" err="1"/>
              <a:t>essent</a:t>
            </a:r>
            <a:r>
              <a:rPr lang="fr-FR" dirty="0"/>
              <a:t> </a:t>
            </a:r>
            <a:r>
              <a:rPr lang="fr-FR" dirty="0" err="1"/>
              <a:t>idonei</a:t>
            </a:r>
            <a:r>
              <a:rPr lang="fr-FR" dirty="0"/>
              <a:t>, </a:t>
            </a:r>
            <a:r>
              <a:rPr lang="fr-FR" dirty="0" err="1"/>
              <a:t>iudicarent</a:t>
            </a:r>
            <a:r>
              <a:rPr lang="fr-FR" dirty="0"/>
              <a:t>. </a:t>
            </a:r>
            <a:r>
              <a:rPr lang="fr-FR" dirty="0" err="1"/>
              <a:t>Sunt</a:t>
            </a:r>
            <a:r>
              <a:rPr lang="fr-FR" dirty="0"/>
              <a:t> </a:t>
            </a:r>
            <a:r>
              <a:rPr lang="fr-FR" dirty="0" err="1"/>
              <a:t>igitur</a:t>
            </a:r>
            <a:r>
              <a:rPr lang="fr-FR" dirty="0"/>
              <a:t> </a:t>
            </a:r>
            <a:r>
              <a:rPr lang="fr-FR" dirty="0" err="1"/>
              <a:t>firmi</a:t>
            </a:r>
            <a:r>
              <a:rPr lang="fr-FR" dirty="0"/>
              <a:t> et stabiles et constantes </a:t>
            </a:r>
            <a:r>
              <a:rPr lang="fr-FR" dirty="0" err="1"/>
              <a:t>eligendi</a:t>
            </a:r>
            <a:r>
              <a:rPr lang="fr-FR" dirty="0"/>
              <a:t>; </a:t>
            </a:r>
            <a:r>
              <a:rPr lang="fr-FR" dirty="0" err="1"/>
              <a:t>cuius</a:t>
            </a:r>
            <a:r>
              <a:rPr lang="fr-FR" dirty="0"/>
              <a:t> generis est magna </a:t>
            </a:r>
            <a:r>
              <a:rPr lang="fr-FR" dirty="0" err="1"/>
              <a:t>penuria</a:t>
            </a:r>
            <a:r>
              <a:rPr lang="fr-FR" dirty="0"/>
              <a:t>.</a:t>
            </a:r>
          </a:p>
        </p:txBody>
      </p:sp>
      <p:sp>
        <p:nvSpPr>
          <p:cNvPr id="13" name="Espace réservé du texte 11"/>
          <p:cNvSpPr>
            <a:spLocks noGrp="1"/>
          </p:cNvSpPr>
          <p:nvPr>
            <p:ph type="body" sz="quarter" idx="23" hasCustomPrompt="1"/>
          </p:nvPr>
        </p:nvSpPr>
        <p:spPr>
          <a:xfrm>
            <a:off x="4751000" y="2264743"/>
            <a:ext cx="3764432" cy="1030899"/>
          </a:xfrm>
          <a:prstGeom prst="rect">
            <a:avLst/>
          </a:prstGeom>
        </p:spPr>
        <p:txBody>
          <a:bodyPr lIns="0" tIns="34196" rIns="68389" bIns="34196" anchor="t" anchorCtr="0"/>
          <a:lstStyle>
            <a:lvl1pPr marL="0" marR="0" indent="0" algn="l" defTabSz="341957" rtl="0" eaLnBrk="1" fontAlgn="auto" latinLnBrk="0" hangingPunct="1">
              <a:lnSpc>
                <a:spcPct val="100000"/>
              </a:lnSpc>
              <a:spcBef>
                <a:spcPts val="748"/>
              </a:spcBef>
              <a:spcAft>
                <a:spcPts val="0"/>
              </a:spcAft>
              <a:buClrTx/>
              <a:buSzTx/>
              <a:buFont typeface="Arial" panose="020B0604020202020204" pitchFamily="34" charset="0"/>
              <a:buNone/>
              <a:tabLst/>
              <a:defRPr sz="1200" b="0" i="0" kern="1500" baseline="0">
                <a:solidFill>
                  <a:schemeClr val="tx1">
                    <a:lumMod val="65000"/>
                    <a:lumOff val="35000"/>
                  </a:schemeClr>
                </a:solidFill>
                <a:latin typeface="Arial" panose="020B0604020202020204" pitchFamily="34" charset="0"/>
                <a:cs typeface="Arial" panose="020B0604020202020204" pitchFamily="34" charset="0"/>
              </a:defRPr>
            </a:lvl1pPr>
          </a:lstStyle>
          <a:p>
            <a:pPr lvl="0"/>
            <a:r>
              <a:rPr lang="pt-BR" dirty="0"/>
              <a:t>Nemo quaeso miretur, si post exsudatos labores itinerum longos congestosque </a:t>
            </a:r>
          </a:p>
          <a:p>
            <a:pPr lvl="0"/>
            <a:r>
              <a:rPr lang="pt-BR" dirty="0"/>
              <a:t>Nemo quaeso miretur, si post exsudatos labores itinerum longos congestosque </a:t>
            </a:r>
            <a:endParaRPr lang="fr-FR" dirty="0"/>
          </a:p>
        </p:txBody>
      </p:sp>
      <p:sp>
        <p:nvSpPr>
          <p:cNvPr id="14" name="Espace réservé du texte 11"/>
          <p:cNvSpPr>
            <a:spLocks noGrp="1"/>
          </p:cNvSpPr>
          <p:nvPr>
            <p:ph type="body" sz="quarter" idx="24" hasCustomPrompt="1"/>
          </p:nvPr>
        </p:nvSpPr>
        <p:spPr>
          <a:xfrm>
            <a:off x="4734677" y="3442715"/>
            <a:ext cx="3780759" cy="697120"/>
          </a:xfrm>
          <a:prstGeom prst="rect">
            <a:avLst/>
          </a:prstGeom>
        </p:spPr>
        <p:txBody>
          <a:bodyPr lIns="0" tIns="0" rIns="0" bIns="0" anchor="t"/>
          <a:lstStyle>
            <a:lvl1pPr marL="0" indent="0" algn="l">
              <a:lnSpc>
                <a:spcPct val="100000"/>
              </a:lnSpc>
              <a:buFont typeface="Arial" panose="020B0604020202020204" pitchFamily="34" charset="0"/>
              <a:buNone/>
              <a:defRPr sz="1500" b="1" i="0" kern="1500" baseline="0">
                <a:solidFill>
                  <a:srgbClr val="1050A3"/>
                </a:solidFill>
                <a:latin typeface="Arial" panose="020B0604020202020204" pitchFamily="34" charset="0"/>
                <a:cs typeface="Arial" panose="020B0604020202020204" pitchFamily="34" charset="0"/>
              </a:defRPr>
            </a:lvl1pPr>
          </a:lstStyle>
          <a:p>
            <a:pPr lvl="0"/>
            <a:r>
              <a:rPr lang="fr-FR" dirty="0"/>
              <a:t>Ultatione </a:t>
            </a:r>
            <a:r>
              <a:rPr lang="fr-FR" dirty="0" err="1"/>
              <a:t>actique</a:t>
            </a:r>
            <a:r>
              <a:rPr lang="fr-FR" dirty="0"/>
              <a:t> </a:t>
            </a:r>
            <a:r>
              <a:rPr lang="fr-FR" dirty="0" err="1"/>
              <a:t>laribus</a:t>
            </a:r>
            <a:r>
              <a:rPr lang="fr-FR" dirty="0"/>
              <a:t> suis </a:t>
            </a:r>
            <a:r>
              <a:rPr lang="fr-FR" dirty="0" err="1"/>
              <a:t>extorres</a:t>
            </a:r>
            <a:r>
              <a:rPr lang="fr-FR" dirty="0"/>
              <a:t> </a:t>
            </a:r>
            <a:r>
              <a:rPr lang="fr-FR" dirty="0" err="1"/>
              <a:t>nullo</a:t>
            </a:r>
            <a:r>
              <a:rPr lang="fr-FR" dirty="0"/>
              <a:t> </a:t>
            </a:r>
            <a:r>
              <a:rPr lang="fr-FR" dirty="0" err="1"/>
              <a:t>sibi</a:t>
            </a:r>
            <a:r>
              <a:rPr lang="fr-FR" dirty="0"/>
              <a:t> </a:t>
            </a:r>
            <a:r>
              <a:rPr lang="fr-FR" dirty="0" err="1"/>
              <a:t>imperio</a:t>
            </a:r>
            <a:r>
              <a:rPr lang="fr-FR" dirty="0"/>
              <a:t> ad </a:t>
            </a:r>
            <a:r>
              <a:rPr lang="fr-FR" dirty="0" err="1"/>
              <a:t>voluntatem</a:t>
            </a:r>
            <a:r>
              <a:rPr lang="fr-FR" dirty="0"/>
              <a:t> </a:t>
            </a:r>
            <a:r>
              <a:rPr lang="fr-FR" dirty="0" err="1"/>
              <a:t>converso</a:t>
            </a:r>
            <a:r>
              <a:rPr lang="fr-FR" dirty="0"/>
              <a:t> Sed (</a:t>
            </a:r>
            <a:r>
              <a:rPr lang="fr-FR" dirty="0" err="1"/>
              <a:t>saepe</a:t>
            </a:r>
            <a:r>
              <a:rPr lang="fr-FR" dirty="0"/>
              <a:t> </a:t>
            </a:r>
            <a:r>
              <a:rPr lang="fr-FR" dirty="0" err="1"/>
              <a:t>enim</a:t>
            </a:r>
            <a:r>
              <a:rPr lang="fr-FR" dirty="0"/>
              <a:t> </a:t>
            </a:r>
            <a:r>
              <a:rPr lang="fr-FR" dirty="0" err="1"/>
              <a:t>redeo</a:t>
            </a:r>
            <a:r>
              <a:rPr lang="fr-FR" dirty="0"/>
              <a:t> ad </a:t>
            </a:r>
            <a:r>
              <a:rPr lang="fr-FR" dirty="0" err="1"/>
              <a:t>Scipionem</a:t>
            </a:r>
            <a:endParaRPr lang="fr-FR" dirty="0"/>
          </a:p>
        </p:txBody>
      </p:sp>
      <p:sp>
        <p:nvSpPr>
          <p:cNvPr id="6" name="Espace réservé pour une image  5"/>
          <p:cNvSpPr>
            <a:spLocks noGrp="1"/>
          </p:cNvSpPr>
          <p:nvPr>
            <p:ph type="pic" sz="quarter" idx="25"/>
          </p:nvPr>
        </p:nvSpPr>
        <p:spPr>
          <a:xfrm>
            <a:off x="2" y="0"/>
            <a:ext cx="4563241" cy="5143500"/>
          </a:xfrm>
          <a:prstGeom prst="rect">
            <a:avLst/>
          </a:prstGeom>
          <a:solidFill>
            <a:schemeClr val="bg1">
              <a:lumMod val="95000"/>
            </a:schemeClr>
          </a:solidFill>
        </p:spPr>
        <p:txBody>
          <a:bodyPr lIns="68389" tIns="34196" rIns="68389" bIns="34196"/>
          <a:lstStyle/>
          <a:p>
            <a:r>
              <a:rPr lang="fr-FR"/>
              <a:t>Cliquez sur l'icône pour ajouter une image</a:t>
            </a:r>
          </a:p>
        </p:txBody>
      </p:sp>
      <p:sp>
        <p:nvSpPr>
          <p:cNvPr id="8" name="Espace réservé du texte 11"/>
          <p:cNvSpPr>
            <a:spLocks noGrp="1"/>
          </p:cNvSpPr>
          <p:nvPr>
            <p:ph type="body" sz="quarter" idx="27" hasCustomPrompt="1"/>
          </p:nvPr>
        </p:nvSpPr>
        <p:spPr>
          <a:xfrm>
            <a:off x="4742838" y="1023489"/>
            <a:ext cx="3772594" cy="344256"/>
          </a:xfrm>
          <a:prstGeom prst="rect">
            <a:avLst/>
          </a:prstGeom>
        </p:spPr>
        <p:txBody>
          <a:bodyPr wrap="square" lIns="0" tIns="0" rIns="0" bIns="0" anchor="t">
            <a:spAutoFit/>
          </a:bodyPr>
          <a:lstStyle>
            <a:lvl1pPr marL="0" indent="0" algn="l">
              <a:lnSpc>
                <a:spcPct val="150000"/>
              </a:lnSpc>
              <a:buNone/>
              <a:defRPr sz="1500" b="1" i="0" kern="1500" baseline="0">
                <a:solidFill>
                  <a:srgbClr val="1050A3"/>
                </a:solidFill>
                <a:latin typeface="Arial" panose="020B0604020202020204" pitchFamily="34" charset="0"/>
                <a:cs typeface="Arial" panose="020B0604020202020204" pitchFamily="34" charset="0"/>
              </a:defRPr>
            </a:lvl1pPr>
          </a:lstStyle>
          <a:p>
            <a:pPr lvl="0"/>
            <a:r>
              <a:rPr lang="fr-FR" dirty="0" err="1"/>
              <a:t>Subtitle</a:t>
            </a:r>
            <a:endParaRPr lang="fr-FR" dirty="0"/>
          </a:p>
        </p:txBody>
      </p:sp>
    </p:spTree>
    <p:custDataLst>
      <p:tags r:id="rId1"/>
    </p:custDataLst>
    <p:extLst>
      <p:ext uri="{BB962C8B-B14F-4D97-AF65-F5344CB8AC3E}">
        <p14:creationId xmlns:p14="http://schemas.microsoft.com/office/powerpoint/2010/main" val="224243814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102228CB-FA61-43B1-BF48-5076A8E085FD}"/>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1355" y="0"/>
            <a:ext cx="9141291"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E358BE01-017F-472B-83A8-9E575A0B08EF}"/>
              </a:ext>
            </a:extLst>
          </p:cNvPr>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51" tIns="34077" rIns="68151" bIns="34077" rtlCol="0" anchor="ctr"/>
          <a:lstStyle/>
          <a:p>
            <a:pPr algn="ctr" defTabSz="340762"/>
            <a:endParaRPr lang="fr-FR" sz="1300" dirty="0">
              <a:solidFill>
                <a:prstClr val="white"/>
              </a:solidFill>
            </a:endParaRPr>
          </a:p>
        </p:txBody>
      </p:sp>
      <p:sp>
        <p:nvSpPr>
          <p:cNvPr id="2" name="Title 1"/>
          <p:cNvSpPr>
            <a:spLocks noGrp="1"/>
          </p:cNvSpPr>
          <p:nvPr>
            <p:ph type="title" hasCustomPrompt="1"/>
          </p:nvPr>
        </p:nvSpPr>
        <p:spPr>
          <a:xfrm>
            <a:off x="301568" y="1282304"/>
            <a:ext cx="4161788" cy="484350"/>
          </a:xfrm>
          <a:ln>
            <a:noFill/>
          </a:ln>
        </p:spPr>
        <p:txBody>
          <a:bodyPr vert="horz" wrap="square" lIns="68151" tIns="34077" rIns="68151" bIns="34077" rtlCol="0" anchor="t" anchorCtr="0">
            <a:spAutoFit/>
          </a:bodyPr>
          <a:lstStyle>
            <a:lvl1pPr>
              <a:defRPr lang="en-US" sz="3000" kern="1500" dirty="0">
                <a:solidFill>
                  <a:schemeClr val="bg1"/>
                </a:solidFill>
              </a:defRPr>
            </a:lvl1pPr>
          </a:lstStyle>
          <a:p>
            <a:pPr marL="0" marR="0" lvl="0" indent="0" fontAlgn="auto">
              <a:spcBef>
                <a:spcPts val="750"/>
              </a:spcBef>
              <a:spcAft>
                <a:spcPts val="0"/>
              </a:spcAft>
              <a:buClrTx/>
              <a:buSzTx/>
              <a:buFont typeface="Arial" panose="020B0604020202020204" pitchFamily="34" charset="0"/>
              <a:tabLst/>
            </a:pPr>
            <a:r>
              <a:rPr lang="en-US" noProof="0" dirty="0"/>
              <a:t>Presentation title</a:t>
            </a:r>
          </a:p>
        </p:txBody>
      </p:sp>
      <p:sp>
        <p:nvSpPr>
          <p:cNvPr id="3" name="Text Placeholder 2"/>
          <p:cNvSpPr>
            <a:spLocks noGrp="1"/>
          </p:cNvSpPr>
          <p:nvPr>
            <p:ph type="body" idx="1" hasCustomPrompt="1"/>
          </p:nvPr>
        </p:nvSpPr>
        <p:spPr>
          <a:xfrm>
            <a:off x="301568" y="2795265"/>
            <a:ext cx="4161788" cy="276601"/>
          </a:xfrm>
          <a:prstGeom prst="rect">
            <a:avLst/>
          </a:prstGeom>
          <a:ln>
            <a:noFill/>
          </a:ln>
        </p:spPr>
        <p:txBody>
          <a:bodyPr vert="horz" wrap="square" lIns="68151" tIns="34077" rIns="68151" bIns="34077" rtlCol="0">
            <a:spAutoFit/>
          </a:bodyPr>
          <a:lstStyle>
            <a:lvl1pPr>
              <a:defRPr lang="fr-FR" sz="1500" b="1" dirty="0" smtClean="0">
                <a:solidFill>
                  <a:schemeClr val="bg1"/>
                </a:solidFill>
              </a:defRPr>
            </a:lvl1pPr>
          </a:lstStyle>
          <a:p>
            <a:pPr lvl="0"/>
            <a:r>
              <a:rPr lang="en-US" noProof="0" dirty="0"/>
              <a:t>Speaker’s name</a:t>
            </a:r>
          </a:p>
        </p:txBody>
      </p:sp>
      <p:sp>
        <p:nvSpPr>
          <p:cNvPr id="13" name="Espace réservé du texte 20">
            <a:extLst>
              <a:ext uri="{FF2B5EF4-FFF2-40B4-BE49-F238E27FC236}">
                <a16:creationId xmlns:a16="http://schemas.microsoft.com/office/drawing/2014/main" id="{411AFC5A-BF12-453C-B7C7-C19EE5BEDBFF}"/>
              </a:ext>
            </a:extLst>
          </p:cNvPr>
          <p:cNvSpPr>
            <a:spLocks noGrp="1"/>
          </p:cNvSpPr>
          <p:nvPr>
            <p:ph type="body" sz="quarter" idx="15" hasCustomPrompt="1"/>
          </p:nvPr>
        </p:nvSpPr>
        <p:spPr>
          <a:xfrm>
            <a:off x="301567" y="3297983"/>
            <a:ext cx="4164923" cy="479659"/>
          </a:xfrm>
          <a:prstGeom prst="rect">
            <a:avLst/>
          </a:prstGeom>
          <a:ln>
            <a:noFill/>
          </a:ln>
        </p:spPr>
        <p:txBody>
          <a:bodyPr lIns="91396" tIns="45696" rIns="91396" bIns="456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en-US" noProof="0" dirty="0"/>
              <a:t>Place and date XX/XX/202X</a:t>
            </a:r>
          </a:p>
        </p:txBody>
      </p:sp>
      <p:grpSp>
        <p:nvGrpSpPr>
          <p:cNvPr id="11" name="Groupe 10">
            <a:extLst>
              <a:ext uri="{FF2B5EF4-FFF2-40B4-BE49-F238E27FC236}">
                <a16:creationId xmlns:a16="http://schemas.microsoft.com/office/drawing/2014/main" id="{841CD297-36D4-4038-BA01-D42FA05D588A}"/>
              </a:ext>
            </a:extLst>
          </p:cNvPr>
          <p:cNvGrpSpPr/>
          <p:nvPr userDrawn="1"/>
        </p:nvGrpSpPr>
        <p:grpSpPr>
          <a:xfrm>
            <a:off x="395288" y="382226"/>
            <a:ext cx="2056364" cy="306040"/>
            <a:chOff x="395288" y="382225"/>
            <a:chExt cx="2056364" cy="306040"/>
          </a:xfrm>
        </p:grpSpPr>
        <p:sp>
          <p:nvSpPr>
            <p:cNvPr id="12" name="Forme libre : forme 11">
              <a:extLst>
                <a:ext uri="{FF2B5EF4-FFF2-40B4-BE49-F238E27FC236}">
                  <a16:creationId xmlns:a16="http://schemas.microsoft.com/office/drawing/2014/main" id="{D8D3ACA2-D33D-40F4-BCB3-A76F1C758651}"/>
                </a:ext>
              </a:extLst>
            </p:cNvPr>
            <p:cNvSpPr/>
            <p:nvPr/>
          </p:nvSpPr>
          <p:spPr>
            <a:xfrm>
              <a:off x="395288" y="382225"/>
              <a:ext cx="157282" cy="301824"/>
            </a:xfrm>
            <a:custGeom>
              <a:avLst/>
              <a:gdLst>
                <a:gd name="connsiteX0" fmla="*/ 90271 w 157282"/>
                <a:gd name="connsiteY0" fmla="*/ 94805 h 301824"/>
                <a:gd name="connsiteX1" fmla="*/ 155695 w 157282"/>
                <a:gd name="connsiteY1" fmla="*/ 94805 h 301824"/>
                <a:gd name="connsiteX2" fmla="*/ 155695 w 157282"/>
                <a:gd name="connsiteY2" fmla="*/ 137016 h 301824"/>
                <a:gd name="connsiteX3" fmla="*/ 92764 w 157282"/>
                <a:gd name="connsiteY3" fmla="*/ 137016 h 301824"/>
                <a:gd name="connsiteX4" fmla="*/ 92764 w 157282"/>
                <a:gd name="connsiteY4" fmla="*/ 301824 h 301824"/>
                <a:gd name="connsiteX5" fmla="*/ 35999 w 157282"/>
                <a:gd name="connsiteY5" fmla="*/ 301824 h 301824"/>
                <a:gd name="connsiteX6" fmla="*/ 35999 w 157282"/>
                <a:gd name="connsiteY6" fmla="*/ 137061 h 301824"/>
                <a:gd name="connsiteX7" fmla="*/ 0 w 157282"/>
                <a:gd name="connsiteY7" fmla="*/ 137061 h 301824"/>
                <a:gd name="connsiteX8" fmla="*/ 0 w 157282"/>
                <a:gd name="connsiteY8" fmla="*/ 94850 h 301824"/>
                <a:gd name="connsiteX9" fmla="*/ 35999 w 157282"/>
                <a:gd name="connsiteY9" fmla="*/ 94850 h 301824"/>
                <a:gd name="connsiteX10" fmla="*/ 35999 w 157282"/>
                <a:gd name="connsiteY10" fmla="*/ 70004 h 301824"/>
                <a:gd name="connsiteX11" fmla="*/ 57128 w 157282"/>
                <a:gd name="connsiteY11" fmla="*/ 18045 h 301824"/>
                <a:gd name="connsiteX12" fmla="*/ 114255 w 157282"/>
                <a:gd name="connsiteY12" fmla="*/ 0 h 301824"/>
                <a:gd name="connsiteX13" fmla="*/ 139282 w 157282"/>
                <a:gd name="connsiteY13" fmla="*/ 2902 h 301824"/>
                <a:gd name="connsiteX14" fmla="*/ 157282 w 157282"/>
                <a:gd name="connsiteY14" fmla="*/ 10791 h 301824"/>
                <a:gd name="connsiteX15" fmla="*/ 149393 w 157282"/>
                <a:gd name="connsiteY15" fmla="*/ 48468 h 301824"/>
                <a:gd name="connsiteX16" fmla="*/ 125771 w 157282"/>
                <a:gd name="connsiteY16" fmla="*/ 42256 h 301824"/>
                <a:gd name="connsiteX17" fmla="*/ 90180 w 157282"/>
                <a:gd name="connsiteY17" fmla="*/ 74130 h 301824"/>
                <a:gd name="connsiteX18" fmla="*/ 90180 w 157282"/>
                <a:gd name="connsiteY18" fmla="*/ 94805 h 30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282" h="301824">
                  <a:moveTo>
                    <a:pt x="90271" y="94805"/>
                  </a:moveTo>
                  <a:lnTo>
                    <a:pt x="155695" y="94805"/>
                  </a:lnTo>
                  <a:lnTo>
                    <a:pt x="155695" y="137016"/>
                  </a:lnTo>
                  <a:lnTo>
                    <a:pt x="92764" y="137016"/>
                  </a:lnTo>
                  <a:lnTo>
                    <a:pt x="92764" y="301824"/>
                  </a:lnTo>
                  <a:lnTo>
                    <a:pt x="35999" y="301824"/>
                  </a:lnTo>
                  <a:lnTo>
                    <a:pt x="35999" y="137061"/>
                  </a:lnTo>
                  <a:lnTo>
                    <a:pt x="0" y="137061"/>
                  </a:lnTo>
                  <a:lnTo>
                    <a:pt x="0" y="94850"/>
                  </a:lnTo>
                  <a:lnTo>
                    <a:pt x="35999" y="94850"/>
                  </a:lnTo>
                  <a:lnTo>
                    <a:pt x="35999" y="70004"/>
                  </a:lnTo>
                  <a:cubicBezTo>
                    <a:pt x="35999" y="47380"/>
                    <a:pt x="43027" y="30060"/>
                    <a:pt x="57128" y="18045"/>
                  </a:cubicBezTo>
                  <a:cubicBezTo>
                    <a:pt x="71228" y="6030"/>
                    <a:pt x="90271" y="0"/>
                    <a:pt x="114255" y="0"/>
                  </a:cubicBezTo>
                  <a:cubicBezTo>
                    <a:pt x="123368" y="0"/>
                    <a:pt x="131711" y="952"/>
                    <a:pt x="139282" y="2902"/>
                  </a:cubicBezTo>
                  <a:cubicBezTo>
                    <a:pt x="146899" y="4851"/>
                    <a:pt x="152884" y="7481"/>
                    <a:pt x="157282" y="10791"/>
                  </a:cubicBezTo>
                  <a:lnTo>
                    <a:pt x="149393" y="48468"/>
                  </a:lnTo>
                  <a:cubicBezTo>
                    <a:pt x="143046" y="44342"/>
                    <a:pt x="135157" y="42256"/>
                    <a:pt x="125771" y="42256"/>
                  </a:cubicBezTo>
                  <a:cubicBezTo>
                    <a:pt x="102013" y="42256"/>
                    <a:pt x="90180" y="52866"/>
                    <a:pt x="90180" y="74130"/>
                  </a:cubicBezTo>
                  <a:lnTo>
                    <a:pt x="90180" y="94805"/>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5" name="Forme libre : forme 14">
              <a:extLst>
                <a:ext uri="{FF2B5EF4-FFF2-40B4-BE49-F238E27FC236}">
                  <a16:creationId xmlns:a16="http://schemas.microsoft.com/office/drawing/2014/main" id="{4BE2BDA2-7219-41D5-9981-93C1F6F37700}"/>
                </a:ext>
              </a:extLst>
            </p:cNvPr>
            <p:cNvSpPr/>
            <p:nvPr/>
          </p:nvSpPr>
          <p:spPr>
            <a:xfrm>
              <a:off x="567124" y="472903"/>
              <a:ext cx="139509" cy="211145"/>
            </a:xfrm>
            <a:custGeom>
              <a:avLst/>
              <a:gdLst>
                <a:gd name="connsiteX0" fmla="*/ 139509 w 139509"/>
                <a:gd name="connsiteY0" fmla="*/ 4534 h 211145"/>
                <a:gd name="connsiteX1" fmla="*/ 132481 w 139509"/>
                <a:gd name="connsiteY1" fmla="*/ 54226 h 211145"/>
                <a:gd name="connsiteX2" fmla="*/ 106411 w 139509"/>
                <a:gd name="connsiteY2" fmla="*/ 48014 h 211145"/>
                <a:gd name="connsiteX3" fmla="*/ 71409 w 139509"/>
                <a:gd name="connsiteY3" fmla="*/ 62704 h 211145"/>
                <a:gd name="connsiteX4" fmla="*/ 56719 w 139509"/>
                <a:gd name="connsiteY4" fmla="*/ 103918 h 211145"/>
                <a:gd name="connsiteX5" fmla="*/ 56719 w 139509"/>
                <a:gd name="connsiteY5" fmla="*/ 211146 h 211145"/>
                <a:gd name="connsiteX6" fmla="*/ 0 w 139509"/>
                <a:gd name="connsiteY6" fmla="*/ 211146 h 211145"/>
                <a:gd name="connsiteX7" fmla="*/ 0 w 139509"/>
                <a:gd name="connsiteY7" fmla="*/ 4126 h 211145"/>
                <a:gd name="connsiteX8" fmla="*/ 49284 w 139509"/>
                <a:gd name="connsiteY8" fmla="*/ 4126 h 211145"/>
                <a:gd name="connsiteX9" fmla="*/ 53002 w 139509"/>
                <a:gd name="connsiteY9" fmla="*/ 44705 h 211145"/>
                <a:gd name="connsiteX10" fmla="*/ 117157 w 139509"/>
                <a:gd name="connsiteY10" fmla="*/ 0 h 211145"/>
                <a:gd name="connsiteX11" fmla="*/ 139509 w 139509"/>
                <a:gd name="connsiteY11" fmla="*/ 4534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509" h="211145">
                  <a:moveTo>
                    <a:pt x="139509" y="4534"/>
                  </a:moveTo>
                  <a:lnTo>
                    <a:pt x="132481" y="54226"/>
                  </a:lnTo>
                  <a:cubicBezTo>
                    <a:pt x="126134" y="50100"/>
                    <a:pt x="117429" y="48014"/>
                    <a:pt x="106411" y="48014"/>
                  </a:cubicBezTo>
                  <a:cubicBezTo>
                    <a:pt x="92900" y="48014"/>
                    <a:pt x="81203" y="52911"/>
                    <a:pt x="71409" y="62704"/>
                  </a:cubicBezTo>
                  <a:cubicBezTo>
                    <a:pt x="61616" y="72498"/>
                    <a:pt x="56719" y="86236"/>
                    <a:pt x="56719" y="103918"/>
                  </a:cubicBezTo>
                  <a:lnTo>
                    <a:pt x="56719" y="211146"/>
                  </a:lnTo>
                  <a:lnTo>
                    <a:pt x="0" y="211146"/>
                  </a:lnTo>
                  <a:lnTo>
                    <a:pt x="0" y="4126"/>
                  </a:lnTo>
                  <a:lnTo>
                    <a:pt x="49284" y="4126"/>
                  </a:lnTo>
                  <a:lnTo>
                    <a:pt x="53002" y="44705"/>
                  </a:lnTo>
                  <a:cubicBezTo>
                    <a:pt x="64291" y="14917"/>
                    <a:pt x="85691" y="0"/>
                    <a:pt x="117157" y="0"/>
                  </a:cubicBezTo>
                  <a:cubicBezTo>
                    <a:pt x="126814" y="0"/>
                    <a:pt x="134250" y="1496"/>
                    <a:pt x="139509" y="4534"/>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3D3FC5C1-AA97-4C50-BA57-E42C69B60D36}"/>
                </a:ext>
              </a:extLst>
            </p:cNvPr>
            <p:cNvSpPr/>
            <p:nvPr/>
          </p:nvSpPr>
          <p:spPr>
            <a:xfrm>
              <a:off x="707494"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539 w 216087"/>
                <a:gd name="connsiteY15" fmla="*/ 57536 h 215316"/>
                <a:gd name="connsiteX16" fmla="*/ 32327 w 216087"/>
                <a:gd name="connsiteY16" fmla="*/ 15325 h 215316"/>
                <a:gd name="connsiteX17" fmla="*/ 92719 w 216087"/>
                <a:gd name="connsiteY17" fmla="*/ 0 h 215316"/>
                <a:gd name="connsiteX18" fmla="*/ 161861 w 216087"/>
                <a:gd name="connsiteY18" fmla="*/ 19269 h 215316"/>
                <a:gd name="connsiteX19" fmla="*/ 186707 w 216087"/>
                <a:gd name="connsiteY19" fmla="*/ 76216 h 215316"/>
                <a:gd name="connsiteX20" fmla="*/ 186707 w 216087"/>
                <a:gd name="connsiteY20" fmla="*/ 161091 h 215316"/>
                <a:gd name="connsiteX21" fmla="*/ 190425 w 216087"/>
                <a:gd name="connsiteY21" fmla="*/ 173106 h 215316"/>
                <a:gd name="connsiteX22" fmla="*/ 202032 w 216087"/>
                <a:gd name="connsiteY22" fmla="*/ 176824 h 215316"/>
                <a:gd name="connsiteX23" fmla="*/ 216087 w 216087"/>
                <a:gd name="connsiteY23" fmla="*/ 175146 h 215316"/>
                <a:gd name="connsiteX24" fmla="*/ 115298 w 216087"/>
                <a:gd name="connsiteY24" fmla="*/ 167892 h 215316"/>
                <a:gd name="connsiteX25" fmla="*/ 130396 w 216087"/>
                <a:gd name="connsiteY25" fmla="*/ 143681 h 215316"/>
                <a:gd name="connsiteX26" fmla="*/ 130396 w 216087"/>
                <a:gd name="connsiteY26" fmla="*/ 122144 h 215316"/>
                <a:gd name="connsiteX27" fmla="*/ 86099 w 216087"/>
                <a:gd name="connsiteY27" fmla="*/ 132074 h 215316"/>
                <a:gd name="connsiteX28" fmla="*/ 65198 w 216087"/>
                <a:gd name="connsiteY28" fmla="*/ 140960 h 215316"/>
                <a:gd name="connsiteX29" fmla="*/ 58352 w 216087"/>
                <a:gd name="connsiteY29" fmla="*/ 156466 h 215316"/>
                <a:gd name="connsiteX30" fmla="*/ 64563 w 216087"/>
                <a:gd name="connsiteY30" fmla="*/ 171564 h 215316"/>
                <a:gd name="connsiteX31" fmla="*/ 81928 w 216087"/>
                <a:gd name="connsiteY31" fmla="*/ 176733 h 215316"/>
                <a:gd name="connsiteX32" fmla="*/ 115298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08" y="213367"/>
                    <a:pt x="195276" y="215317"/>
                    <a:pt x="185030" y="215317"/>
                  </a:cubicBezTo>
                  <a:cubicBezTo>
                    <a:pt x="158552" y="215317"/>
                    <a:pt x="142683" y="204979"/>
                    <a:pt x="137423" y="184259"/>
                  </a:cubicBezTo>
                  <a:cubicBezTo>
                    <a:pt x="131348" y="194461"/>
                    <a:pt x="121963" y="202214"/>
                    <a:pt x="109268" y="207428"/>
                  </a:cubicBezTo>
                  <a:cubicBezTo>
                    <a:pt x="96573" y="212642"/>
                    <a:pt x="81520" y="215317"/>
                    <a:pt x="64155" y="215317"/>
                  </a:cubicBezTo>
                  <a:cubicBezTo>
                    <a:pt x="43979" y="215317"/>
                    <a:pt x="28292" y="210738"/>
                    <a:pt x="16957" y="201670"/>
                  </a:cubicBezTo>
                  <a:cubicBezTo>
                    <a:pt x="5622" y="192556"/>
                    <a:pt x="0" y="179453"/>
                    <a:pt x="0" y="162315"/>
                  </a:cubicBezTo>
                  <a:cubicBezTo>
                    <a:pt x="0" y="128628"/>
                    <a:pt x="26932"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539" y="57536"/>
                  </a:lnTo>
                  <a:cubicBezTo>
                    <a:pt x="6937" y="39581"/>
                    <a:pt x="16866" y="25526"/>
                    <a:pt x="32327" y="15325"/>
                  </a:cubicBezTo>
                  <a:cubicBezTo>
                    <a:pt x="47742" y="5123"/>
                    <a:pt x="67873" y="0"/>
                    <a:pt x="92719" y="0"/>
                  </a:cubicBezTo>
                  <a:cubicBezTo>
                    <a:pt x="122235" y="0"/>
                    <a:pt x="145313" y="6393"/>
                    <a:pt x="161861" y="19269"/>
                  </a:cubicBezTo>
                  <a:cubicBezTo>
                    <a:pt x="178410" y="32100"/>
                    <a:pt x="186707" y="51098"/>
                    <a:pt x="186707" y="76216"/>
                  </a:cubicBezTo>
                  <a:lnTo>
                    <a:pt x="186707" y="161091"/>
                  </a:lnTo>
                  <a:cubicBezTo>
                    <a:pt x="186707" y="166622"/>
                    <a:pt x="187931" y="170612"/>
                    <a:pt x="190425" y="173106"/>
                  </a:cubicBezTo>
                  <a:cubicBezTo>
                    <a:pt x="192919" y="175600"/>
                    <a:pt x="196773" y="176824"/>
                    <a:pt x="202032" y="176824"/>
                  </a:cubicBezTo>
                  <a:cubicBezTo>
                    <a:pt x="207835" y="176778"/>
                    <a:pt x="212505" y="176234"/>
                    <a:pt x="216087" y="175146"/>
                  </a:cubicBezTo>
                  <a:moveTo>
                    <a:pt x="115298" y="167892"/>
                  </a:moveTo>
                  <a:cubicBezTo>
                    <a:pt x="125363" y="161952"/>
                    <a:pt x="130396" y="153882"/>
                    <a:pt x="130396" y="143681"/>
                  </a:cubicBezTo>
                  <a:lnTo>
                    <a:pt x="130396" y="122144"/>
                  </a:lnTo>
                  <a:lnTo>
                    <a:pt x="86099" y="132074"/>
                  </a:lnTo>
                  <a:cubicBezTo>
                    <a:pt x="76714" y="134295"/>
                    <a:pt x="69732" y="137242"/>
                    <a:pt x="65198" y="140960"/>
                  </a:cubicBezTo>
                  <a:cubicBezTo>
                    <a:pt x="60619" y="144678"/>
                    <a:pt x="58352" y="149847"/>
                    <a:pt x="58352" y="156466"/>
                  </a:cubicBezTo>
                  <a:cubicBezTo>
                    <a:pt x="58352" y="163086"/>
                    <a:pt x="60437" y="168119"/>
                    <a:pt x="64563" y="171564"/>
                  </a:cubicBezTo>
                  <a:cubicBezTo>
                    <a:pt x="68689" y="175010"/>
                    <a:pt x="74493" y="176733"/>
                    <a:pt x="81928" y="176733"/>
                  </a:cubicBezTo>
                  <a:cubicBezTo>
                    <a:pt x="94079" y="176778"/>
                    <a:pt x="105187" y="173831"/>
                    <a:pt x="115298"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EDB14CE6-9CE6-4500-8D64-F9B7796F895C}"/>
                </a:ext>
              </a:extLst>
            </p:cNvPr>
            <p:cNvSpPr/>
            <p:nvPr/>
          </p:nvSpPr>
          <p:spPr>
            <a:xfrm>
              <a:off x="933692" y="472903"/>
              <a:ext cx="332835" cy="211190"/>
            </a:xfrm>
            <a:custGeom>
              <a:avLst/>
              <a:gdLst>
                <a:gd name="connsiteX0" fmla="*/ 311935 w 332835"/>
                <a:gd name="connsiteY0" fmla="*/ 19451 h 211190"/>
                <a:gd name="connsiteX1" fmla="*/ 332836 w 332835"/>
                <a:gd name="connsiteY1" fmla="*/ 75354 h 211190"/>
                <a:gd name="connsiteX2" fmla="*/ 332836 w 332835"/>
                <a:gd name="connsiteY2" fmla="*/ 211146 h 211190"/>
                <a:gd name="connsiteX3" fmla="*/ 276116 w 332835"/>
                <a:gd name="connsiteY3" fmla="*/ 211146 h 211190"/>
                <a:gd name="connsiteX4" fmla="*/ 276116 w 332835"/>
                <a:gd name="connsiteY4" fmla="*/ 86553 h 211190"/>
                <a:gd name="connsiteX5" fmla="*/ 266595 w 332835"/>
                <a:gd name="connsiteY5" fmla="*/ 54861 h 211190"/>
                <a:gd name="connsiteX6" fmla="*/ 240525 w 332835"/>
                <a:gd name="connsiteY6" fmla="*/ 44705 h 211190"/>
                <a:gd name="connsiteX7" fmla="*/ 207835 w 332835"/>
                <a:gd name="connsiteY7" fmla="*/ 59213 h 211190"/>
                <a:gd name="connsiteX8" fmla="*/ 195004 w 332835"/>
                <a:gd name="connsiteY8" fmla="*/ 99792 h 211190"/>
                <a:gd name="connsiteX9" fmla="*/ 195004 w 332835"/>
                <a:gd name="connsiteY9" fmla="*/ 211191 h 211190"/>
                <a:gd name="connsiteX10" fmla="*/ 138285 w 332835"/>
                <a:gd name="connsiteY10" fmla="*/ 211191 h 211190"/>
                <a:gd name="connsiteX11" fmla="*/ 138285 w 332835"/>
                <a:gd name="connsiteY11" fmla="*/ 86553 h 211190"/>
                <a:gd name="connsiteX12" fmla="*/ 128764 w 332835"/>
                <a:gd name="connsiteY12" fmla="*/ 54861 h 211190"/>
                <a:gd name="connsiteX13" fmla="*/ 102285 w 332835"/>
                <a:gd name="connsiteY13" fmla="*/ 44705 h 211190"/>
                <a:gd name="connsiteX14" fmla="*/ 70185 w 332835"/>
                <a:gd name="connsiteY14" fmla="*/ 58987 h 211190"/>
                <a:gd name="connsiteX15" fmla="*/ 56719 w 332835"/>
                <a:gd name="connsiteY15" fmla="*/ 101424 h 211190"/>
                <a:gd name="connsiteX16" fmla="*/ 56719 w 332835"/>
                <a:gd name="connsiteY16" fmla="*/ 211146 h 211190"/>
                <a:gd name="connsiteX17" fmla="*/ 0 w 332835"/>
                <a:gd name="connsiteY17" fmla="*/ 211146 h 211190"/>
                <a:gd name="connsiteX18" fmla="*/ 0 w 332835"/>
                <a:gd name="connsiteY18" fmla="*/ 4126 h 211190"/>
                <a:gd name="connsiteX19" fmla="*/ 50916 w 332835"/>
                <a:gd name="connsiteY19" fmla="*/ 4126 h 211190"/>
                <a:gd name="connsiteX20" fmla="*/ 52594 w 332835"/>
                <a:gd name="connsiteY20" fmla="*/ 40987 h 211190"/>
                <a:gd name="connsiteX21" fmla="*/ 80931 w 332835"/>
                <a:gd name="connsiteY21" fmla="*/ 10337 h 211190"/>
                <a:gd name="connsiteX22" fmla="*/ 121283 w 332835"/>
                <a:gd name="connsiteY22" fmla="*/ 0 h 211190"/>
                <a:gd name="connsiteX23" fmla="*/ 162496 w 332835"/>
                <a:gd name="connsiteY23" fmla="*/ 10745 h 211190"/>
                <a:gd name="connsiteX24" fmla="*/ 188793 w 332835"/>
                <a:gd name="connsiteY24" fmla="*/ 41803 h 211190"/>
                <a:gd name="connsiteX25" fmla="*/ 217765 w 332835"/>
                <a:gd name="connsiteY25" fmla="*/ 10745 h 211190"/>
                <a:gd name="connsiteX26" fmla="*/ 259160 w 332835"/>
                <a:gd name="connsiteY26" fmla="*/ 0 h 211190"/>
                <a:gd name="connsiteX27" fmla="*/ 311935 w 332835"/>
                <a:gd name="connsiteY27"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835" h="211190">
                  <a:moveTo>
                    <a:pt x="311935" y="19451"/>
                  </a:moveTo>
                  <a:cubicBezTo>
                    <a:pt x="325854" y="32418"/>
                    <a:pt x="332836" y="51052"/>
                    <a:pt x="332836" y="75354"/>
                  </a:cubicBezTo>
                  <a:lnTo>
                    <a:pt x="332836" y="211146"/>
                  </a:lnTo>
                  <a:lnTo>
                    <a:pt x="276116" y="211146"/>
                  </a:lnTo>
                  <a:lnTo>
                    <a:pt x="276116" y="86553"/>
                  </a:lnTo>
                  <a:cubicBezTo>
                    <a:pt x="276116" y="72180"/>
                    <a:pt x="272943" y="61662"/>
                    <a:pt x="266595" y="54861"/>
                  </a:cubicBezTo>
                  <a:cubicBezTo>
                    <a:pt x="260248" y="48105"/>
                    <a:pt x="251543" y="44705"/>
                    <a:pt x="240525" y="44705"/>
                  </a:cubicBezTo>
                  <a:cubicBezTo>
                    <a:pt x="227286" y="44705"/>
                    <a:pt x="216359" y="49556"/>
                    <a:pt x="207835" y="59213"/>
                  </a:cubicBezTo>
                  <a:cubicBezTo>
                    <a:pt x="199266" y="68871"/>
                    <a:pt x="195004" y="82427"/>
                    <a:pt x="195004" y="99792"/>
                  </a:cubicBezTo>
                  <a:lnTo>
                    <a:pt x="195004" y="211191"/>
                  </a:lnTo>
                  <a:lnTo>
                    <a:pt x="138285" y="211191"/>
                  </a:lnTo>
                  <a:lnTo>
                    <a:pt x="138285" y="86553"/>
                  </a:lnTo>
                  <a:cubicBezTo>
                    <a:pt x="138285" y="72180"/>
                    <a:pt x="135111" y="61662"/>
                    <a:pt x="128764" y="54861"/>
                  </a:cubicBezTo>
                  <a:cubicBezTo>
                    <a:pt x="122416" y="48105"/>
                    <a:pt x="113575" y="44705"/>
                    <a:pt x="102285" y="44705"/>
                  </a:cubicBezTo>
                  <a:cubicBezTo>
                    <a:pt x="89863" y="44705"/>
                    <a:pt x="79162" y="49465"/>
                    <a:pt x="70185" y="58987"/>
                  </a:cubicBezTo>
                  <a:cubicBezTo>
                    <a:pt x="61208" y="68508"/>
                    <a:pt x="56719" y="82654"/>
                    <a:pt x="56719" y="101424"/>
                  </a:cubicBezTo>
                  <a:lnTo>
                    <a:pt x="56719" y="211146"/>
                  </a:lnTo>
                  <a:lnTo>
                    <a:pt x="0" y="211146"/>
                  </a:lnTo>
                  <a:lnTo>
                    <a:pt x="0" y="4126"/>
                  </a:lnTo>
                  <a:lnTo>
                    <a:pt x="50916" y="4126"/>
                  </a:lnTo>
                  <a:lnTo>
                    <a:pt x="52594" y="40987"/>
                  </a:lnTo>
                  <a:cubicBezTo>
                    <a:pt x="59485" y="27476"/>
                    <a:pt x="68961" y="17229"/>
                    <a:pt x="80931" y="10337"/>
                  </a:cubicBezTo>
                  <a:cubicBezTo>
                    <a:pt x="92946" y="3446"/>
                    <a:pt x="106411" y="0"/>
                    <a:pt x="121283" y="0"/>
                  </a:cubicBezTo>
                  <a:cubicBezTo>
                    <a:pt x="136743" y="0"/>
                    <a:pt x="150481" y="3582"/>
                    <a:pt x="162496" y="10745"/>
                  </a:cubicBezTo>
                  <a:cubicBezTo>
                    <a:pt x="174511" y="17909"/>
                    <a:pt x="183262" y="28292"/>
                    <a:pt x="188793" y="41803"/>
                  </a:cubicBezTo>
                  <a:cubicBezTo>
                    <a:pt x="195412" y="28292"/>
                    <a:pt x="205070" y="17909"/>
                    <a:pt x="217765" y="10745"/>
                  </a:cubicBezTo>
                  <a:cubicBezTo>
                    <a:pt x="230460" y="3582"/>
                    <a:pt x="244243" y="0"/>
                    <a:pt x="259160" y="0"/>
                  </a:cubicBezTo>
                  <a:cubicBezTo>
                    <a:pt x="280378" y="0"/>
                    <a:pt x="297970" y="6484"/>
                    <a:pt x="311935"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8" name="Forme libre : forme 17">
              <a:extLst>
                <a:ext uri="{FF2B5EF4-FFF2-40B4-BE49-F238E27FC236}">
                  <a16:creationId xmlns:a16="http://schemas.microsoft.com/office/drawing/2014/main" id="{994DB80C-0874-4879-95BE-5C785D21D120}"/>
                </a:ext>
              </a:extLst>
            </p:cNvPr>
            <p:cNvSpPr/>
            <p:nvPr/>
          </p:nvSpPr>
          <p:spPr>
            <a:xfrm>
              <a:off x="1287792"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494 w 216087"/>
                <a:gd name="connsiteY15" fmla="*/ 57536 h 215316"/>
                <a:gd name="connsiteX16" fmla="*/ 32327 w 216087"/>
                <a:gd name="connsiteY16" fmla="*/ 15325 h 215316"/>
                <a:gd name="connsiteX17" fmla="*/ 92764 w 216087"/>
                <a:gd name="connsiteY17" fmla="*/ 0 h 215316"/>
                <a:gd name="connsiteX18" fmla="*/ 161907 w 216087"/>
                <a:gd name="connsiteY18" fmla="*/ 19269 h 215316"/>
                <a:gd name="connsiteX19" fmla="*/ 186753 w 216087"/>
                <a:gd name="connsiteY19" fmla="*/ 76216 h 215316"/>
                <a:gd name="connsiteX20" fmla="*/ 186753 w 216087"/>
                <a:gd name="connsiteY20" fmla="*/ 161091 h 215316"/>
                <a:gd name="connsiteX21" fmla="*/ 190470 w 216087"/>
                <a:gd name="connsiteY21" fmla="*/ 173106 h 215316"/>
                <a:gd name="connsiteX22" fmla="*/ 202077 w 216087"/>
                <a:gd name="connsiteY22" fmla="*/ 176824 h 215316"/>
                <a:gd name="connsiteX23" fmla="*/ 216087 w 216087"/>
                <a:gd name="connsiteY23" fmla="*/ 175146 h 215316"/>
                <a:gd name="connsiteX24" fmla="*/ 115253 w 216087"/>
                <a:gd name="connsiteY24" fmla="*/ 167892 h 215316"/>
                <a:gd name="connsiteX25" fmla="*/ 130351 w 216087"/>
                <a:gd name="connsiteY25" fmla="*/ 143681 h 215316"/>
                <a:gd name="connsiteX26" fmla="*/ 130351 w 216087"/>
                <a:gd name="connsiteY26" fmla="*/ 122144 h 215316"/>
                <a:gd name="connsiteX27" fmla="*/ 86054 w 216087"/>
                <a:gd name="connsiteY27" fmla="*/ 132074 h 215316"/>
                <a:gd name="connsiteX28" fmla="*/ 65153 w 216087"/>
                <a:gd name="connsiteY28" fmla="*/ 140960 h 215316"/>
                <a:gd name="connsiteX29" fmla="*/ 58306 w 216087"/>
                <a:gd name="connsiteY29" fmla="*/ 156466 h 215316"/>
                <a:gd name="connsiteX30" fmla="*/ 64518 w 216087"/>
                <a:gd name="connsiteY30" fmla="*/ 171564 h 215316"/>
                <a:gd name="connsiteX31" fmla="*/ 81883 w 216087"/>
                <a:gd name="connsiteY31" fmla="*/ 176733 h 215316"/>
                <a:gd name="connsiteX32" fmla="*/ 115253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54" y="213367"/>
                    <a:pt x="195276" y="215317"/>
                    <a:pt x="185030" y="215317"/>
                  </a:cubicBezTo>
                  <a:cubicBezTo>
                    <a:pt x="158552" y="215317"/>
                    <a:pt x="142637" y="204979"/>
                    <a:pt x="137423" y="184259"/>
                  </a:cubicBezTo>
                  <a:cubicBezTo>
                    <a:pt x="131348" y="194461"/>
                    <a:pt x="121963" y="202214"/>
                    <a:pt x="109268" y="207428"/>
                  </a:cubicBezTo>
                  <a:cubicBezTo>
                    <a:pt x="96573" y="212642"/>
                    <a:pt x="81520" y="215317"/>
                    <a:pt x="64155" y="215317"/>
                  </a:cubicBezTo>
                  <a:cubicBezTo>
                    <a:pt x="43979" y="215317"/>
                    <a:pt x="28246" y="210738"/>
                    <a:pt x="16957" y="201670"/>
                  </a:cubicBezTo>
                  <a:cubicBezTo>
                    <a:pt x="5622" y="192556"/>
                    <a:pt x="0" y="179453"/>
                    <a:pt x="0" y="162315"/>
                  </a:cubicBezTo>
                  <a:cubicBezTo>
                    <a:pt x="0" y="128628"/>
                    <a:pt x="26886"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494" y="57536"/>
                  </a:lnTo>
                  <a:cubicBezTo>
                    <a:pt x="6892" y="39581"/>
                    <a:pt x="16866" y="25526"/>
                    <a:pt x="32327" y="15325"/>
                  </a:cubicBezTo>
                  <a:cubicBezTo>
                    <a:pt x="47788" y="5123"/>
                    <a:pt x="67918" y="0"/>
                    <a:pt x="92764" y="0"/>
                  </a:cubicBezTo>
                  <a:cubicBezTo>
                    <a:pt x="122280" y="0"/>
                    <a:pt x="145358" y="6393"/>
                    <a:pt x="161907" y="19269"/>
                  </a:cubicBezTo>
                  <a:cubicBezTo>
                    <a:pt x="178456" y="32100"/>
                    <a:pt x="186753" y="51098"/>
                    <a:pt x="186753" y="76216"/>
                  </a:cubicBezTo>
                  <a:lnTo>
                    <a:pt x="186753" y="161091"/>
                  </a:lnTo>
                  <a:cubicBezTo>
                    <a:pt x="186753" y="166622"/>
                    <a:pt x="187977" y="170612"/>
                    <a:pt x="190470" y="173106"/>
                  </a:cubicBezTo>
                  <a:cubicBezTo>
                    <a:pt x="192964" y="175600"/>
                    <a:pt x="196818" y="176824"/>
                    <a:pt x="202077" y="176824"/>
                  </a:cubicBezTo>
                  <a:cubicBezTo>
                    <a:pt x="207790" y="176778"/>
                    <a:pt x="212505" y="176234"/>
                    <a:pt x="216087" y="175146"/>
                  </a:cubicBezTo>
                  <a:moveTo>
                    <a:pt x="115253" y="167892"/>
                  </a:moveTo>
                  <a:cubicBezTo>
                    <a:pt x="125318" y="161952"/>
                    <a:pt x="130351" y="153882"/>
                    <a:pt x="130351" y="143681"/>
                  </a:cubicBezTo>
                  <a:lnTo>
                    <a:pt x="130351" y="122144"/>
                  </a:lnTo>
                  <a:lnTo>
                    <a:pt x="86054" y="132074"/>
                  </a:lnTo>
                  <a:cubicBezTo>
                    <a:pt x="76669" y="134295"/>
                    <a:pt x="69687" y="137242"/>
                    <a:pt x="65153" y="140960"/>
                  </a:cubicBezTo>
                  <a:cubicBezTo>
                    <a:pt x="60619" y="144678"/>
                    <a:pt x="58306" y="149847"/>
                    <a:pt x="58306" y="156466"/>
                  </a:cubicBezTo>
                  <a:cubicBezTo>
                    <a:pt x="58306" y="163086"/>
                    <a:pt x="60392" y="168119"/>
                    <a:pt x="64518" y="171564"/>
                  </a:cubicBezTo>
                  <a:cubicBezTo>
                    <a:pt x="68644" y="175010"/>
                    <a:pt x="74447" y="176733"/>
                    <a:pt x="81883" y="176733"/>
                  </a:cubicBezTo>
                  <a:cubicBezTo>
                    <a:pt x="94079" y="176778"/>
                    <a:pt x="105187" y="173831"/>
                    <a:pt x="115253"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9" name="Forme libre : forme 18">
              <a:extLst>
                <a:ext uri="{FF2B5EF4-FFF2-40B4-BE49-F238E27FC236}">
                  <a16:creationId xmlns:a16="http://schemas.microsoft.com/office/drawing/2014/main" id="{20F9350B-96F5-4633-B189-954349025B48}"/>
                </a:ext>
              </a:extLst>
            </p:cNvPr>
            <p:cNvSpPr/>
            <p:nvPr/>
          </p:nvSpPr>
          <p:spPr>
            <a:xfrm>
              <a:off x="2247535" y="472903"/>
              <a:ext cx="204117" cy="215316"/>
            </a:xfrm>
            <a:custGeom>
              <a:avLst/>
              <a:gdLst>
                <a:gd name="connsiteX0" fmla="*/ 202440 w 204117"/>
                <a:gd name="connsiteY0" fmla="*/ 129172 h 215316"/>
                <a:gd name="connsiteX1" fmla="*/ 55903 w 204117"/>
                <a:gd name="connsiteY1" fmla="*/ 129172 h 215316"/>
                <a:gd name="connsiteX2" fmla="*/ 107635 w 204117"/>
                <a:gd name="connsiteY2" fmla="*/ 173061 h 215316"/>
                <a:gd name="connsiteX3" fmla="*/ 137015 w 204117"/>
                <a:gd name="connsiteY3" fmla="*/ 166441 h 215316"/>
                <a:gd name="connsiteX4" fmla="*/ 153156 w 204117"/>
                <a:gd name="connsiteY4" fmla="*/ 147398 h 215316"/>
                <a:gd name="connsiteX5" fmla="*/ 199538 w 204117"/>
                <a:gd name="connsiteY5" fmla="*/ 164355 h 215316"/>
                <a:gd name="connsiteX6" fmla="*/ 166214 w 204117"/>
                <a:gd name="connsiteY6" fmla="*/ 202259 h 215316"/>
                <a:gd name="connsiteX7" fmla="*/ 107635 w 204117"/>
                <a:gd name="connsiteY7" fmla="*/ 215317 h 215316"/>
                <a:gd name="connsiteX8" fmla="*/ 28156 w 204117"/>
                <a:gd name="connsiteY8" fmla="*/ 186934 h 215316"/>
                <a:gd name="connsiteX9" fmla="*/ 0 w 204117"/>
                <a:gd name="connsiteY9" fmla="*/ 107636 h 215316"/>
                <a:gd name="connsiteX10" fmla="*/ 27294 w 204117"/>
                <a:gd name="connsiteY10" fmla="*/ 28337 h 215316"/>
                <a:gd name="connsiteX11" fmla="*/ 104326 w 204117"/>
                <a:gd name="connsiteY11" fmla="*/ 0 h 215316"/>
                <a:gd name="connsiteX12" fmla="*/ 178229 w 204117"/>
                <a:gd name="connsiteY12" fmla="*/ 27748 h 215316"/>
                <a:gd name="connsiteX13" fmla="*/ 204118 w 204117"/>
                <a:gd name="connsiteY13" fmla="*/ 106820 h 215316"/>
                <a:gd name="connsiteX14" fmla="*/ 202440 w 204117"/>
                <a:gd name="connsiteY14" fmla="*/ 129172 h 215316"/>
                <a:gd name="connsiteX15" fmla="*/ 71001 w 204117"/>
                <a:gd name="connsiteY15" fmla="*/ 53818 h 215316"/>
                <a:gd name="connsiteX16" fmla="*/ 55450 w 204117"/>
                <a:gd name="connsiteY16" fmla="*/ 89409 h 215316"/>
                <a:gd name="connsiteX17" fmla="*/ 151932 w 204117"/>
                <a:gd name="connsiteY17" fmla="*/ 89409 h 215316"/>
                <a:gd name="connsiteX18" fmla="*/ 136199 w 204117"/>
                <a:gd name="connsiteY18" fmla="*/ 53999 h 215316"/>
                <a:gd name="connsiteX19" fmla="*/ 103918 w 204117"/>
                <a:gd name="connsiteY19" fmla="*/ 41758 h 215316"/>
                <a:gd name="connsiteX20" fmla="*/ 71001 w 204117"/>
                <a:gd name="connsiteY20" fmla="*/ 53818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17" h="215316">
                  <a:moveTo>
                    <a:pt x="202440" y="129172"/>
                  </a:moveTo>
                  <a:lnTo>
                    <a:pt x="55903" y="129172"/>
                  </a:lnTo>
                  <a:cubicBezTo>
                    <a:pt x="61707" y="158416"/>
                    <a:pt x="78936" y="173061"/>
                    <a:pt x="107635" y="173061"/>
                  </a:cubicBezTo>
                  <a:cubicBezTo>
                    <a:pt x="119515" y="173061"/>
                    <a:pt x="129308" y="170884"/>
                    <a:pt x="137015" y="166441"/>
                  </a:cubicBezTo>
                  <a:cubicBezTo>
                    <a:pt x="144723" y="162043"/>
                    <a:pt x="150119" y="155696"/>
                    <a:pt x="153156" y="147398"/>
                  </a:cubicBezTo>
                  <a:lnTo>
                    <a:pt x="199538" y="164355"/>
                  </a:lnTo>
                  <a:cubicBezTo>
                    <a:pt x="192919" y="180904"/>
                    <a:pt x="181811" y="193554"/>
                    <a:pt x="166214" y="202259"/>
                  </a:cubicBezTo>
                  <a:cubicBezTo>
                    <a:pt x="150617" y="210964"/>
                    <a:pt x="131076" y="215317"/>
                    <a:pt x="107635" y="215317"/>
                  </a:cubicBezTo>
                  <a:cubicBezTo>
                    <a:pt x="73404" y="215317"/>
                    <a:pt x="46926" y="205841"/>
                    <a:pt x="28156" y="186934"/>
                  </a:cubicBezTo>
                  <a:cubicBezTo>
                    <a:pt x="9385" y="168028"/>
                    <a:pt x="0" y="141595"/>
                    <a:pt x="0" y="107636"/>
                  </a:cubicBezTo>
                  <a:cubicBezTo>
                    <a:pt x="0" y="73677"/>
                    <a:pt x="9113" y="47244"/>
                    <a:pt x="27294" y="28337"/>
                  </a:cubicBezTo>
                  <a:cubicBezTo>
                    <a:pt x="45521" y="9431"/>
                    <a:pt x="71183" y="0"/>
                    <a:pt x="104326" y="0"/>
                  </a:cubicBezTo>
                  <a:cubicBezTo>
                    <a:pt x="136335" y="0"/>
                    <a:pt x="160955" y="9249"/>
                    <a:pt x="178229" y="27748"/>
                  </a:cubicBezTo>
                  <a:cubicBezTo>
                    <a:pt x="195458" y="46246"/>
                    <a:pt x="204118" y="72588"/>
                    <a:pt x="204118" y="106820"/>
                  </a:cubicBezTo>
                  <a:cubicBezTo>
                    <a:pt x="204072" y="114527"/>
                    <a:pt x="203528" y="122008"/>
                    <a:pt x="202440" y="129172"/>
                  </a:cubicBezTo>
                  <a:moveTo>
                    <a:pt x="71001" y="53818"/>
                  </a:moveTo>
                  <a:cubicBezTo>
                    <a:pt x="62840" y="61843"/>
                    <a:pt x="57672" y="73677"/>
                    <a:pt x="55450" y="89409"/>
                  </a:cubicBezTo>
                  <a:lnTo>
                    <a:pt x="151932" y="89409"/>
                  </a:lnTo>
                  <a:cubicBezTo>
                    <a:pt x="149710" y="73949"/>
                    <a:pt x="144496" y="62160"/>
                    <a:pt x="136199" y="53999"/>
                  </a:cubicBezTo>
                  <a:cubicBezTo>
                    <a:pt x="127902" y="45838"/>
                    <a:pt x="117157" y="41758"/>
                    <a:pt x="103918" y="41758"/>
                  </a:cubicBezTo>
                  <a:cubicBezTo>
                    <a:pt x="90089" y="41803"/>
                    <a:pt x="79117" y="45838"/>
                    <a:pt x="71001" y="53818"/>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0" name="Forme libre : forme 19">
              <a:extLst>
                <a:ext uri="{FF2B5EF4-FFF2-40B4-BE49-F238E27FC236}">
                  <a16:creationId xmlns:a16="http://schemas.microsoft.com/office/drawing/2014/main" id="{0254C662-2306-4208-B1CC-4CC07083F041}"/>
                </a:ext>
              </a:extLst>
            </p:cNvPr>
            <p:cNvSpPr/>
            <p:nvPr/>
          </p:nvSpPr>
          <p:spPr>
            <a:xfrm>
              <a:off x="1655222" y="472586"/>
              <a:ext cx="260292" cy="215679"/>
            </a:xfrm>
            <a:custGeom>
              <a:avLst/>
              <a:gdLst>
                <a:gd name="connsiteX0" fmla="*/ 107817 w 260292"/>
                <a:gd name="connsiteY0" fmla="*/ 215680 h 215679"/>
                <a:gd name="connsiteX1" fmla="*/ 0 w 260292"/>
                <a:gd name="connsiteY1" fmla="*/ 107862 h 215679"/>
                <a:gd name="connsiteX2" fmla="*/ 107817 w 260292"/>
                <a:gd name="connsiteY2" fmla="*/ 0 h 215679"/>
                <a:gd name="connsiteX3" fmla="*/ 183942 w 260292"/>
                <a:gd name="connsiteY3" fmla="*/ 31466 h 215679"/>
                <a:gd name="connsiteX4" fmla="*/ 260293 w 260292"/>
                <a:gd name="connsiteY4" fmla="*/ 107862 h 215679"/>
                <a:gd name="connsiteX5" fmla="*/ 183942 w 260292"/>
                <a:gd name="connsiteY5" fmla="*/ 184214 h 215679"/>
                <a:gd name="connsiteX6" fmla="*/ 107817 w 260292"/>
                <a:gd name="connsiteY6" fmla="*/ 215680 h 215679"/>
                <a:gd name="connsiteX7" fmla="*/ 107817 w 260292"/>
                <a:gd name="connsiteY7" fmla="*/ 53002 h 215679"/>
                <a:gd name="connsiteX8" fmla="*/ 53002 w 260292"/>
                <a:gd name="connsiteY8" fmla="*/ 107817 h 215679"/>
                <a:gd name="connsiteX9" fmla="*/ 107817 w 260292"/>
                <a:gd name="connsiteY9" fmla="*/ 162632 h 215679"/>
                <a:gd name="connsiteX10" fmla="*/ 146491 w 260292"/>
                <a:gd name="connsiteY10" fmla="*/ 146673 h 215679"/>
                <a:gd name="connsiteX11" fmla="*/ 185347 w 260292"/>
                <a:gd name="connsiteY11" fmla="*/ 107817 h 215679"/>
                <a:gd name="connsiteX12" fmla="*/ 146491 w 260292"/>
                <a:gd name="connsiteY12" fmla="*/ 68961 h 215679"/>
                <a:gd name="connsiteX13" fmla="*/ 107817 w 260292"/>
                <a:gd name="connsiteY13" fmla="*/ 53002 h 21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292" h="215679">
                  <a:moveTo>
                    <a:pt x="107817" y="215680"/>
                  </a:moveTo>
                  <a:cubicBezTo>
                    <a:pt x="48332" y="215680"/>
                    <a:pt x="0" y="167302"/>
                    <a:pt x="0" y="107862"/>
                  </a:cubicBezTo>
                  <a:cubicBezTo>
                    <a:pt x="0" y="48377"/>
                    <a:pt x="48377" y="0"/>
                    <a:pt x="107817" y="0"/>
                  </a:cubicBezTo>
                  <a:cubicBezTo>
                    <a:pt x="136562" y="0"/>
                    <a:pt x="163584" y="11153"/>
                    <a:pt x="183942" y="31466"/>
                  </a:cubicBezTo>
                  <a:lnTo>
                    <a:pt x="260293" y="107862"/>
                  </a:lnTo>
                  <a:lnTo>
                    <a:pt x="183942" y="184214"/>
                  </a:lnTo>
                  <a:cubicBezTo>
                    <a:pt x="163584" y="204526"/>
                    <a:pt x="136517" y="215680"/>
                    <a:pt x="107817" y="215680"/>
                  </a:cubicBezTo>
                  <a:moveTo>
                    <a:pt x="107817" y="53002"/>
                  </a:moveTo>
                  <a:cubicBezTo>
                    <a:pt x="77576" y="53002"/>
                    <a:pt x="53002" y="77576"/>
                    <a:pt x="53002" y="107817"/>
                  </a:cubicBezTo>
                  <a:cubicBezTo>
                    <a:pt x="53002" y="138059"/>
                    <a:pt x="77576" y="162632"/>
                    <a:pt x="107817" y="162632"/>
                  </a:cubicBezTo>
                  <a:cubicBezTo>
                    <a:pt x="122416" y="162632"/>
                    <a:pt x="136154" y="156965"/>
                    <a:pt x="146491" y="146673"/>
                  </a:cubicBezTo>
                  <a:lnTo>
                    <a:pt x="185347" y="107817"/>
                  </a:lnTo>
                  <a:lnTo>
                    <a:pt x="146491" y="68961"/>
                  </a:lnTo>
                  <a:cubicBezTo>
                    <a:pt x="136154" y="58715"/>
                    <a:pt x="122416" y="53002"/>
                    <a:pt x="107817" y="5300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1" name="Forme libre : forme 20">
              <a:extLst>
                <a:ext uri="{FF2B5EF4-FFF2-40B4-BE49-F238E27FC236}">
                  <a16:creationId xmlns:a16="http://schemas.microsoft.com/office/drawing/2014/main" id="{76C9ADC9-D118-41AA-8AD3-525F4B7E838D}"/>
                </a:ext>
              </a:extLst>
            </p:cNvPr>
            <p:cNvSpPr/>
            <p:nvPr/>
          </p:nvSpPr>
          <p:spPr>
            <a:xfrm>
              <a:off x="1897832" y="472903"/>
              <a:ext cx="332836" cy="211190"/>
            </a:xfrm>
            <a:custGeom>
              <a:avLst/>
              <a:gdLst>
                <a:gd name="connsiteX0" fmla="*/ 311980 w 332836"/>
                <a:gd name="connsiteY0" fmla="*/ 19451 h 211190"/>
                <a:gd name="connsiteX1" fmla="*/ 259205 w 332836"/>
                <a:gd name="connsiteY1" fmla="*/ 0 h 211190"/>
                <a:gd name="connsiteX2" fmla="*/ 217810 w 332836"/>
                <a:gd name="connsiteY2" fmla="*/ 10745 h 211190"/>
                <a:gd name="connsiteX3" fmla="*/ 188838 w 332836"/>
                <a:gd name="connsiteY3" fmla="*/ 41803 h 211190"/>
                <a:gd name="connsiteX4" fmla="*/ 162541 w 332836"/>
                <a:gd name="connsiteY4" fmla="*/ 10745 h 211190"/>
                <a:gd name="connsiteX5" fmla="*/ 121328 w 332836"/>
                <a:gd name="connsiteY5" fmla="*/ 0 h 211190"/>
                <a:gd name="connsiteX6" fmla="*/ 80976 w 332836"/>
                <a:gd name="connsiteY6" fmla="*/ 10337 h 211190"/>
                <a:gd name="connsiteX7" fmla="*/ 52594 w 332836"/>
                <a:gd name="connsiteY7" fmla="*/ 40987 h 211190"/>
                <a:gd name="connsiteX8" fmla="*/ 50961 w 332836"/>
                <a:gd name="connsiteY8" fmla="*/ 4126 h 211190"/>
                <a:gd name="connsiteX9" fmla="*/ 0 w 332836"/>
                <a:gd name="connsiteY9" fmla="*/ 4126 h 211190"/>
                <a:gd name="connsiteX10" fmla="*/ 0 w 332836"/>
                <a:gd name="connsiteY10" fmla="*/ 60619 h 211190"/>
                <a:gd name="connsiteX11" fmla="*/ 46881 w 332836"/>
                <a:gd name="connsiteY11" fmla="*/ 107500 h 211190"/>
                <a:gd name="connsiteX12" fmla="*/ 0 w 332836"/>
                <a:gd name="connsiteY12" fmla="*/ 154381 h 211190"/>
                <a:gd name="connsiteX13" fmla="*/ 0 w 332836"/>
                <a:gd name="connsiteY13" fmla="*/ 211146 h 211190"/>
                <a:gd name="connsiteX14" fmla="*/ 56720 w 332836"/>
                <a:gd name="connsiteY14" fmla="*/ 211146 h 211190"/>
                <a:gd name="connsiteX15" fmla="*/ 56720 w 332836"/>
                <a:gd name="connsiteY15" fmla="*/ 101424 h 211190"/>
                <a:gd name="connsiteX16" fmla="*/ 70185 w 332836"/>
                <a:gd name="connsiteY16" fmla="*/ 58987 h 211190"/>
                <a:gd name="connsiteX17" fmla="*/ 102285 w 332836"/>
                <a:gd name="connsiteY17" fmla="*/ 44705 h 211190"/>
                <a:gd name="connsiteX18" fmla="*/ 128764 w 332836"/>
                <a:gd name="connsiteY18" fmla="*/ 54861 h 211190"/>
                <a:gd name="connsiteX19" fmla="*/ 138285 w 332836"/>
                <a:gd name="connsiteY19" fmla="*/ 86553 h 211190"/>
                <a:gd name="connsiteX20" fmla="*/ 138285 w 332836"/>
                <a:gd name="connsiteY20" fmla="*/ 211191 h 211190"/>
                <a:gd name="connsiteX21" fmla="*/ 195004 w 332836"/>
                <a:gd name="connsiteY21" fmla="*/ 211191 h 211190"/>
                <a:gd name="connsiteX22" fmla="*/ 195004 w 332836"/>
                <a:gd name="connsiteY22" fmla="*/ 99792 h 211190"/>
                <a:gd name="connsiteX23" fmla="*/ 207835 w 332836"/>
                <a:gd name="connsiteY23" fmla="*/ 59213 h 211190"/>
                <a:gd name="connsiteX24" fmla="*/ 240525 w 332836"/>
                <a:gd name="connsiteY24" fmla="*/ 44705 h 211190"/>
                <a:gd name="connsiteX25" fmla="*/ 266595 w 332836"/>
                <a:gd name="connsiteY25" fmla="*/ 54861 h 211190"/>
                <a:gd name="connsiteX26" fmla="*/ 276116 w 332836"/>
                <a:gd name="connsiteY26" fmla="*/ 86553 h 211190"/>
                <a:gd name="connsiteX27" fmla="*/ 276116 w 332836"/>
                <a:gd name="connsiteY27" fmla="*/ 211191 h 211190"/>
                <a:gd name="connsiteX28" fmla="*/ 332836 w 332836"/>
                <a:gd name="connsiteY28" fmla="*/ 211191 h 211190"/>
                <a:gd name="connsiteX29" fmla="*/ 332836 w 332836"/>
                <a:gd name="connsiteY29" fmla="*/ 75354 h 211190"/>
                <a:gd name="connsiteX30" fmla="*/ 311980 w 332836"/>
                <a:gd name="connsiteY30"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2836" h="211190">
                  <a:moveTo>
                    <a:pt x="311980" y="19451"/>
                  </a:moveTo>
                  <a:cubicBezTo>
                    <a:pt x="298015" y="6484"/>
                    <a:pt x="280424" y="0"/>
                    <a:pt x="259205" y="0"/>
                  </a:cubicBezTo>
                  <a:cubicBezTo>
                    <a:pt x="244288" y="0"/>
                    <a:pt x="230505" y="3582"/>
                    <a:pt x="217810" y="10745"/>
                  </a:cubicBezTo>
                  <a:cubicBezTo>
                    <a:pt x="205115" y="17909"/>
                    <a:pt x="195458" y="28292"/>
                    <a:pt x="188838" y="41803"/>
                  </a:cubicBezTo>
                  <a:cubicBezTo>
                    <a:pt x="183307" y="28292"/>
                    <a:pt x="174556" y="17909"/>
                    <a:pt x="162541" y="10745"/>
                  </a:cubicBezTo>
                  <a:cubicBezTo>
                    <a:pt x="150527" y="3582"/>
                    <a:pt x="136789" y="0"/>
                    <a:pt x="121328" y="0"/>
                  </a:cubicBezTo>
                  <a:cubicBezTo>
                    <a:pt x="106411" y="0"/>
                    <a:pt x="92946" y="3446"/>
                    <a:pt x="80976" y="10337"/>
                  </a:cubicBezTo>
                  <a:cubicBezTo>
                    <a:pt x="68961" y="17229"/>
                    <a:pt x="59531" y="27476"/>
                    <a:pt x="52594" y="40987"/>
                  </a:cubicBezTo>
                  <a:lnTo>
                    <a:pt x="50961" y="4126"/>
                  </a:lnTo>
                  <a:lnTo>
                    <a:pt x="0" y="4126"/>
                  </a:lnTo>
                  <a:lnTo>
                    <a:pt x="0" y="60619"/>
                  </a:lnTo>
                  <a:lnTo>
                    <a:pt x="46881" y="107500"/>
                  </a:lnTo>
                  <a:lnTo>
                    <a:pt x="0" y="154381"/>
                  </a:lnTo>
                  <a:lnTo>
                    <a:pt x="0" y="211146"/>
                  </a:lnTo>
                  <a:lnTo>
                    <a:pt x="56720" y="211146"/>
                  </a:lnTo>
                  <a:lnTo>
                    <a:pt x="56720" y="101424"/>
                  </a:lnTo>
                  <a:cubicBezTo>
                    <a:pt x="56720" y="82654"/>
                    <a:pt x="61208" y="68508"/>
                    <a:pt x="70185" y="58987"/>
                  </a:cubicBezTo>
                  <a:cubicBezTo>
                    <a:pt x="79162" y="49465"/>
                    <a:pt x="89863" y="44705"/>
                    <a:pt x="102285" y="44705"/>
                  </a:cubicBezTo>
                  <a:cubicBezTo>
                    <a:pt x="113575" y="44705"/>
                    <a:pt x="122416" y="48105"/>
                    <a:pt x="128764" y="54861"/>
                  </a:cubicBezTo>
                  <a:cubicBezTo>
                    <a:pt x="135111" y="61616"/>
                    <a:pt x="138285" y="72180"/>
                    <a:pt x="138285" y="86553"/>
                  </a:cubicBezTo>
                  <a:lnTo>
                    <a:pt x="138285" y="211191"/>
                  </a:lnTo>
                  <a:lnTo>
                    <a:pt x="195004" y="211191"/>
                  </a:lnTo>
                  <a:lnTo>
                    <a:pt x="195004" y="99792"/>
                  </a:lnTo>
                  <a:cubicBezTo>
                    <a:pt x="195004" y="82427"/>
                    <a:pt x="199266" y="68871"/>
                    <a:pt x="207835" y="59213"/>
                  </a:cubicBezTo>
                  <a:cubicBezTo>
                    <a:pt x="216405" y="49556"/>
                    <a:pt x="227286" y="44705"/>
                    <a:pt x="240525" y="44705"/>
                  </a:cubicBezTo>
                  <a:cubicBezTo>
                    <a:pt x="251543" y="44705"/>
                    <a:pt x="260248" y="48105"/>
                    <a:pt x="266595" y="54861"/>
                  </a:cubicBezTo>
                  <a:cubicBezTo>
                    <a:pt x="272943" y="61616"/>
                    <a:pt x="276116" y="72180"/>
                    <a:pt x="276116" y="86553"/>
                  </a:cubicBezTo>
                  <a:lnTo>
                    <a:pt x="276116" y="211191"/>
                  </a:lnTo>
                  <a:lnTo>
                    <a:pt x="332836" y="211191"/>
                  </a:lnTo>
                  <a:lnTo>
                    <a:pt x="332836" y="75354"/>
                  </a:lnTo>
                  <a:cubicBezTo>
                    <a:pt x="332881" y="51052"/>
                    <a:pt x="325899" y="32418"/>
                    <a:pt x="311980"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2" name="Forme libre : forme 21">
              <a:extLst>
                <a:ext uri="{FF2B5EF4-FFF2-40B4-BE49-F238E27FC236}">
                  <a16:creationId xmlns:a16="http://schemas.microsoft.com/office/drawing/2014/main" id="{734429CC-BD61-4F0E-950E-C1E6FEB98055}"/>
                </a:ext>
              </a:extLst>
            </p:cNvPr>
            <p:cNvSpPr/>
            <p:nvPr/>
          </p:nvSpPr>
          <p:spPr>
            <a:xfrm>
              <a:off x="1490640" y="413735"/>
              <a:ext cx="163538" cy="274484"/>
            </a:xfrm>
            <a:custGeom>
              <a:avLst/>
              <a:gdLst>
                <a:gd name="connsiteX0" fmla="*/ 163539 w 163538"/>
                <a:gd name="connsiteY0" fmla="*/ 257483 h 274484"/>
                <a:gd name="connsiteX1" fmla="*/ 138512 w 163538"/>
                <a:gd name="connsiteY1" fmla="*/ 269906 h 274484"/>
                <a:gd name="connsiteX2" fmla="*/ 106819 w 163538"/>
                <a:gd name="connsiteY2" fmla="*/ 274485 h 274484"/>
                <a:gd name="connsiteX3" fmla="*/ 37677 w 163538"/>
                <a:gd name="connsiteY3" fmla="*/ 211962 h 274484"/>
                <a:gd name="connsiteX4" fmla="*/ 37677 w 163538"/>
                <a:gd name="connsiteY4" fmla="*/ 105550 h 274484"/>
                <a:gd name="connsiteX5" fmla="*/ 0 w 163538"/>
                <a:gd name="connsiteY5" fmla="*/ 105550 h 274484"/>
                <a:gd name="connsiteX6" fmla="*/ 0 w 163538"/>
                <a:gd name="connsiteY6" fmla="*/ 63339 h 274484"/>
                <a:gd name="connsiteX7" fmla="*/ 37677 w 163538"/>
                <a:gd name="connsiteY7" fmla="*/ 63339 h 274484"/>
                <a:gd name="connsiteX8" fmla="*/ 37677 w 163538"/>
                <a:gd name="connsiteY8" fmla="*/ 15733 h 274484"/>
                <a:gd name="connsiteX9" fmla="*/ 94396 w 163538"/>
                <a:gd name="connsiteY9" fmla="*/ 0 h 274484"/>
                <a:gd name="connsiteX10" fmla="*/ 94396 w 163538"/>
                <a:gd name="connsiteY10" fmla="*/ 63339 h 274484"/>
                <a:gd name="connsiteX11" fmla="*/ 161453 w 163538"/>
                <a:gd name="connsiteY11" fmla="*/ 63339 h 274484"/>
                <a:gd name="connsiteX12" fmla="*/ 161453 w 163538"/>
                <a:gd name="connsiteY12" fmla="*/ 105550 h 274484"/>
                <a:gd name="connsiteX13" fmla="*/ 94396 w 163538"/>
                <a:gd name="connsiteY13" fmla="*/ 105550 h 274484"/>
                <a:gd name="connsiteX14" fmla="*/ 94396 w 163538"/>
                <a:gd name="connsiteY14" fmla="*/ 202849 h 274484"/>
                <a:gd name="connsiteX15" fmla="*/ 122960 w 163538"/>
                <a:gd name="connsiteY15" fmla="*/ 231412 h 274484"/>
                <a:gd name="connsiteX16" fmla="*/ 154834 w 163538"/>
                <a:gd name="connsiteY16" fmla="*/ 219805 h 274484"/>
                <a:gd name="connsiteX17" fmla="*/ 163539 w 163538"/>
                <a:gd name="connsiteY17" fmla="*/ 257483 h 2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8" h="274484">
                  <a:moveTo>
                    <a:pt x="163539" y="257483"/>
                  </a:moveTo>
                  <a:cubicBezTo>
                    <a:pt x="156919" y="262742"/>
                    <a:pt x="148577" y="266868"/>
                    <a:pt x="138512" y="269906"/>
                  </a:cubicBezTo>
                  <a:cubicBezTo>
                    <a:pt x="128446" y="272943"/>
                    <a:pt x="117882" y="274485"/>
                    <a:pt x="106819" y="274485"/>
                  </a:cubicBezTo>
                  <a:cubicBezTo>
                    <a:pt x="60709" y="274485"/>
                    <a:pt x="37677" y="253629"/>
                    <a:pt x="37677" y="211962"/>
                  </a:cubicBezTo>
                  <a:lnTo>
                    <a:pt x="37677" y="105550"/>
                  </a:lnTo>
                  <a:lnTo>
                    <a:pt x="0" y="105550"/>
                  </a:lnTo>
                  <a:lnTo>
                    <a:pt x="0" y="63339"/>
                  </a:lnTo>
                  <a:lnTo>
                    <a:pt x="37677" y="63339"/>
                  </a:lnTo>
                  <a:lnTo>
                    <a:pt x="37677" y="15733"/>
                  </a:lnTo>
                  <a:lnTo>
                    <a:pt x="94396" y="0"/>
                  </a:lnTo>
                  <a:lnTo>
                    <a:pt x="94396" y="63339"/>
                  </a:lnTo>
                  <a:lnTo>
                    <a:pt x="161453" y="63339"/>
                  </a:lnTo>
                  <a:lnTo>
                    <a:pt x="161453" y="105550"/>
                  </a:lnTo>
                  <a:lnTo>
                    <a:pt x="94396" y="105550"/>
                  </a:lnTo>
                  <a:lnTo>
                    <a:pt x="94396" y="202849"/>
                  </a:lnTo>
                  <a:cubicBezTo>
                    <a:pt x="94396" y="221891"/>
                    <a:pt x="103918" y="231412"/>
                    <a:pt x="122960" y="231412"/>
                  </a:cubicBezTo>
                  <a:cubicBezTo>
                    <a:pt x="135111" y="231412"/>
                    <a:pt x="145721" y="227559"/>
                    <a:pt x="154834" y="219805"/>
                  </a:cubicBezTo>
                  <a:lnTo>
                    <a:pt x="163539" y="257483"/>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grpSp>
      <p:sp>
        <p:nvSpPr>
          <p:cNvPr id="24" name="Espace réservé du texte 20">
            <a:extLst>
              <a:ext uri="{FF2B5EF4-FFF2-40B4-BE49-F238E27FC236}">
                <a16:creationId xmlns:a16="http://schemas.microsoft.com/office/drawing/2014/main" id="{DF9539C7-51E3-4B50-8F00-8BB1A98D3AF2}"/>
              </a:ext>
            </a:extLst>
          </p:cNvPr>
          <p:cNvSpPr>
            <a:spLocks noGrp="1"/>
          </p:cNvSpPr>
          <p:nvPr>
            <p:ph type="body" sz="quarter" idx="16" hasCustomPrompt="1"/>
          </p:nvPr>
        </p:nvSpPr>
        <p:spPr>
          <a:xfrm>
            <a:off x="301568" y="4603194"/>
            <a:ext cx="4164922" cy="288032"/>
          </a:xfrm>
          <a:prstGeom prst="rect">
            <a:avLst/>
          </a:prstGeom>
          <a:ln>
            <a:noFill/>
          </a:ln>
        </p:spPr>
        <p:txBody>
          <a:bodyPr lIns="91396" tIns="45696" rIns="91396" bIns="45696"/>
          <a:lstStyle>
            <a:lvl1pPr marL="0" marR="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sz="1100" b="1" i="0" baseline="0">
                <a:solidFill>
                  <a:srgbClr val="FE5815"/>
                </a:solidFill>
                <a:latin typeface="Arial" panose="020B0604020202020204" pitchFamily="34" charset="0"/>
                <a:cs typeface="Arial" panose="020B0604020202020204" pitchFamily="34" charset="0"/>
              </a:defRPr>
            </a:lvl1pPr>
          </a:lstStyle>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r>
              <a:rPr lang="en-US" noProof="0" dirty="0"/>
              <a:t>Insert Control Stamp, if necessary, Framatome Know-How</a:t>
            </a:r>
            <a:br>
              <a:rPr lang="en-US" noProof="0" dirty="0"/>
            </a:br>
            <a:r>
              <a:rPr lang="fr-FR" dirty="0"/>
              <a:t>Export Control – AL: XX / ECCN: XX</a:t>
            </a:r>
          </a:p>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endParaRPr lang="en-US" noProof="0" dirty="0"/>
          </a:p>
          <a:p>
            <a:pPr lvl="0"/>
            <a:endParaRPr lang="en-US" noProof="0" dirty="0"/>
          </a:p>
        </p:txBody>
      </p:sp>
    </p:spTree>
    <p:extLst>
      <p:ext uri="{BB962C8B-B14F-4D97-AF65-F5344CB8AC3E}">
        <p14:creationId xmlns:p14="http://schemas.microsoft.com/office/powerpoint/2010/main" val="3273520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amp;picture2">
    <p:spTree>
      <p:nvGrpSpPr>
        <p:cNvPr id="1" name=""/>
        <p:cNvGrpSpPr/>
        <p:nvPr/>
      </p:nvGrpSpPr>
      <p:grpSpPr>
        <a:xfrm>
          <a:off x="0" y="0"/>
          <a:ext cx="0" cy="0"/>
          <a:chOff x="0" y="0"/>
          <a:chExt cx="0" cy="0"/>
        </a:xfrm>
      </p:grpSpPr>
      <p:sp>
        <p:nvSpPr>
          <p:cNvPr id="17" name="Espace réservé du texte 11"/>
          <p:cNvSpPr>
            <a:spLocks noGrp="1"/>
          </p:cNvSpPr>
          <p:nvPr>
            <p:ph type="body" sz="quarter" idx="21" hasCustomPrompt="1"/>
          </p:nvPr>
        </p:nvSpPr>
        <p:spPr>
          <a:xfrm>
            <a:off x="841998" y="410916"/>
            <a:ext cx="7673436" cy="316164"/>
          </a:xfrm>
          <a:prstGeom prst="rect">
            <a:avLst/>
          </a:prstGeom>
        </p:spPr>
        <p:txBody>
          <a:bodyPr lIns="0" tIns="0" rIns="0" bIns="0" anchor="t"/>
          <a:lstStyle>
            <a:lvl1pPr marL="0" indent="0" algn="l">
              <a:buNone/>
              <a:defRPr sz="2400" b="1" i="0" baseline="0">
                <a:solidFill>
                  <a:srgbClr val="1050A3"/>
                </a:solidFill>
                <a:latin typeface="Arial" panose="020B0604020202020204" pitchFamily="34" charset="0"/>
                <a:cs typeface="Arial" panose="020B0604020202020204" pitchFamily="34" charset="0"/>
              </a:defRPr>
            </a:lvl1pPr>
          </a:lstStyle>
          <a:p>
            <a:pPr lvl="0"/>
            <a:r>
              <a:rPr lang="fr-FR" dirty="0" err="1"/>
              <a:t>Title</a:t>
            </a:r>
            <a:endParaRPr lang="fr-FR" dirty="0"/>
          </a:p>
        </p:txBody>
      </p:sp>
      <p:sp>
        <p:nvSpPr>
          <p:cNvPr id="16" name="Espace réservé pour une image  15"/>
          <p:cNvSpPr>
            <a:spLocks noGrp="1"/>
          </p:cNvSpPr>
          <p:nvPr>
            <p:ph type="pic" sz="quarter" idx="23"/>
          </p:nvPr>
        </p:nvSpPr>
        <p:spPr>
          <a:xfrm>
            <a:off x="1" y="1516415"/>
            <a:ext cx="3399438" cy="3005603"/>
          </a:xfrm>
          <a:prstGeom prst="rect">
            <a:avLst/>
          </a:prstGeom>
          <a:solidFill>
            <a:schemeClr val="bg1">
              <a:lumMod val="95000"/>
            </a:schemeClr>
          </a:solidFill>
        </p:spPr>
        <p:txBody>
          <a:bodyPr lIns="68389" tIns="34196" rIns="68389" bIns="34196"/>
          <a:lstStyle>
            <a:lvl1pPr>
              <a:defRPr i="0"/>
            </a:lvl1pPr>
          </a:lstStyle>
          <a:p>
            <a:r>
              <a:rPr lang="fr-FR"/>
              <a:t>Cliquez sur l'icône pour ajouter une image</a:t>
            </a:r>
          </a:p>
        </p:txBody>
      </p:sp>
      <p:sp>
        <p:nvSpPr>
          <p:cNvPr id="11" name="Espace réservé du texte 11"/>
          <p:cNvSpPr>
            <a:spLocks noGrp="1"/>
          </p:cNvSpPr>
          <p:nvPr>
            <p:ph type="body" sz="quarter" idx="24" hasCustomPrompt="1"/>
          </p:nvPr>
        </p:nvSpPr>
        <p:spPr>
          <a:xfrm>
            <a:off x="3655081" y="2250400"/>
            <a:ext cx="4860355" cy="183603"/>
          </a:xfrm>
          <a:prstGeom prst="rect">
            <a:avLst/>
          </a:prstGeom>
        </p:spPr>
        <p:txBody>
          <a:bodyPr wrap="square" lIns="0" tIns="0" rIns="0" bIns="0" anchor="t">
            <a:spAutoFit/>
          </a:bodyPr>
          <a:lstStyle>
            <a:lvl1pPr marL="213723" indent="-213723" algn="l" defTabSz="683981" rtl="0" eaLnBrk="1" latinLnBrk="0" hangingPunct="1">
              <a:lnSpc>
                <a:spcPct val="100000"/>
              </a:lnSpc>
              <a:spcBef>
                <a:spcPts val="748"/>
              </a:spcBef>
              <a:buFont typeface="Arial" panose="020B0604020202020204" pitchFamily="34" charset="0"/>
              <a:buChar char="•"/>
              <a:defRPr lang="fr-FR" sz="1200" b="0" i="0" kern="1500" baseline="0" dirty="0">
                <a:solidFill>
                  <a:schemeClr val="tx1">
                    <a:lumMod val="65000"/>
                    <a:lumOff val="35000"/>
                  </a:schemeClr>
                </a:solidFill>
                <a:latin typeface="Arial" panose="020B0604020202020204" pitchFamily="34" charset="0"/>
                <a:ea typeface="+mn-ea"/>
                <a:cs typeface="Arial" panose="020B0604020202020204" pitchFamily="34" charset="0"/>
              </a:defRPr>
            </a:lvl1pPr>
          </a:lstStyle>
          <a:p>
            <a:pPr lvl="0"/>
            <a:r>
              <a:rPr lang="pt-BR" dirty="0"/>
              <a:t>Nemo quaeso miretur, si post exsudatos labores itinerum longos.</a:t>
            </a:r>
            <a:endParaRPr lang="fr-FR" dirty="0"/>
          </a:p>
        </p:txBody>
      </p:sp>
      <p:pic>
        <p:nvPicPr>
          <p:cNvPr id="13" name="Image 12">
            <a:extLst>
              <a:ext uri="{FF2B5EF4-FFF2-40B4-BE49-F238E27FC236}">
                <a16:creationId xmlns:a16="http://schemas.microsoft.com/office/drawing/2014/main" id="{D778FB2A-6F02-4DA9-9D81-5596096963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05" y="4668183"/>
            <a:ext cx="1266115" cy="187276"/>
          </a:xfrm>
          <a:prstGeom prst="rect">
            <a:avLst/>
          </a:prstGeom>
        </p:spPr>
      </p:pic>
      <p:sp>
        <p:nvSpPr>
          <p:cNvPr id="8" name="Espace réservé du texte 11"/>
          <p:cNvSpPr>
            <a:spLocks noGrp="1"/>
          </p:cNvSpPr>
          <p:nvPr>
            <p:ph type="body" sz="quarter" idx="27" hasCustomPrompt="1"/>
          </p:nvPr>
        </p:nvSpPr>
        <p:spPr>
          <a:xfrm>
            <a:off x="842943" y="756874"/>
            <a:ext cx="7672491" cy="344256"/>
          </a:xfrm>
          <a:prstGeom prst="rect">
            <a:avLst/>
          </a:prstGeom>
        </p:spPr>
        <p:txBody>
          <a:bodyPr wrap="square" lIns="0" tIns="0" rIns="0" bIns="0" anchor="t">
            <a:spAutoFit/>
          </a:bodyPr>
          <a:lstStyle>
            <a:lvl1pPr marL="0" indent="0" algn="l">
              <a:lnSpc>
                <a:spcPct val="150000"/>
              </a:lnSpc>
              <a:buNone/>
              <a:defRPr sz="1500" b="1" i="0" kern="1500" baseline="0">
                <a:solidFill>
                  <a:srgbClr val="1050A3"/>
                </a:solidFill>
                <a:latin typeface="Arial" panose="020B0604020202020204" pitchFamily="34" charset="0"/>
                <a:cs typeface="Arial" panose="020B0604020202020204" pitchFamily="34" charset="0"/>
              </a:defRPr>
            </a:lvl1pPr>
          </a:lstStyle>
          <a:p>
            <a:pPr lvl="0"/>
            <a:r>
              <a:rPr lang="fr-FR" dirty="0" err="1"/>
              <a:t>Subtitle</a:t>
            </a:r>
            <a:endParaRPr lang="fr-FR" dirty="0"/>
          </a:p>
        </p:txBody>
      </p:sp>
      <p:sp>
        <p:nvSpPr>
          <p:cNvPr id="10" name="Espace réservé du texte 11"/>
          <p:cNvSpPr>
            <a:spLocks noGrp="1"/>
          </p:cNvSpPr>
          <p:nvPr>
            <p:ph type="body" sz="quarter" idx="22" hasCustomPrompt="1"/>
          </p:nvPr>
        </p:nvSpPr>
        <p:spPr>
          <a:xfrm>
            <a:off x="3665292" y="1510351"/>
            <a:ext cx="4850140" cy="559577"/>
          </a:xfrm>
          <a:prstGeom prst="rect">
            <a:avLst/>
          </a:prstGeom>
        </p:spPr>
        <p:txBody>
          <a:bodyPr lIns="0" tIns="0" rIns="0" bIns="0" anchor="t"/>
          <a:lstStyle>
            <a:lvl1pPr marL="0" indent="0" algn="l">
              <a:lnSpc>
                <a:spcPct val="10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fr-FR" dirty="0"/>
              <a:t>A </a:t>
            </a:r>
            <a:r>
              <a:rPr lang="fr-FR" dirty="0" err="1"/>
              <a:t>micitias</a:t>
            </a:r>
            <a:r>
              <a:rPr lang="fr-FR" dirty="0"/>
              <a:t> </a:t>
            </a:r>
            <a:r>
              <a:rPr lang="fr-FR" dirty="0" err="1"/>
              <a:t>essent</a:t>
            </a:r>
            <a:r>
              <a:rPr lang="fr-FR" dirty="0"/>
              <a:t> </a:t>
            </a:r>
            <a:r>
              <a:rPr lang="fr-FR" dirty="0" err="1"/>
              <a:t>idonei</a:t>
            </a:r>
            <a:r>
              <a:rPr lang="fr-FR" dirty="0"/>
              <a:t>, </a:t>
            </a:r>
            <a:r>
              <a:rPr lang="fr-FR" dirty="0" err="1"/>
              <a:t>iudicarent</a:t>
            </a:r>
            <a:r>
              <a:rPr lang="fr-FR" dirty="0"/>
              <a:t>. </a:t>
            </a:r>
            <a:r>
              <a:rPr lang="fr-FR" dirty="0" err="1"/>
              <a:t>Sunt</a:t>
            </a:r>
            <a:r>
              <a:rPr lang="fr-FR" dirty="0"/>
              <a:t> </a:t>
            </a:r>
            <a:r>
              <a:rPr lang="fr-FR" dirty="0" err="1"/>
              <a:t>igitur</a:t>
            </a:r>
            <a:r>
              <a:rPr lang="fr-FR" dirty="0"/>
              <a:t> </a:t>
            </a:r>
            <a:r>
              <a:rPr lang="fr-FR" dirty="0" err="1"/>
              <a:t>firmi</a:t>
            </a:r>
            <a:r>
              <a:rPr lang="fr-FR" dirty="0"/>
              <a:t> et stabiles et constantes </a:t>
            </a:r>
            <a:r>
              <a:rPr lang="fr-FR" dirty="0" err="1"/>
              <a:t>eligendi</a:t>
            </a:r>
            <a:r>
              <a:rPr lang="fr-FR" dirty="0"/>
              <a:t>; </a:t>
            </a:r>
            <a:r>
              <a:rPr lang="fr-FR" dirty="0" err="1"/>
              <a:t>cuius</a:t>
            </a:r>
            <a:r>
              <a:rPr lang="fr-FR" dirty="0"/>
              <a:t> generis est magna </a:t>
            </a:r>
            <a:r>
              <a:rPr lang="fr-FR" dirty="0" err="1"/>
              <a:t>penuria</a:t>
            </a:r>
            <a:r>
              <a:rPr lang="fr-FR" dirty="0"/>
              <a:t>.</a:t>
            </a:r>
          </a:p>
        </p:txBody>
      </p:sp>
    </p:spTree>
    <p:custDataLst>
      <p:tags r:id="rId1"/>
    </p:custDataLst>
    <p:extLst>
      <p:ext uri="{BB962C8B-B14F-4D97-AF65-F5344CB8AC3E}">
        <p14:creationId xmlns:p14="http://schemas.microsoft.com/office/powerpoint/2010/main" val="368984536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phs">
    <p:spTree>
      <p:nvGrpSpPr>
        <p:cNvPr id="1" name=""/>
        <p:cNvGrpSpPr/>
        <p:nvPr/>
      </p:nvGrpSpPr>
      <p:grpSpPr>
        <a:xfrm>
          <a:off x="0" y="0"/>
          <a:ext cx="0" cy="0"/>
          <a:chOff x="0" y="0"/>
          <a:chExt cx="0" cy="0"/>
        </a:xfrm>
      </p:grpSpPr>
      <p:sp>
        <p:nvSpPr>
          <p:cNvPr id="4" name="Espace réservé du graphique 3">
            <a:extLst>
              <a:ext uri="{FF2B5EF4-FFF2-40B4-BE49-F238E27FC236}">
                <a16:creationId xmlns:a16="http://schemas.microsoft.com/office/drawing/2014/main" id="{9A16AFDD-3224-471D-924A-E50CDAC65CEA}"/>
              </a:ext>
            </a:extLst>
          </p:cNvPr>
          <p:cNvSpPr>
            <a:spLocks noGrp="1"/>
          </p:cNvSpPr>
          <p:nvPr>
            <p:ph type="chart" sz="quarter" idx="25"/>
          </p:nvPr>
        </p:nvSpPr>
        <p:spPr>
          <a:xfrm>
            <a:off x="857138" y="1440604"/>
            <a:ext cx="7658294" cy="3005603"/>
          </a:xfrm>
          <a:prstGeom prst="rect">
            <a:avLst/>
          </a:prstGeom>
          <a:solidFill>
            <a:schemeClr val="bg1">
              <a:lumMod val="95000"/>
            </a:schemeClr>
          </a:solidFill>
        </p:spPr>
        <p:txBody>
          <a:bodyPr lIns="68389" tIns="34196" rIns="68389" bIns="34196"/>
          <a:lstStyle>
            <a:lvl1pPr>
              <a:defRPr i="0"/>
            </a:lvl1pPr>
          </a:lstStyle>
          <a:p>
            <a:r>
              <a:rPr lang="fr-FR"/>
              <a:t>Cliquez sur l'icône pour ajouter un graphique</a:t>
            </a:r>
          </a:p>
        </p:txBody>
      </p:sp>
      <p:sp>
        <p:nvSpPr>
          <p:cNvPr id="17" name="Espace réservé du texte 11"/>
          <p:cNvSpPr>
            <a:spLocks noGrp="1"/>
          </p:cNvSpPr>
          <p:nvPr>
            <p:ph type="body" sz="quarter" idx="21" hasCustomPrompt="1"/>
          </p:nvPr>
        </p:nvSpPr>
        <p:spPr>
          <a:xfrm>
            <a:off x="850894" y="378446"/>
            <a:ext cx="8254430" cy="316164"/>
          </a:xfrm>
          <a:prstGeom prst="rect">
            <a:avLst/>
          </a:prstGeom>
        </p:spPr>
        <p:txBody>
          <a:bodyPr lIns="0" tIns="0" rIns="0" bIns="0" anchor="t"/>
          <a:lstStyle>
            <a:lvl1pPr marL="0" indent="0" algn="l">
              <a:buNone/>
              <a:defRPr sz="2200" b="1" i="0">
                <a:solidFill>
                  <a:srgbClr val="1050A3"/>
                </a:solidFill>
                <a:latin typeface="Arial" panose="020B0604020202020204" pitchFamily="34" charset="0"/>
                <a:cs typeface="Arial" panose="020B0604020202020204" pitchFamily="34" charset="0"/>
              </a:defRPr>
            </a:lvl1pPr>
          </a:lstStyle>
          <a:p>
            <a:pPr lvl="0"/>
            <a:r>
              <a:rPr lang="fr-FR" dirty="0"/>
              <a:t>Graphs</a:t>
            </a:r>
          </a:p>
        </p:txBody>
      </p:sp>
      <p:sp>
        <p:nvSpPr>
          <p:cNvPr id="9" name="Espace réservé du texte 11"/>
          <p:cNvSpPr>
            <a:spLocks noGrp="1"/>
          </p:cNvSpPr>
          <p:nvPr>
            <p:ph type="body" sz="quarter" idx="22" hasCustomPrompt="1"/>
          </p:nvPr>
        </p:nvSpPr>
        <p:spPr>
          <a:xfrm>
            <a:off x="859057" y="844583"/>
            <a:ext cx="7656375" cy="490443"/>
          </a:xfrm>
          <a:prstGeom prst="rect">
            <a:avLst/>
          </a:prstGeom>
        </p:spPr>
        <p:txBody>
          <a:bodyPr lIns="0" tIns="0" rIns="0" bIns="0" anchor="t"/>
          <a:lstStyle>
            <a:lvl1pPr marL="0" indent="0" algn="l">
              <a:lnSpc>
                <a:spcPct val="15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fr-FR" dirty="0" err="1"/>
              <a:t>Amicitias</a:t>
            </a:r>
            <a:r>
              <a:rPr lang="fr-FR" dirty="0"/>
              <a:t> </a:t>
            </a:r>
            <a:r>
              <a:rPr lang="fr-FR" dirty="0" err="1"/>
              <a:t>essent</a:t>
            </a:r>
            <a:r>
              <a:rPr lang="fr-FR" dirty="0"/>
              <a:t> </a:t>
            </a:r>
            <a:r>
              <a:rPr lang="fr-FR" dirty="0" err="1"/>
              <a:t>idonei</a:t>
            </a:r>
            <a:r>
              <a:rPr lang="fr-FR" dirty="0"/>
              <a:t>, </a:t>
            </a:r>
            <a:r>
              <a:rPr lang="fr-FR" dirty="0" err="1"/>
              <a:t>iudicarent</a:t>
            </a:r>
            <a:r>
              <a:rPr lang="fr-FR" dirty="0"/>
              <a:t>. </a:t>
            </a:r>
            <a:r>
              <a:rPr lang="fr-FR" dirty="0" err="1"/>
              <a:t>Sunt</a:t>
            </a:r>
            <a:r>
              <a:rPr lang="fr-FR" dirty="0"/>
              <a:t> </a:t>
            </a:r>
            <a:r>
              <a:rPr lang="fr-FR" dirty="0" err="1"/>
              <a:t>igitur</a:t>
            </a:r>
            <a:r>
              <a:rPr lang="fr-FR" dirty="0"/>
              <a:t> </a:t>
            </a:r>
            <a:r>
              <a:rPr lang="fr-FR" dirty="0" err="1"/>
              <a:t>firmi</a:t>
            </a:r>
            <a:r>
              <a:rPr lang="fr-FR" dirty="0"/>
              <a:t> et stabiles et constantes </a:t>
            </a:r>
            <a:r>
              <a:rPr lang="fr-FR" dirty="0" err="1"/>
              <a:t>eligendi</a:t>
            </a:r>
            <a:r>
              <a:rPr lang="fr-FR" dirty="0"/>
              <a:t>; </a:t>
            </a:r>
            <a:r>
              <a:rPr lang="fr-FR" dirty="0" err="1"/>
              <a:t>cuius</a:t>
            </a:r>
            <a:r>
              <a:rPr lang="fr-FR" dirty="0"/>
              <a:t> generis est magna </a:t>
            </a:r>
            <a:r>
              <a:rPr lang="fr-FR" dirty="0" err="1"/>
              <a:t>penuria</a:t>
            </a:r>
            <a:r>
              <a:rPr lang="fr-FR" dirty="0"/>
              <a:t>. Et </a:t>
            </a:r>
            <a:r>
              <a:rPr lang="fr-FR" dirty="0" err="1"/>
              <a:t>iudicare</a:t>
            </a:r>
            <a:r>
              <a:rPr lang="fr-FR" dirty="0"/>
              <a:t> difficile est </a:t>
            </a:r>
            <a:r>
              <a:rPr lang="fr-FR" dirty="0" err="1"/>
              <a:t>sane</a:t>
            </a:r>
            <a:r>
              <a:rPr lang="fr-FR" dirty="0"/>
              <a:t> </a:t>
            </a:r>
            <a:r>
              <a:rPr lang="fr-FR" dirty="0" err="1"/>
              <a:t>nisi</a:t>
            </a:r>
            <a:r>
              <a:rPr lang="fr-FR" dirty="0"/>
              <a:t> </a:t>
            </a:r>
            <a:r>
              <a:rPr lang="fr-FR" dirty="0" err="1"/>
              <a:t>expertum</a:t>
            </a:r>
            <a:r>
              <a:rPr lang="fr-FR" dirty="0"/>
              <a:t>; </a:t>
            </a:r>
            <a:r>
              <a:rPr lang="fr-FR" dirty="0" err="1"/>
              <a:t>experiendum</a:t>
            </a:r>
            <a:r>
              <a:rPr lang="fr-FR" dirty="0"/>
              <a:t>.</a:t>
            </a:r>
          </a:p>
        </p:txBody>
      </p:sp>
      <p:pic>
        <p:nvPicPr>
          <p:cNvPr id="10" name="Image 9">
            <a:extLst>
              <a:ext uri="{FF2B5EF4-FFF2-40B4-BE49-F238E27FC236}">
                <a16:creationId xmlns:a16="http://schemas.microsoft.com/office/drawing/2014/main" id="{4180269A-F169-46E7-AF49-8C85117174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05" y="4668183"/>
            <a:ext cx="1266115" cy="187276"/>
          </a:xfrm>
          <a:prstGeom prst="rect">
            <a:avLst/>
          </a:prstGeom>
        </p:spPr>
      </p:pic>
    </p:spTree>
    <p:custDataLst>
      <p:tags r:id="rId1"/>
    </p:custDataLst>
    <p:extLst>
      <p:ext uri="{BB962C8B-B14F-4D97-AF65-F5344CB8AC3E}">
        <p14:creationId xmlns:p14="http://schemas.microsoft.com/office/powerpoint/2010/main" val="89546447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Espace réservé du tableau 3">
            <a:extLst>
              <a:ext uri="{FF2B5EF4-FFF2-40B4-BE49-F238E27FC236}">
                <a16:creationId xmlns:a16="http://schemas.microsoft.com/office/drawing/2014/main" id="{E4032CAE-6DB0-49C0-BD86-88D6C3B1277C}"/>
              </a:ext>
            </a:extLst>
          </p:cNvPr>
          <p:cNvSpPr>
            <a:spLocks noGrp="1"/>
          </p:cNvSpPr>
          <p:nvPr>
            <p:ph type="tbl" sz="quarter" idx="25"/>
          </p:nvPr>
        </p:nvSpPr>
        <p:spPr>
          <a:xfrm>
            <a:off x="857138" y="1514048"/>
            <a:ext cx="7658294" cy="3009154"/>
          </a:xfrm>
          <a:prstGeom prst="rect">
            <a:avLst/>
          </a:prstGeom>
          <a:solidFill>
            <a:schemeClr val="bg1">
              <a:lumMod val="95000"/>
            </a:schemeClr>
          </a:solidFill>
        </p:spPr>
        <p:txBody>
          <a:bodyPr lIns="68389" tIns="34196" rIns="68389" bIns="34196"/>
          <a:lstStyle>
            <a:lvl1pPr>
              <a:defRPr i="0"/>
            </a:lvl1pPr>
          </a:lstStyle>
          <a:p>
            <a:r>
              <a:rPr lang="fr-FR"/>
              <a:t>Cliquez sur l'icône pour ajouter un tableau</a:t>
            </a:r>
            <a:endParaRPr lang="fr-FR" dirty="0"/>
          </a:p>
        </p:txBody>
      </p:sp>
      <p:sp>
        <p:nvSpPr>
          <p:cNvPr id="17" name="Espace réservé du texte 11"/>
          <p:cNvSpPr>
            <a:spLocks noGrp="1"/>
          </p:cNvSpPr>
          <p:nvPr>
            <p:ph type="body" sz="quarter" idx="21" hasCustomPrompt="1"/>
          </p:nvPr>
        </p:nvSpPr>
        <p:spPr>
          <a:xfrm>
            <a:off x="846859" y="435855"/>
            <a:ext cx="7668575" cy="316164"/>
          </a:xfrm>
          <a:prstGeom prst="rect">
            <a:avLst/>
          </a:prstGeom>
        </p:spPr>
        <p:txBody>
          <a:bodyPr lIns="0" tIns="0" rIns="0" bIns="0" anchor="t"/>
          <a:lstStyle>
            <a:lvl1pPr marL="0" indent="0" algn="l">
              <a:buNone/>
              <a:defRPr sz="2200" b="1" i="0">
                <a:solidFill>
                  <a:srgbClr val="1050A3"/>
                </a:solidFill>
                <a:latin typeface="Arial" panose="020B0604020202020204" pitchFamily="34" charset="0"/>
                <a:cs typeface="Arial" panose="020B0604020202020204" pitchFamily="34" charset="0"/>
              </a:defRPr>
            </a:lvl1pPr>
          </a:lstStyle>
          <a:p>
            <a:pPr lvl="0"/>
            <a:r>
              <a:rPr lang="fr-FR" dirty="0" err="1"/>
              <a:t>Title</a:t>
            </a:r>
            <a:endParaRPr lang="fr-FR" dirty="0"/>
          </a:p>
        </p:txBody>
      </p:sp>
      <p:sp>
        <p:nvSpPr>
          <p:cNvPr id="9" name="Espace réservé du texte 11"/>
          <p:cNvSpPr>
            <a:spLocks noGrp="1"/>
          </p:cNvSpPr>
          <p:nvPr>
            <p:ph type="body" sz="quarter" idx="22" hasCustomPrompt="1"/>
          </p:nvPr>
        </p:nvSpPr>
        <p:spPr>
          <a:xfrm>
            <a:off x="855511" y="837554"/>
            <a:ext cx="7614378" cy="490443"/>
          </a:xfrm>
          <a:prstGeom prst="rect">
            <a:avLst/>
          </a:prstGeom>
        </p:spPr>
        <p:txBody>
          <a:bodyPr lIns="0" tIns="0" rIns="0" bIns="0" anchor="t"/>
          <a:lstStyle>
            <a:lvl1pPr marL="0" indent="0" algn="l">
              <a:lnSpc>
                <a:spcPct val="15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fr-FR" dirty="0" err="1"/>
              <a:t>Amicitias</a:t>
            </a:r>
            <a:r>
              <a:rPr lang="fr-FR" dirty="0"/>
              <a:t> </a:t>
            </a:r>
            <a:r>
              <a:rPr lang="fr-FR" dirty="0" err="1"/>
              <a:t>essent</a:t>
            </a:r>
            <a:r>
              <a:rPr lang="fr-FR" dirty="0"/>
              <a:t> </a:t>
            </a:r>
            <a:r>
              <a:rPr lang="fr-FR" dirty="0" err="1"/>
              <a:t>idonei</a:t>
            </a:r>
            <a:r>
              <a:rPr lang="fr-FR" dirty="0"/>
              <a:t>, </a:t>
            </a:r>
            <a:r>
              <a:rPr lang="fr-FR" dirty="0" err="1"/>
              <a:t>iudicarent</a:t>
            </a:r>
            <a:r>
              <a:rPr lang="fr-FR" dirty="0"/>
              <a:t>. </a:t>
            </a:r>
            <a:r>
              <a:rPr lang="fr-FR" dirty="0" err="1"/>
              <a:t>Sunt</a:t>
            </a:r>
            <a:r>
              <a:rPr lang="fr-FR" dirty="0"/>
              <a:t> </a:t>
            </a:r>
            <a:r>
              <a:rPr lang="fr-FR" dirty="0" err="1"/>
              <a:t>igitur</a:t>
            </a:r>
            <a:r>
              <a:rPr lang="fr-FR" dirty="0"/>
              <a:t> </a:t>
            </a:r>
            <a:r>
              <a:rPr lang="fr-FR" dirty="0" err="1"/>
              <a:t>firmi</a:t>
            </a:r>
            <a:r>
              <a:rPr lang="fr-FR" dirty="0"/>
              <a:t> et stabiles et constantes </a:t>
            </a:r>
            <a:r>
              <a:rPr lang="fr-FR" dirty="0" err="1"/>
              <a:t>eligendi</a:t>
            </a:r>
            <a:r>
              <a:rPr lang="fr-FR" dirty="0"/>
              <a:t>; </a:t>
            </a:r>
            <a:r>
              <a:rPr lang="fr-FR" dirty="0" err="1"/>
              <a:t>cuius</a:t>
            </a:r>
            <a:r>
              <a:rPr lang="fr-FR" dirty="0"/>
              <a:t> generis est magna </a:t>
            </a:r>
            <a:r>
              <a:rPr lang="fr-FR" dirty="0" err="1"/>
              <a:t>penuria</a:t>
            </a:r>
            <a:r>
              <a:rPr lang="fr-FR" dirty="0"/>
              <a:t>. Et </a:t>
            </a:r>
            <a:r>
              <a:rPr lang="fr-FR" dirty="0" err="1"/>
              <a:t>iudicare</a:t>
            </a:r>
            <a:r>
              <a:rPr lang="fr-FR" dirty="0"/>
              <a:t> difficile est </a:t>
            </a:r>
            <a:r>
              <a:rPr lang="fr-FR" dirty="0" err="1"/>
              <a:t>sane</a:t>
            </a:r>
            <a:r>
              <a:rPr lang="fr-FR" dirty="0"/>
              <a:t> </a:t>
            </a:r>
            <a:r>
              <a:rPr lang="fr-FR" dirty="0" err="1"/>
              <a:t>nisi</a:t>
            </a:r>
            <a:r>
              <a:rPr lang="fr-FR" dirty="0"/>
              <a:t> </a:t>
            </a:r>
            <a:r>
              <a:rPr lang="fr-FR" dirty="0" err="1"/>
              <a:t>expertum</a:t>
            </a:r>
            <a:r>
              <a:rPr lang="fr-FR" dirty="0"/>
              <a:t>; </a:t>
            </a:r>
            <a:r>
              <a:rPr lang="fr-FR" dirty="0" err="1"/>
              <a:t>experiendum</a:t>
            </a:r>
            <a:r>
              <a:rPr lang="fr-FR" dirty="0"/>
              <a:t>.</a:t>
            </a:r>
          </a:p>
        </p:txBody>
      </p:sp>
      <p:pic>
        <p:nvPicPr>
          <p:cNvPr id="10" name="Image 9">
            <a:extLst>
              <a:ext uri="{FF2B5EF4-FFF2-40B4-BE49-F238E27FC236}">
                <a16:creationId xmlns:a16="http://schemas.microsoft.com/office/drawing/2014/main" id="{FA74790A-F154-4ECB-9715-CFF34BD832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05" y="4668183"/>
            <a:ext cx="1266115" cy="187276"/>
          </a:xfrm>
          <a:prstGeom prst="rect">
            <a:avLst/>
          </a:prstGeom>
        </p:spPr>
      </p:pic>
    </p:spTree>
    <p:custDataLst>
      <p:tags r:id="rId1"/>
    </p:custDataLst>
    <p:extLst>
      <p:ext uri="{BB962C8B-B14F-4D97-AF65-F5344CB8AC3E}">
        <p14:creationId xmlns:p14="http://schemas.microsoft.com/office/powerpoint/2010/main" val="120997012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hank_you">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267532"/>
            <a:ext cx="9144000" cy="568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Espace réservé du texte 20"/>
          <p:cNvSpPr>
            <a:spLocks noGrp="1"/>
          </p:cNvSpPr>
          <p:nvPr>
            <p:ph type="body" sz="quarter" idx="13" hasCustomPrompt="1"/>
          </p:nvPr>
        </p:nvSpPr>
        <p:spPr>
          <a:xfrm>
            <a:off x="1061219" y="948814"/>
            <a:ext cx="9144000" cy="1363708"/>
          </a:xfrm>
          <a:prstGeom prst="rect">
            <a:avLst/>
          </a:prstGeom>
          <a:ln>
            <a:noFill/>
          </a:ln>
        </p:spPr>
        <p:txBody>
          <a:bodyPr lIns="68389" tIns="34196" rIns="68389" bIns="34196"/>
          <a:lstStyle>
            <a:lvl1pPr marL="0" indent="0" algn="ctr">
              <a:buNone/>
              <a:defRPr sz="5800" b="1" i="0" baseline="0">
                <a:solidFill>
                  <a:schemeClr val="bg1"/>
                </a:solidFill>
                <a:latin typeface="Arial" panose="020B0604020202020204" pitchFamily="34" charset="0"/>
                <a:cs typeface="Arial" panose="020B0604020202020204" pitchFamily="34" charset="0"/>
              </a:defRPr>
            </a:lvl1pPr>
          </a:lstStyle>
          <a:p>
            <a:pPr lvl="0"/>
            <a:r>
              <a:rPr lang="fr-FR" dirty="0" err="1"/>
              <a:t>Thank</a:t>
            </a:r>
            <a:r>
              <a:rPr lang="fr-FR" dirty="0"/>
              <a:t> </a:t>
            </a:r>
            <a:r>
              <a:rPr lang="fr-FR" dirty="0" err="1"/>
              <a:t>you</a:t>
            </a:r>
            <a:r>
              <a:rPr lang="fr-FR" dirty="0"/>
              <a:t>!</a:t>
            </a:r>
          </a:p>
        </p:txBody>
      </p:sp>
      <p:pic>
        <p:nvPicPr>
          <p:cNvPr id="6" name="Image 5">
            <a:extLst>
              <a:ext uri="{FF2B5EF4-FFF2-40B4-BE49-F238E27FC236}">
                <a16:creationId xmlns:a16="http://schemas.microsoft.com/office/drawing/2014/main" id="{73F3A693-CF6A-413F-B5C0-33E2E9C0AC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9471" y="4666443"/>
            <a:ext cx="1278956" cy="190765"/>
          </a:xfrm>
          <a:prstGeom prst="rect">
            <a:avLst/>
          </a:prstGeom>
        </p:spPr>
      </p:pic>
    </p:spTree>
    <p:custDataLst>
      <p:tags r:id="rId1"/>
    </p:custDataLst>
    <p:extLst>
      <p:ext uri="{BB962C8B-B14F-4D97-AF65-F5344CB8AC3E}">
        <p14:creationId xmlns:p14="http://schemas.microsoft.com/office/powerpoint/2010/main" val="407270750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7F605C-100A-4B9E-AAA7-2A11F02F8F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033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7F605C-100A-4B9E-AAA7-2A11F02F8F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713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7F605C-100A-4B9E-AAA7-2A11F02F8F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962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7F605C-100A-4B9E-AAA7-2A11F02F8F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039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7F605C-100A-4B9E-AAA7-2A11F02F8F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6361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7F605C-100A-4B9E-AAA7-2A11F02F8F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420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de section">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40083AE-64D2-445E-8D35-1212CE6553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243" r="28324" b="25243"/>
          <a:stretch/>
        </p:blipFill>
        <p:spPr>
          <a:xfrm>
            <a:off x="5" y="1"/>
            <a:ext cx="9143999" cy="5143500"/>
          </a:xfrm>
          <a:prstGeom prst="rect">
            <a:avLst/>
          </a:prstGeom>
        </p:spPr>
      </p:pic>
      <p:sp>
        <p:nvSpPr>
          <p:cNvPr id="8" name="Rectangle 7">
            <a:extLst>
              <a:ext uri="{FF2B5EF4-FFF2-40B4-BE49-F238E27FC236}">
                <a16:creationId xmlns:a16="http://schemas.microsoft.com/office/drawing/2014/main" id="{E358BE01-017F-472B-83A8-9E575A0B08EF}"/>
              </a:ext>
            </a:extLst>
          </p:cNvPr>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51" tIns="34077" rIns="68151" bIns="34077" rtlCol="0" anchor="ctr"/>
          <a:lstStyle/>
          <a:p>
            <a:pPr algn="ctr" defTabSz="340762"/>
            <a:endParaRPr lang="fr-FR" sz="1300" dirty="0">
              <a:solidFill>
                <a:prstClr val="white"/>
              </a:solidFill>
            </a:endParaRPr>
          </a:p>
        </p:txBody>
      </p:sp>
      <p:sp>
        <p:nvSpPr>
          <p:cNvPr id="2" name="Title 1"/>
          <p:cNvSpPr>
            <a:spLocks noGrp="1"/>
          </p:cNvSpPr>
          <p:nvPr>
            <p:ph type="title" hasCustomPrompt="1"/>
          </p:nvPr>
        </p:nvSpPr>
        <p:spPr>
          <a:xfrm>
            <a:off x="301568" y="1282304"/>
            <a:ext cx="4161788" cy="484350"/>
          </a:xfrm>
          <a:ln>
            <a:noFill/>
          </a:ln>
        </p:spPr>
        <p:txBody>
          <a:bodyPr vert="horz" wrap="square" lIns="68151" tIns="34077" rIns="68151" bIns="34077" rtlCol="0" anchor="t" anchorCtr="0">
            <a:spAutoFit/>
          </a:bodyPr>
          <a:lstStyle>
            <a:lvl1pPr>
              <a:defRPr lang="en-US" sz="3000" kern="1500" dirty="0">
                <a:solidFill>
                  <a:schemeClr val="bg1"/>
                </a:solidFill>
              </a:defRPr>
            </a:lvl1pPr>
          </a:lstStyle>
          <a:p>
            <a:pPr marL="0" marR="0" lvl="0" indent="0" fontAlgn="auto">
              <a:spcBef>
                <a:spcPts val="750"/>
              </a:spcBef>
              <a:spcAft>
                <a:spcPts val="0"/>
              </a:spcAft>
              <a:buClrTx/>
              <a:buSzTx/>
              <a:buFont typeface="Arial" panose="020B0604020202020204" pitchFamily="34" charset="0"/>
              <a:tabLst/>
            </a:pPr>
            <a:r>
              <a:rPr lang="en-US" noProof="0" dirty="0"/>
              <a:t>Presentation title</a:t>
            </a:r>
          </a:p>
        </p:txBody>
      </p:sp>
      <p:sp>
        <p:nvSpPr>
          <p:cNvPr id="3" name="Text Placeholder 2"/>
          <p:cNvSpPr>
            <a:spLocks noGrp="1"/>
          </p:cNvSpPr>
          <p:nvPr>
            <p:ph type="body" idx="1" hasCustomPrompt="1"/>
          </p:nvPr>
        </p:nvSpPr>
        <p:spPr>
          <a:xfrm>
            <a:off x="301568" y="2795265"/>
            <a:ext cx="4161788" cy="276601"/>
          </a:xfrm>
          <a:prstGeom prst="rect">
            <a:avLst/>
          </a:prstGeom>
          <a:ln>
            <a:noFill/>
          </a:ln>
        </p:spPr>
        <p:txBody>
          <a:bodyPr vert="horz" wrap="square" lIns="68151" tIns="34077" rIns="68151" bIns="34077" rtlCol="0">
            <a:spAutoFit/>
          </a:bodyPr>
          <a:lstStyle>
            <a:lvl1pPr>
              <a:defRPr lang="fr-FR" sz="1500" b="1" dirty="0" smtClean="0">
                <a:solidFill>
                  <a:schemeClr val="bg1"/>
                </a:solidFill>
              </a:defRPr>
            </a:lvl1pPr>
          </a:lstStyle>
          <a:p>
            <a:pPr lvl="0"/>
            <a:r>
              <a:rPr lang="en-US" noProof="0" dirty="0"/>
              <a:t>Speaker’s name</a:t>
            </a:r>
          </a:p>
        </p:txBody>
      </p:sp>
      <p:sp>
        <p:nvSpPr>
          <p:cNvPr id="13" name="Espace réservé du texte 20">
            <a:extLst>
              <a:ext uri="{FF2B5EF4-FFF2-40B4-BE49-F238E27FC236}">
                <a16:creationId xmlns:a16="http://schemas.microsoft.com/office/drawing/2014/main" id="{411AFC5A-BF12-453C-B7C7-C19EE5BEDBFF}"/>
              </a:ext>
            </a:extLst>
          </p:cNvPr>
          <p:cNvSpPr>
            <a:spLocks noGrp="1"/>
          </p:cNvSpPr>
          <p:nvPr>
            <p:ph type="body" sz="quarter" idx="15" hasCustomPrompt="1"/>
          </p:nvPr>
        </p:nvSpPr>
        <p:spPr>
          <a:xfrm>
            <a:off x="301567" y="3297983"/>
            <a:ext cx="4164923" cy="479659"/>
          </a:xfrm>
          <a:prstGeom prst="rect">
            <a:avLst/>
          </a:prstGeom>
          <a:ln>
            <a:noFill/>
          </a:ln>
        </p:spPr>
        <p:txBody>
          <a:bodyPr lIns="91396" tIns="45696" rIns="91396" bIns="456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en-US" noProof="0" dirty="0"/>
              <a:t>Place and date XX/XX/202X</a:t>
            </a:r>
          </a:p>
        </p:txBody>
      </p:sp>
      <p:grpSp>
        <p:nvGrpSpPr>
          <p:cNvPr id="11" name="Groupe 10">
            <a:extLst>
              <a:ext uri="{FF2B5EF4-FFF2-40B4-BE49-F238E27FC236}">
                <a16:creationId xmlns:a16="http://schemas.microsoft.com/office/drawing/2014/main" id="{52CE9AEB-5273-48BD-9167-F6C35765575E}"/>
              </a:ext>
            </a:extLst>
          </p:cNvPr>
          <p:cNvGrpSpPr/>
          <p:nvPr userDrawn="1"/>
        </p:nvGrpSpPr>
        <p:grpSpPr>
          <a:xfrm>
            <a:off x="395288" y="382226"/>
            <a:ext cx="2056364" cy="306040"/>
            <a:chOff x="395288" y="382225"/>
            <a:chExt cx="2056364" cy="306040"/>
          </a:xfrm>
        </p:grpSpPr>
        <p:sp>
          <p:nvSpPr>
            <p:cNvPr id="12" name="Forme libre : forme 11">
              <a:extLst>
                <a:ext uri="{FF2B5EF4-FFF2-40B4-BE49-F238E27FC236}">
                  <a16:creationId xmlns:a16="http://schemas.microsoft.com/office/drawing/2014/main" id="{3AE69E73-0916-46BF-9137-25EB2B3F2380}"/>
                </a:ext>
              </a:extLst>
            </p:cNvPr>
            <p:cNvSpPr/>
            <p:nvPr/>
          </p:nvSpPr>
          <p:spPr>
            <a:xfrm>
              <a:off x="395288" y="382225"/>
              <a:ext cx="157282" cy="301824"/>
            </a:xfrm>
            <a:custGeom>
              <a:avLst/>
              <a:gdLst>
                <a:gd name="connsiteX0" fmla="*/ 90271 w 157282"/>
                <a:gd name="connsiteY0" fmla="*/ 94805 h 301824"/>
                <a:gd name="connsiteX1" fmla="*/ 155695 w 157282"/>
                <a:gd name="connsiteY1" fmla="*/ 94805 h 301824"/>
                <a:gd name="connsiteX2" fmla="*/ 155695 w 157282"/>
                <a:gd name="connsiteY2" fmla="*/ 137016 h 301824"/>
                <a:gd name="connsiteX3" fmla="*/ 92764 w 157282"/>
                <a:gd name="connsiteY3" fmla="*/ 137016 h 301824"/>
                <a:gd name="connsiteX4" fmla="*/ 92764 w 157282"/>
                <a:gd name="connsiteY4" fmla="*/ 301824 h 301824"/>
                <a:gd name="connsiteX5" fmla="*/ 35999 w 157282"/>
                <a:gd name="connsiteY5" fmla="*/ 301824 h 301824"/>
                <a:gd name="connsiteX6" fmla="*/ 35999 w 157282"/>
                <a:gd name="connsiteY6" fmla="*/ 137061 h 301824"/>
                <a:gd name="connsiteX7" fmla="*/ 0 w 157282"/>
                <a:gd name="connsiteY7" fmla="*/ 137061 h 301824"/>
                <a:gd name="connsiteX8" fmla="*/ 0 w 157282"/>
                <a:gd name="connsiteY8" fmla="*/ 94850 h 301824"/>
                <a:gd name="connsiteX9" fmla="*/ 35999 w 157282"/>
                <a:gd name="connsiteY9" fmla="*/ 94850 h 301824"/>
                <a:gd name="connsiteX10" fmla="*/ 35999 w 157282"/>
                <a:gd name="connsiteY10" fmla="*/ 70004 h 301824"/>
                <a:gd name="connsiteX11" fmla="*/ 57128 w 157282"/>
                <a:gd name="connsiteY11" fmla="*/ 18045 h 301824"/>
                <a:gd name="connsiteX12" fmla="*/ 114255 w 157282"/>
                <a:gd name="connsiteY12" fmla="*/ 0 h 301824"/>
                <a:gd name="connsiteX13" fmla="*/ 139282 w 157282"/>
                <a:gd name="connsiteY13" fmla="*/ 2902 h 301824"/>
                <a:gd name="connsiteX14" fmla="*/ 157282 w 157282"/>
                <a:gd name="connsiteY14" fmla="*/ 10791 h 301824"/>
                <a:gd name="connsiteX15" fmla="*/ 149393 w 157282"/>
                <a:gd name="connsiteY15" fmla="*/ 48468 h 301824"/>
                <a:gd name="connsiteX16" fmla="*/ 125771 w 157282"/>
                <a:gd name="connsiteY16" fmla="*/ 42256 h 301824"/>
                <a:gd name="connsiteX17" fmla="*/ 90180 w 157282"/>
                <a:gd name="connsiteY17" fmla="*/ 74130 h 301824"/>
                <a:gd name="connsiteX18" fmla="*/ 90180 w 157282"/>
                <a:gd name="connsiteY18" fmla="*/ 94805 h 30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282" h="301824">
                  <a:moveTo>
                    <a:pt x="90271" y="94805"/>
                  </a:moveTo>
                  <a:lnTo>
                    <a:pt x="155695" y="94805"/>
                  </a:lnTo>
                  <a:lnTo>
                    <a:pt x="155695" y="137016"/>
                  </a:lnTo>
                  <a:lnTo>
                    <a:pt x="92764" y="137016"/>
                  </a:lnTo>
                  <a:lnTo>
                    <a:pt x="92764" y="301824"/>
                  </a:lnTo>
                  <a:lnTo>
                    <a:pt x="35999" y="301824"/>
                  </a:lnTo>
                  <a:lnTo>
                    <a:pt x="35999" y="137061"/>
                  </a:lnTo>
                  <a:lnTo>
                    <a:pt x="0" y="137061"/>
                  </a:lnTo>
                  <a:lnTo>
                    <a:pt x="0" y="94850"/>
                  </a:lnTo>
                  <a:lnTo>
                    <a:pt x="35999" y="94850"/>
                  </a:lnTo>
                  <a:lnTo>
                    <a:pt x="35999" y="70004"/>
                  </a:lnTo>
                  <a:cubicBezTo>
                    <a:pt x="35999" y="47380"/>
                    <a:pt x="43027" y="30060"/>
                    <a:pt x="57128" y="18045"/>
                  </a:cubicBezTo>
                  <a:cubicBezTo>
                    <a:pt x="71228" y="6030"/>
                    <a:pt x="90271" y="0"/>
                    <a:pt x="114255" y="0"/>
                  </a:cubicBezTo>
                  <a:cubicBezTo>
                    <a:pt x="123368" y="0"/>
                    <a:pt x="131711" y="952"/>
                    <a:pt x="139282" y="2902"/>
                  </a:cubicBezTo>
                  <a:cubicBezTo>
                    <a:pt x="146899" y="4851"/>
                    <a:pt x="152884" y="7481"/>
                    <a:pt x="157282" y="10791"/>
                  </a:cubicBezTo>
                  <a:lnTo>
                    <a:pt x="149393" y="48468"/>
                  </a:lnTo>
                  <a:cubicBezTo>
                    <a:pt x="143046" y="44342"/>
                    <a:pt x="135157" y="42256"/>
                    <a:pt x="125771" y="42256"/>
                  </a:cubicBezTo>
                  <a:cubicBezTo>
                    <a:pt x="102013" y="42256"/>
                    <a:pt x="90180" y="52866"/>
                    <a:pt x="90180" y="74130"/>
                  </a:cubicBezTo>
                  <a:lnTo>
                    <a:pt x="90180" y="94805"/>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5" name="Forme libre : forme 14">
              <a:extLst>
                <a:ext uri="{FF2B5EF4-FFF2-40B4-BE49-F238E27FC236}">
                  <a16:creationId xmlns:a16="http://schemas.microsoft.com/office/drawing/2014/main" id="{65551165-DAB2-4E0B-8571-EBBF62124974}"/>
                </a:ext>
              </a:extLst>
            </p:cNvPr>
            <p:cNvSpPr/>
            <p:nvPr/>
          </p:nvSpPr>
          <p:spPr>
            <a:xfrm>
              <a:off x="567124" y="472903"/>
              <a:ext cx="139509" cy="211145"/>
            </a:xfrm>
            <a:custGeom>
              <a:avLst/>
              <a:gdLst>
                <a:gd name="connsiteX0" fmla="*/ 139509 w 139509"/>
                <a:gd name="connsiteY0" fmla="*/ 4534 h 211145"/>
                <a:gd name="connsiteX1" fmla="*/ 132481 w 139509"/>
                <a:gd name="connsiteY1" fmla="*/ 54226 h 211145"/>
                <a:gd name="connsiteX2" fmla="*/ 106411 w 139509"/>
                <a:gd name="connsiteY2" fmla="*/ 48014 h 211145"/>
                <a:gd name="connsiteX3" fmla="*/ 71409 w 139509"/>
                <a:gd name="connsiteY3" fmla="*/ 62704 h 211145"/>
                <a:gd name="connsiteX4" fmla="*/ 56719 w 139509"/>
                <a:gd name="connsiteY4" fmla="*/ 103918 h 211145"/>
                <a:gd name="connsiteX5" fmla="*/ 56719 w 139509"/>
                <a:gd name="connsiteY5" fmla="*/ 211146 h 211145"/>
                <a:gd name="connsiteX6" fmla="*/ 0 w 139509"/>
                <a:gd name="connsiteY6" fmla="*/ 211146 h 211145"/>
                <a:gd name="connsiteX7" fmla="*/ 0 w 139509"/>
                <a:gd name="connsiteY7" fmla="*/ 4126 h 211145"/>
                <a:gd name="connsiteX8" fmla="*/ 49284 w 139509"/>
                <a:gd name="connsiteY8" fmla="*/ 4126 h 211145"/>
                <a:gd name="connsiteX9" fmla="*/ 53002 w 139509"/>
                <a:gd name="connsiteY9" fmla="*/ 44705 h 211145"/>
                <a:gd name="connsiteX10" fmla="*/ 117157 w 139509"/>
                <a:gd name="connsiteY10" fmla="*/ 0 h 211145"/>
                <a:gd name="connsiteX11" fmla="*/ 139509 w 139509"/>
                <a:gd name="connsiteY11" fmla="*/ 4534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509" h="211145">
                  <a:moveTo>
                    <a:pt x="139509" y="4534"/>
                  </a:moveTo>
                  <a:lnTo>
                    <a:pt x="132481" y="54226"/>
                  </a:lnTo>
                  <a:cubicBezTo>
                    <a:pt x="126134" y="50100"/>
                    <a:pt x="117429" y="48014"/>
                    <a:pt x="106411" y="48014"/>
                  </a:cubicBezTo>
                  <a:cubicBezTo>
                    <a:pt x="92900" y="48014"/>
                    <a:pt x="81203" y="52911"/>
                    <a:pt x="71409" y="62704"/>
                  </a:cubicBezTo>
                  <a:cubicBezTo>
                    <a:pt x="61616" y="72498"/>
                    <a:pt x="56719" y="86236"/>
                    <a:pt x="56719" y="103918"/>
                  </a:cubicBezTo>
                  <a:lnTo>
                    <a:pt x="56719" y="211146"/>
                  </a:lnTo>
                  <a:lnTo>
                    <a:pt x="0" y="211146"/>
                  </a:lnTo>
                  <a:lnTo>
                    <a:pt x="0" y="4126"/>
                  </a:lnTo>
                  <a:lnTo>
                    <a:pt x="49284" y="4126"/>
                  </a:lnTo>
                  <a:lnTo>
                    <a:pt x="53002" y="44705"/>
                  </a:lnTo>
                  <a:cubicBezTo>
                    <a:pt x="64291" y="14917"/>
                    <a:pt x="85691" y="0"/>
                    <a:pt x="117157" y="0"/>
                  </a:cubicBezTo>
                  <a:cubicBezTo>
                    <a:pt x="126814" y="0"/>
                    <a:pt x="134250" y="1496"/>
                    <a:pt x="139509" y="4534"/>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ED1429F0-4E70-4934-83EE-513C8DE28BFC}"/>
                </a:ext>
              </a:extLst>
            </p:cNvPr>
            <p:cNvSpPr/>
            <p:nvPr/>
          </p:nvSpPr>
          <p:spPr>
            <a:xfrm>
              <a:off x="707494"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539 w 216087"/>
                <a:gd name="connsiteY15" fmla="*/ 57536 h 215316"/>
                <a:gd name="connsiteX16" fmla="*/ 32327 w 216087"/>
                <a:gd name="connsiteY16" fmla="*/ 15325 h 215316"/>
                <a:gd name="connsiteX17" fmla="*/ 92719 w 216087"/>
                <a:gd name="connsiteY17" fmla="*/ 0 h 215316"/>
                <a:gd name="connsiteX18" fmla="*/ 161861 w 216087"/>
                <a:gd name="connsiteY18" fmla="*/ 19269 h 215316"/>
                <a:gd name="connsiteX19" fmla="*/ 186707 w 216087"/>
                <a:gd name="connsiteY19" fmla="*/ 76216 h 215316"/>
                <a:gd name="connsiteX20" fmla="*/ 186707 w 216087"/>
                <a:gd name="connsiteY20" fmla="*/ 161091 h 215316"/>
                <a:gd name="connsiteX21" fmla="*/ 190425 w 216087"/>
                <a:gd name="connsiteY21" fmla="*/ 173106 h 215316"/>
                <a:gd name="connsiteX22" fmla="*/ 202032 w 216087"/>
                <a:gd name="connsiteY22" fmla="*/ 176824 h 215316"/>
                <a:gd name="connsiteX23" fmla="*/ 216087 w 216087"/>
                <a:gd name="connsiteY23" fmla="*/ 175146 h 215316"/>
                <a:gd name="connsiteX24" fmla="*/ 115298 w 216087"/>
                <a:gd name="connsiteY24" fmla="*/ 167892 h 215316"/>
                <a:gd name="connsiteX25" fmla="*/ 130396 w 216087"/>
                <a:gd name="connsiteY25" fmla="*/ 143681 h 215316"/>
                <a:gd name="connsiteX26" fmla="*/ 130396 w 216087"/>
                <a:gd name="connsiteY26" fmla="*/ 122144 h 215316"/>
                <a:gd name="connsiteX27" fmla="*/ 86099 w 216087"/>
                <a:gd name="connsiteY27" fmla="*/ 132074 h 215316"/>
                <a:gd name="connsiteX28" fmla="*/ 65198 w 216087"/>
                <a:gd name="connsiteY28" fmla="*/ 140960 h 215316"/>
                <a:gd name="connsiteX29" fmla="*/ 58352 w 216087"/>
                <a:gd name="connsiteY29" fmla="*/ 156466 h 215316"/>
                <a:gd name="connsiteX30" fmla="*/ 64563 w 216087"/>
                <a:gd name="connsiteY30" fmla="*/ 171564 h 215316"/>
                <a:gd name="connsiteX31" fmla="*/ 81928 w 216087"/>
                <a:gd name="connsiteY31" fmla="*/ 176733 h 215316"/>
                <a:gd name="connsiteX32" fmla="*/ 115298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08" y="213367"/>
                    <a:pt x="195276" y="215317"/>
                    <a:pt x="185030" y="215317"/>
                  </a:cubicBezTo>
                  <a:cubicBezTo>
                    <a:pt x="158552" y="215317"/>
                    <a:pt x="142683" y="204979"/>
                    <a:pt x="137423" y="184259"/>
                  </a:cubicBezTo>
                  <a:cubicBezTo>
                    <a:pt x="131348" y="194461"/>
                    <a:pt x="121963" y="202214"/>
                    <a:pt x="109268" y="207428"/>
                  </a:cubicBezTo>
                  <a:cubicBezTo>
                    <a:pt x="96573" y="212642"/>
                    <a:pt x="81520" y="215317"/>
                    <a:pt x="64155" y="215317"/>
                  </a:cubicBezTo>
                  <a:cubicBezTo>
                    <a:pt x="43979" y="215317"/>
                    <a:pt x="28292" y="210738"/>
                    <a:pt x="16957" y="201670"/>
                  </a:cubicBezTo>
                  <a:cubicBezTo>
                    <a:pt x="5622" y="192556"/>
                    <a:pt x="0" y="179453"/>
                    <a:pt x="0" y="162315"/>
                  </a:cubicBezTo>
                  <a:cubicBezTo>
                    <a:pt x="0" y="128628"/>
                    <a:pt x="26932"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539" y="57536"/>
                  </a:lnTo>
                  <a:cubicBezTo>
                    <a:pt x="6937" y="39581"/>
                    <a:pt x="16866" y="25526"/>
                    <a:pt x="32327" y="15325"/>
                  </a:cubicBezTo>
                  <a:cubicBezTo>
                    <a:pt x="47742" y="5123"/>
                    <a:pt x="67873" y="0"/>
                    <a:pt x="92719" y="0"/>
                  </a:cubicBezTo>
                  <a:cubicBezTo>
                    <a:pt x="122235" y="0"/>
                    <a:pt x="145313" y="6393"/>
                    <a:pt x="161861" y="19269"/>
                  </a:cubicBezTo>
                  <a:cubicBezTo>
                    <a:pt x="178410" y="32100"/>
                    <a:pt x="186707" y="51098"/>
                    <a:pt x="186707" y="76216"/>
                  </a:cubicBezTo>
                  <a:lnTo>
                    <a:pt x="186707" y="161091"/>
                  </a:lnTo>
                  <a:cubicBezTo>
                    <a:pt x="186707" y="166622"/>
                    <a:pt x="187931" y="170612"/>
                    <a:pt x="190425" y="173106"/>
                  </a:cubicBezTo>
                  <a:cubicBezTo>
                    <a:pt x="192919" y="175600"/>
                    <a:pt x="196773" y="176824"/>
                    <a:pt x="202032" y="176824"/>
                  </a:cubicBezTo>
                  <a:cubicBezTo>
                    <a:pt x="207835" y="176778"/>
                    <a:pt x="212505" y="176234"/>
                    <a:pt x="216087" y="175146"/>
                  </a:cubicBezTo>
                  <a:moveTo>
                    <a:pt x="115298" y="167892"/>
                  </a:moveTo>
                  <a:cubicBezTo>
                    <a:pt x="125363" y="161952"/>
                    <a:pt x="130396" y="153882"/>
                    <a:pt x="130396" y="143681"/>
                  </a:cubicBezTo>
                  <a:lnTo>
                    <a:pt x="130396" y="122144"/>
                  </a:lnTo>
                  <a:lnTo>
                    <a:pt x="86099" y="132074"/>
                  </a:lnTo>
                  <a:cubicBezTo>
                    <a:pt x="76714" y="134295"/>
                    <a:pt x="69732" y="137242"/>
                    <a:pt x="65198" y="140960"/>
                  </a:cubicBezTo>
                  <a:cubicBezTo>
                    <a:pt x="60619" y="144678"/>
                    <a:pt x="58352" y="149847"/>
                    <a:pt x="58352" y="156466"/>
                  </a:cubicBezTo>
                  <a:cubicBezTo>
                    <a:pt x="58352" y="163086"/>
                    <a:pt x="60437" y="168119"/>
                    <a:pt x="64563" y="171564"/>
                  </a:cubicBezTo>
                  <a:cubicBezTo>
                    <a:pt x="68689" y="175010"/>
                    <a:pt x="74493" y="176733"/>
                    <a:pt x="81928" y="176733"/>
                  </a:cubicBezTo>
                  <a:cubicBezTo>
                    <a:pt x="94079" y="176778"/>
                    <a:pt x="105187" y="173831"/>
                    <a:pt x="115298"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A330F3E4-C0B6-4AF6-AD9A-A292706C81E5}"/>
                </a:ext>
              </a:extLst>
            </p:cNvPr>
            <p:cNvSpPr/>
            <p:nvPr/>
          </p:nvSpPr>
          <p:spPr>
            <a:xfrm>
              <a:off x="933692" y="472903"/>
              <a:ext cx="332835" cy="211190"/>
            </a:xfrm>
            <a:custGeom>
              <a:avLst/>
              <a:gdLst>
                <a:gd name="connsiteX0" fmla="*/ 311935 w 332835"/>
                <a:gd name="connsiteY0" fmla="*/ 19451 h 211190"/>
                <a:gd name="connsiteX1" fmla="*/ 332836 w 332835"/>
                <a:gd name="connsiteY1" fmla="*/ 75354 h 211190"/>
                <a:gd name="connsiteX2" fmla="*/ 332836 w 332835"/>
                <a:gd name="connsiteY2" fmla="*/ 211146 h 211190"/>
                <a:gd name="connsiteX3" fmla="*/ 276116 w 332835"/>
                <a:gd name="connsiteY3" fmla="*/ 211146 h 211190"/>
                <a:gd name="connsiteX4" fmla="*/ 276116 w 332835"/>
                <a:gd name="connsiteY4" fmla="*/ 86553 h 211190"/>
                <a:gd name="connsiteX5" fmla="*/ 266595 w 332835"/>
                <a:gd name="connsiteY5" fmla="*/ 54861 h 211190"/>
                <a:gd name="connsiteX6" fmla="*/ 240525 w 332835"/>
                <a:gd name="connsiteY6" fmla="*/ 44705 h 211190"/>
                <a:gd name="connsiteX7" fmla="*/ 207835 w 332835"/>
                <a:gd name="connsiteY7" fmla="*/ 59213 h 211190"/>
                <a:gd name="connsiteX8" fmla="*/ 195004 w 332835"/>
                <a:gd name="connsiteY8" fmla="*/ 99792 h 211190"/>
                <a:gd name="connsiteX9" fmla="*/ 195004 w 332835"/>
                <a:gd name="connsiteY9" fmla="*/ 211191 h 211190"/>
                <a:gd name="connsiteX10" fmla="*/ 138285 w 332835"/>
                <a:gd name="connsiteY10" fmla="*/ 211191 h 211190"/>
                <a:gd name="connsiteX11" fmla="*/ 138285 w 332835"/>
                <a:gd name="connsiteY11" fmla="*/ 86553 h 211190"/>
                <a:gd name="connsiteX12" fmla="*/ 128764 w 332835"/>
                <a:gd name="connsiteY12" fmla="*/ 54861 h 211190"/>
                <a:gd name="connsiteX13" fmla="*/ 102285 w 332835"/>
                <a:gd name="connsiteY13" fmla="*/ 44705 h 211190"/>
                <a:gd name="connsiteX14" fmla="*/ 70185 w 332835"/>
                <a:gd name="connsiteY14" fmla="*/ 58987 h 211190"/>
                <a:gd name="connsiteX15" fmla="*/ 56719 w 332835"/>
                <a:gd name="connsiteY15" fmla="*/ 101424 h 211190"/>
                <a:gd name="connsiteX16" fmla="*/ 56719 w 332835"/>
                <a:gd name="connsiteY16" fmla="*/ 211146 h 211190"/>
                <a:gd name="connsiteX17" fmla="*/ 0 w 332835"/>
                <a:gd name="connsiteY17" fmla="*/ 211146 h 211190"/>
                <a:gd name="connsiteX18" fmla="*/ 0 w 332835"/>
                <a:gd name="connsiteY18" fmla="*/ 4126 h 211190"/>
                <a:gd name="connsiteX19" fmla="*/ 50916 w 332835"/>
                <a:gd name="connsiteY19" fmla="*/ 4126 h 211190"/>
                <a:gd name="connsiteX20" fmla="*/ 52594 w 332835"/>
                <a:gd name="connsiteY20" fmla="*/ 40987 h 211190"/>
                <a:gd name="connsiteX21" fmla="*/ 80931 w 332835"/>
                <a:gd name="connsiteY21" fmla="*/ 10337 h 211190"/>
                <a:gd name="connsiteX22" fmla="*/ 121283 w 332835"/>
                <a:gd name="connsiteY22" fmla="*/ 0 h 211190"/>
                <a:gd name="connsiteX23" fmla="*/ 162496 w 332835"/>
                <a:gd name="connsiteY23" fmla="*/ 10745 h 211190"/>
                <a:gd name="connsiteX24" fmla="*/ 188793 w 332835"/>
                <a:gd name="connsiteY24" fmla="*/ 41803 h 211190"/>
                <a:gd name="connsiteX25" fmla="*/ 217765 w 332835"/>
                <a:gd name="connsiteY25" fmla="*/ 10745 h 211190"/>
                <a:gd name="connsiteX26" fmla="*/ 259160 w 332835"/>
                <a:gd name="connsiteY26" fmla="*/ 0 h 211190"/>
                <a:gd name="connsiteX27" fmla="*/ 311935 w 332835"/>
                <a:gd name="connsiteY27"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835" h="211190">
                  <a:moveTo>
                    <a:pt x="311935" y="19451"/>
                  </a:moveTo>
                  <a:cubicBezTo>
                    <a:pt x="325854" y="32418"/>
                    <a:pt x="332836" y="51052"/>
                    <a:pt x="332836" y="75354"/>
                  </a:cubicBezTo>
                  <a:lnTo>
                    <a:pt x="332836" y="211146"/>
                  </a:lnTo>
                  <a:lnTo>
                    <a:pt x="276116" y="211146"/>
                  </a:lnTo>
                  <a:lnTo>
                    <a:pt x="276116" y="86553"/>
                  </a:lnTo>
                  <a:cubicBezTo>
                    <a:pt x="276116" y="72180"/>
                    <a:pt x="272943" y="61662"/>
                    <a:pt x="266595" y="54861"/>
                  </a:cubicBezTo>
                  <a:cubicBezTo>
                    <a:pt x="260248" y="48105"/>
                    <a:pt x="251543" y="44705"/>
                    <a:pt x="240525" y="44705"/>
                  </a:cubicBezTo>
                  <a:cubicBezTo>
                    <a:pt x="227286" y="44705"/>
                    <a:pt x="216359" y="49556"/>
                    <a:pt x="207835" y="59213"/>
                  </a:cubicBezTo>
                  <a:cubicBezTo>
                    <a:pt x="199266" y="68871"/>
                    <a:pt x="195004" y="82427"/>
                    <a:pt x="195004" y="99792"/>
                  </a:cubicBezTo>
                  <a:lnTo>
                    <a:pt x="195004" y="211191"/>
                  </a:lnTo>
                  <a:lnTo>
                    <a:pt x="138285" y="211191"/>
                  </a:lnTo>
                  <a:lnTo>
                    <a:pt x="138285" y="86553"/>
                  </a:lnTo>
                  <a:cubicBezTo>
                    <a:pt x="138285" y="72180"/>
                    <a:pt x="135111" y="61662"/>
                    <a:pt x="128764" y="54861"/>
                  </a:cubicBezTo>
                  <a:cubicBezTo>
                    <a:pt x="122416" y="48105"/>
                    <a:pt x="113575" y="44705"/>
                    <a:pt x="102285" y="44705"/>
                  </a:cubicBezTo>
                  <a:cubicBezTo>
                    <a:pt x="89863" y="44705"/>
                    <a:pt x="79162" y="49465"/>
                    <a:pt x="70185" y="58987"/>
                  </a:cubicBezTo>
                  <a:cubicBezTo>
                    <a:pt x="61208" y="68508"/>
                    <a:pt x="56719" y="82654"/>
                    <a:pt x="56719" y="101424"/>
                  </a:cubicBezTo>
                  <a:lnTo>
                    <a:pt x="56719" y="211146"/>
                  </a:lnTo>
                  <a:lnTo>
                    <a:pt x="0" y="211146"/>
                  </a:lnTo>
                  <a:lnTo>
                    <a:pt x="0" y="4126"/>
                  </a:lnTo>
                  <a:lnTo>
                    <a:pt x="50916" y="4126"/>
                  </a:lnTo>
                  <a:lnTo>
                    <a:pt x="52594" y="40987"/>
                  </a:lnTo>
                  <a:cubicBezTo>
                    <a:pt x="59485" y="27476"/>
                    <a:pt x="68961" y="17229"/>
                    <a:pt x="80931" y="10337"/>
                  </a:cubicBezTo>
                  <a:cubicBezTo>
                    <a:pt x="92946" y="3446"/>
                    <a:pt x="106411" y="0"/>
                    <a:pt x="121283" y="0"/>
                  </a:cubicBezTo>
                  <a:cubicBezTo>
                    <a:pt x="136743" y="0"/>
                    <a:pt x="150481" y="3582"/>
                    <a:pt x="162496" y="10745"/>
                  </a:cubicBezTo>
                  <a:cubicBezTo>
                    <a:pt x="174511" y="17909"/>
                    <a:pt x="183262" y="28292"/>
                    <a:pt x="188793" y="41803"/>
                  </a:cubicBezTo>
                  <a:cubicBezTo>
                    <a:pt x="195412" y="28292"/>
                    <a:pt x="205070" y="17909"/>
                    <a:pt x="217765" y="10745"/>
                  </a:cubicBezTo>
                  <a:cubicBezTo>
                    <a:pt x="230460" y="3582"/>
                    <a:pt x="244243" y="0"/>
                    <a:pt x="259160" y="0"/>
                  </a:cubicBezTo>
                  <a:cubicBezTo>
                    <a:pt x="280378" y="0"/>
                    <a:pt x="297970" y="6484"/>
                    <a:pt x="311935"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8" name="Forme libre : forme 17">
              <a:extLst>
                <a:ext uri="{FF2B5EF4-FFF2-40B4-BE49-F238E27FC236}">
                  <a16:creationId xmlns:a16="http://schemas.microsoft.com/office/drawing/2014/main" id="{0BA221EC-0D71-413E-B536-F7F199F28A71}"/>
                </a:ext>
              </a:extLst>
            </p:cNvPr>
            <p:cNvSpPr/>
            <p:nvPr/>
          </p:nvSpPr>
          <p:spPr>
            <a:xfrm>
              <a:off x="1287792"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494 w 216087"/>
                <a:gd name="connsiteY15" fmla="*/ 57536 h 215316"/>
                <a:gd name="connsiteX16" fmla="*/ 32327 w 216087"/>
                <a:gd name="connsiteY16" fmla="*/ 15325 h 215316"/>
                <a:gd name="connsiteX17" fmla="*/ 92764 w 216087"/>
                <a:gd name="connsiteY17" fmla="*/ 0 h 215316"/>
                <a:gd name="connsiteX18" fmla="*/ 161907 w 216087"/>
                <a:gd name="connsiteY18" fmla="*/ 19269 h 215316"/>
                <a:gd name="connsiteX19" fmla="*/ 186753 w 216087"/>
                <a:gd name="connsiteY19" fmla="*/ 76216 h 215316"/>
                <a:gd name="connsiteX20" fmla="*/ 186753 w 216087"/>
                <a:gd name="connsiteY20" fmla="*/ 161091 h 215316"/>
                <a:gd name="connsiteX21" fmla="*/ 190470 w 216087"/>
                <a:gd name="connsiteY21" fmla="*/ 173106 h 215316"/>
                <a:gd name="connsiteX22" fmla="*/ 202077 w 216087"/>
                <a:gd name="connsiteY22" fmla="*/ 176824 h 215316"/>
                <a:gd name="connsiteX23" fmla="*/ 216087 w 216087"/>
                <a:gd name="connsiteY23" fmla="*/ 175146 h 215316"/>
                <a:gd name="connsiteX24" fmla="*/ 115253 w 216087"/>
                <a:gd name="connsiteY24" fmla="*/ 167892 h 215316"/>
                <a:gd name="connsiteX25" fmla="*/ 130351 w 216087"/>
                <a:gd name="connsiteY25" fmla="*/ 143681 h 215316"/>
                <a:gd name="connsiteX26" fmla="*/ 130351 w 216087"/>
                <a:gd name="connsiteY26" fmla="*/ 122144 h 215316"/>
                <a:gd name="connsiteX27" fmla="*/ 86054 w 216087"/>
                <a:gd name="connsiteY27" fmla="*/ 132074 h 215316"/>
                <a:gd name="connsiteX28" fmla="*/ 65153 w 216087"/>
                <a:gd name="connsiteY28" fmla="*/ 140960 h 215316"/>
                <a:gd name="connsiteX29" fmla="*/ 58306 w 216087"/>
                <a:gd name="connsiteY29" fmla="*/ 156466 h 215316"/>
                <a:gd name="connsiteX30" fmla="*/ 64518 w 216087"/>
                <a:gd name="connsiteY30" fmla="*/ 171564 h 215316"/>
                <a:gd name="connsiteX31" fmla="*/ 81883 w 216087"/>
                <a:gd name="connsiteY31" fmla="*/ 176733 h 215316"/>
                <a:gd name="connsiteX32" fmla="*/ 115253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54" y="213367"/>
                    <a:pt x="195276" y="215317"/>
                    <a:pt x="185030" y="215317"/>
                  </a:cubicBezTo>
                  <a:cubicBezTo>
                    <a:pt x="158552" y="215317"/>
                    <a:pt x="142637" y="204979"/>
                    <a:pt x="137423" y="184259"/>
                  </a:cubicBezTo>
                  <a:cubicBezTo>
                    <a:pt x="131348" y="194461"/>
                    <a:pt x="121963" y="202214"/>
                    <a:pt x="109268" y="207428"/>
                  </a:cubicBezTo>
                  <a:cubicBezTo>
                    <a:pt x="96573" y="212642"/>
                    <a:pt x="81520" y="215317"/>
                    <a:pt x="64155" y="215317"/>
                  </a:cubicBezTo>
                  <a:cubicBezTo>
                    <a:pt x="43979" y="215317"/>
                    <a:pt x="28246" y="210738"/>
                    <a:pt x="16957" y="201670"/>
                  </a:cubicBezTo>
                  <a:cubicBezTo>
                    <a:pt x="5622" y="192556"/>
                    <a:pt x="0" y="179453"/>
                    <a:pt x="0" y="162315"/>
                  </a:cubicBezTo>
                  <a:cubicBezTo>
                    <a:pt x="0" y="128628"/>
                    <a:pt x="26886"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494" y="57536"/>
                  </a:lnTo>
                  <a:cubicBezTo>
                    <a:pt x="6892" y="39581"/>
                    <a:pt x="16866" y="25526"/>
                    <a:pt x="32327" y="15325"/>
                  </a:cubicBezTo>
                  <a:cubicBezTo>
                    <a:pt x="47788" y="5123"/>
                    <a:pt x="67918" y="0"/>
                    <a:pt x="92764" y="0"/>
                  </a:cubicBezTo>
                  <a:cubicBezTo>
                    <a:pt x="122280" y="0"/>
                    <a:pt x="145358" y="6393"/>
                    <a:pt x="161907" y="19269"/>
                  </a:cubicBezTo>
                  <a:cubicBezTo>
                    <a:pt x="178456" y="32100"/>
                    <a:pt x="186753" y="51098"/>
                    <a:pt x="186753" y="76216"/>
                  </a:cubicBezTo>
                  <a:lnTo>
                    <a:pt x="186753" y="161091"/>
                  </a:lnTo>
                  <a:cubicBezTo>
                    <a:pt x="186753" y="166622"/>
                    <a:pt x="187977" y="170612"/>
                    <a:pt x="190470" y="173106"/>
                  </a:cubicBezTo>
                  <a:cubicBezTo>
                    <a:pt x="192964" y="175600"/>
                    <a:pt x="196818" y="176824"/>
                    <a:pt x="202077" y="176824"/>
                  </a:cubicBezTo>
                  <a:cubicBezTo>
                    <a:pt x="207790" y="176778"/>
                    <a:pt x="212505" y="176234"/>
                    <a:pt x="216087" y="175146"/>
                  </a:cubicBezTo>
                  <a:moveTo>
                    <a:pt x="115253" y="167892"/>
                  </a:moveTo>
                  <a:cubicBezTo>
                    <a:pt x="125318" y="161952"/>
                    <a:pt x="130351" y="153882"/>
                    <a:pt x="130351" y="143681"/>
                  </a:cubicBezTo>
                  <a:lnTo>
                    <a:pt x="130351" y="122144"/>
                  </a:lnTo>
                  <a:lnTo>
                    <a:pt x="86054" y="132074"/>
                  </a:lnTo>
                  <a:cubicBezTo>
                    <a:pt x="76669" y="134295"/>
                    <a:pt x="69687" y="137242"/>
                    <a:pt x="65153" y="140960"/>
                  </a:cubicBezTo>
                  <a:cubicBezTo>
                    <a:pt x="60619" y="144678"/>
                    <a:pt x="58306" y="149847"/>
                    <a:pt x="58306" y="156466"/>
                  </a:cubicBezTo>
                  <a:cubicBezTo>
                    <a:pt x="58306" y="163086"/>
                    <a:pt x="60392" y="168119"/>
                    <a:pt x="64518" y="171564"/>
                  </a:cubicBezTo>
                  <a:cubicBezTo>
                    <a:pt x="68644" y="175010"/>
                    <a:pt x="74447" y="176733"/>
                    <a:pt x="81883" y="176733"/>
                  </a:cubicBezTo>
                  <a:cubicBezTo>
                    <a:pt x="94079" y="176778"/>
                    <a:pt x="105187" y="173831"/>
                    <a:pt x="115253"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9" name="Forme libre : forme 18">
              <a:extLst>
                <a:ext uri="{FF2B5EF4-FFF2-40B4-BE49-F238E27FC236}">
                  <a16:creationId xmlns:a16="http://schemas.microsoft.com/office/drawing/2014/main" id="{A2313FAB-8121-4886-A02A-B6F3E5BEFFD7}"/>
                </a:ext>
              </a:extLst>
            </p:cNvPr>
            <p:cNvSpPr/>
            <p:nvPr/>
          </p:nvSpPr>
          <p:spPr>
            <a:xfrm>
              <a:off x="2247535" y="472903"/>
              <a:ext cx="204117" cy="215316"/>
            </a:xfrm>
            <a:custGeom>
              <a:avLst/>
              <a:gdLst>
                <a:gd name="connsiteX0" fmla="*/ 202440 w 204117"/>
                <a:gd name="connsiteY0" fmla="*/ 129172 h 215316"/>
                <a:gd name="connsiteX1" fmla="*/ 55903 w 204117"/>
                <a:gd name="connsiteY1" fmla="*/ 129172 h 215316"/>
                <a:gd name="connsiteX2" fmla="*/ 107635 w 204117"/>
                <a:gd name="connsiteY2" fmla="*/ 173061 h 215316"/>
                <a:gd name="connsiteX3" fmla="*/ 137015 w 204117"/>
                <a:gd name="connsiteY3" fmla="*/ 166441 h 215316"/>
                <a:gd name="connsiteX4" fmla="*/ 153156 w 204117"/>
                <a:gd name="connsiteY4" fmla="*/ 147398 h 215316"/>
                <a:gd name="connsiteX5" fmla="*/ 199538 w 204117"/>
                <a:gd name="connsiteY5" fmla="*/ 164355 h 215316"/>
                <a:gd name="connsiteX6" fmla="*/ 166214 w 204117"/>
                <a:gd name="connsiteY6" fmla="*/ 202259 h 215316"/>
                <a:gd name="connsiteX7" fmla="*/ 107635 w 204117"/>
                <a:gd name="connsiteY7" fmla="*/ 215317 h 215316"/>
                <a:gd name="connsiteX8" fmla="*/ 28156 w 204117"/>
                <a:gd name="connsiteY8" fmla="*/ 186934 h 215316"/>
                <a:gd name="connsiteX9" fmla="*/ 0 w 204117"/>
                <a:gd name="connsiteY9" fmla="*/ 107636 h 215316"/>
                <a:gd name="connsiteX10" fmla="*/ 27294 w 204117"/>
                <a:gd name="connsiteY10" fmla="*/ 28337 h 215316"/>
                <a:gd name="connsiteX11" fmla="*/ 104326 w 204117"/>
                <a:gd name="connsiteY11" fmla="*/ 0 h 215316"/>
                <a:gd name="connsiteX12" fmla="*/ 178229 w 204117"/>
                <a:gd name="connsiteY12" fmla="*/ 27748 h 215316"/>
                <a:gd name="connsiteX13" fmla="*/ 204118 w 204117"/>
                <a:gd name="connsiteY13" fmla="*/ 106820 h 215316"/>
                <a:gd name="connsiteX14" fmla="*/ 202440 w 204117"/>
                <a:gd name="connsiteY14" fmla="*/ 129172 h 215316"/>
                <a:gd name="connsiteX15" fmla="*/ 71001 w 204117"/>
                <a:gd name="connsiteY15" fmla="*/ 53818 h 215316"/>
                <a:gd name="connsiteX16" fmla="*/ 55450 w 204117"/>
                <a:gd name="connsiteY16" fmla="*/ 89409 h 215316"/>
                <a:gd name="connsiteX17" fmla="*/ 151932 w 204117"/>
                <a:gd name="connsiteY17" fmla="*/ 89409 h 215316"/>
                <a:gd name="connsiteX18" fmla="*/ 136199 w 204117"/>
                <a:gd name="connsiteY18" fmla="*/ 53999 h 215316"/>
                <a:gd name="connsiteX19" fmla="*/ 103918 w 204117"/>
                <a:gd name="connsiteY19" fmla="*/ 41758 h 215316"/>
                <a:gd name="connsiteX20" fmla="*/ 71001 w 204117"/>
                <a:gd name="connsiteY20" fmla="*/ 53818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17" h="215316">
                  <a:moveTo>
                    <a:pt x="202440" y="129172"/>
                  </a:moveTo>
                  <a:lnTo>
                    <a:pt x="55903" y="129172"/>
                  </a:lnTo>
                  <a:cubicBezTo>
                    <a:pt x="61707" y="158416"/>
                    <a:pt x="78936" y="173061"/>
                    <a:pt x="107635" y="173061"/>
                  </a:cubicBezTo>
                  <a:cubicBezTo>
                    <a:pt x="119515" y="173061"/>
                    <a:pt x="129308" y="170884"/>
                    <a:pt x="137015" y="166441"/>
                  </a:cubicBezTo>
                  <a:cubicBezTo>
                    <a:pt x="144723" y="162043"/>
                    <a:pt x="150119" y="155696"/>
                    <a:pt x="153156" y="147398"/>
                  </a:cubicBezTo>
                  <a:lnTo>
                    <a:pt x="199538" y="164355"/>
                  </a:lnTo>
                  <a:cubicBezTo>
                    <a:pt x="192919" y="180904"/>
                    <a:pt x="181811" y="193554"/>
                    <a:pt x="166214" y="202259"/>
                  </a:cubicBezTo>
                  <a:cubicBezTo>
                    <a:pt x="150617" y="210964"/>
                    <a:pt x="131076" y="215317"/>
                    <a:pt x="107635" y="215317"/>
                  </a:cubicBezTo>
                  <a:cubicBezTo>
                    <a:pt x="73404" y="215317"/>
                    <a:pt x="46926" y="205841"/>
                    <a:pt x="28156" y="186934"/>
                  </a:cubicBezTo>
                  <a:cubicBezTo>
                    <a:pt x="9385" y="168028"/>
                    <a:pt x="0" y="141595"/>
                    <a:pt x="0" y="107636"/>
                  </a:cubicBezTo>
                  <a:cubicBezTo>
                    <a:pt x="0" y="73677"/>
                    <a:pt x="9113" y="47244"/>
                    <a:pt x="27294" y="28337"/>
                  </a:cubicBezTo>
                  <a:cubicBezTo>
                    <a:pt x="45521" y="9431"/>
                    <a:pt x="71183" y="0"/>
                    <a:pt x="104326" y="0"/>
                  </a:cubicBezTo>
                  <a:cubicBezTo>
                    <a:pt x="136335" y="0"/>
                    <a:pt x="160955" y="9249"/>
                    <a:pt x="178229" y="27748"/>
                  </a:cubicBezTo>
                  <a:cubicBezTo>
                    <a:pt x="195458" y="46246"/>
                    <a:pt x="204118" y="72588"/>
                    <a:pt x="204118" y="106820"/>
                  </a:cubicBezTo>
                  <a:cubicBezTo>
                    <a:pt x="204072" y="114527"/>
                    <a:pt x="203528" y="122008"/>
                    <a:pt x="202440" y="129172"/>
                  </a:cubicBezTo>
                  <a:moveTo>
                    <a:pt x="71001" y="53818"/>
                  </a:moveTo>
                  <a:cubicBezTo>
                    <a:pt x="62840" y="61843"/>
                    <a:pt x="57672" y="73677"/>
                    <a:pt x="55450" y="89409"/>
                  </a:cubicBezTo>
                  <a:lnTo>
                    <a:pt x="151932" y="89409"/>
                  </a:lnTo>
                  <a:cubicBezTo>
                    <a:pt x="149710" y="73949"/>
                    <a:pt x="144496" y="62160"/>
                    <a:pt x="136199" y="53999"/>
                  </a:cubicBezTo>
                  <a:cubicBezTo>
                    <a:pt x="127902" y="45838"/>
                    <a:pt x="117157" y="41758"/>
                    <a:pt x="103918" y="41758"/>
                  </a:cubicBezTo>
                  <a:cubicBezTo>
                    <a:pt x="90089" y="41803"/>
                    <a:pt x="79117" y="45838"/>
                    <a:pt x="71001" y="53818"/>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0" name="Forme libre : forme 19">
              <a:extLst>
                <a:ext uri="{FF2B5EF4-FFF2-40B4-BE49-F238E27FC236}">
                  <a16:creationId xmlns:a16="http://schemas.microsoft.com/office/drawing/2014/main" id="{7B90DCB6-D8C1-4AE9-9A1F-8E47CBB89622}"/>
                </a:ext>
              </a:extLst>
            </p:cNvPr>
            <p:cNvSpPr/>
            <p:nvPr/>
          </p:nvSpPr>
          <p:spPr>
            <a:xfrm>
              <a:off x="1655222" y="472586"/>
              <a:ext cx="260292" cy="215679"/>
            </a:xfrm>
            <a:custGeom>
              <a:avLst/>
              <a:gdLst>
                <a:gd name="connsiteX0" fmla="*/ 107817 w 260292"/>
                <a:gd name="connsiteY0" fmla="*/ 215680 h 215679"/>
                <a:gd name="connsiteX1" fmla="*/ 0 w 260292"/>
                <a:gd name="connsiteY1" fmla="*/ 107862 h 215679"/>
                <a:gd name="connsiteX2" fmla="*/ 107817 w 260292"/>
                <a:gd name="connsiteY2" fmla="*/ 0 h 215679"/>
                <a:gd name="connsiteX3" fmla="*/ 183942 w 260292"/>
                <a:gd name="connsiteY3" fmla="*/ 31466 h 215679"/>
                <a:gd name="connsiteX4" fmla="*/ 260293 w 260292"/>
                <a:gd name="connsiteY4" fmla="*/ 107862 h 215679"/>
                <a:gd name="connsiteX5" fmla="*/ 183942 w 260292"/>
                <a:gd name="connsiteY5" fmla="*/ 184214 h 215679"/>
                <a:gd name="connsiteX6" fmla="*/ 107817 w 260292"/>
                <a:gd name="connsiteY6" fmla="*/ 215680 h 215679"/>
                <a:gd name="connsiteX7" fmla="*/ 107817 w 260292"/>
                <a:gd name="connsiteY7" fmla="*/ 53002 h 215679"/>
                <a:gd name="connsiteX8" fmla="*/ 53002 w 260292"/>
                <a:gd name="connsiteY8" fmla="*/ 107817 h 215679"/>
                <a:gd name="connsiteX9" fmla="*/ 107817 w 260292"/>
                <a:gd name="connsiteY9" fmla="*/ 162632 h 215679"/>
                <a:gd name="connsiteX10" fmla="*/ 146491 w 260292"/>
                <a:gd name="connsiteY10" fmla="*/ 146673 h 215679"/>
                <a:gd name="connsiteX11" fmla="*/ 185347 w 260292"/>
                <a:gd name="connsiteY11" fmla="*/ 107817 h 215679"/>
                <a:gd name="connsiteX12" fmla="*/ 146491 w 260292"/>
                <a:gd name="connsiteY12" fmla="*/ 68961 h 215679"/>
                <a:gd name="connsiteX13" fmla="*/ 107817 w 260292"/>
                <a:gd name="connsiteY13" fmla="*/ 53002 h 21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292" h="215679">
                  <a:moveTo>
                    <a:pt x="107817" y="215680"/>
                  </a:moveTo>
                  <a:cubicBezTo>
                    <a:pt x="48332" y="215680"/>
                    <a:pt x="0" y="167302"/>
                    <a:pt x="0" y="107862"/>
                  </a:cubicBezTo>
                  <a:cubicBezTo>
                    <a:pt x="0" y="48377"/>
                    <a:pt x="48377" y="0"/>
                    <a:pt x="107817" y="0"/>
                  </a:cubicBezTo>
                  <a:cubicBezTo>
                    <a:pt x="136562" y="0"/>
                    <a:pt x="163584" y="11153"/>
                    <a:pt x="183942" y="31466"/>
                  </a:cubicBezTo>
                  <a:lnTo>
                    <a:pt x="260293" y="107862"/>
                  </a:lnTo>
                  <a:lnTo>
                    <a:pt x="183942" y="184214"/>
                  </a:lnTo>
                  <a:cubicBezTo>
                    <a:pt x="163584" y="204526"/>
                    <a:pt x="136517" y="215680"/>
                    <a:pt x="107817" y="215680"/>
                  </a:cubicBezTo>
                  <a:moveTo>
                    <a:pt x="107817" y="53002"/>
                  </a:moveTo>
                  <a:cubicBezTo>
                    <a:pt x="77576" y="53002"/>
                    <a:pt x="53002" y="77576"/>
                    <a:pt x="53002" y="107817"/>
                  </a:cubicBezTo>
                  <a:cubicBezTo>
                    <a:pt x="53002" y="138059"/>
                    <a:pt x="77576" y="162632"/>
                    <a:pt x="107817" y="162632"/>
                  </a:cubicBezTo>
                  <a:cubicBezTo>
                    <a:pt x="122416" y="162632"/>
                    <a:pt x="136154" y="156965"/>
                    <a:pt x="146491" y="146673"/>
                  </a:cubicBezTo>
                  <a:lnTo>
                    <a:pt x="185347" y="107817"/>
                  </a:lnTo>
                  <a:lnTo>
                    <a:pt x="146491" y="68961"/>
                  </a:lnTo>
                  <a:cubicBezTo>
                    <a:pt x="136154" y="58715"/>
                    <a:pt x="122416" y="53002"/>
                    <a:pt x="107817" y="5300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1" name="Forme libre : forme 20">
              <a:extLst>
                <a:ext uri="{FF2B5EF4-FFF2-40B4-BE49-F238E27FC236}">
                  <a16:creationId xmlns:a16="http://schemas.microsoft.com/office/drawing/2014/main" id="{EB99B21D-082B-4758-8744-00E1C8525B94}"/>
                </a:ext>
              </a:extLst>
            </p:cNvPr>
            <p:cNvSpPr/>
            <p:nvPr/>
          </p:nvSpPr>
          <p:spPr>
            <a:xfrm>
              <a:off x="1897832" y="472903"/>
              <a:ext cx="332836" cy="211190"/>
            </a:xfrm>
            <a:custGeom>
              <a:avLst/>
              <a:gdLst>
                <a:gd name="connsiteX0" fmla="*/ 311980 w 332836"/>
                <a:gd name="connsiteY0" fmla="*/ 19451 h 211190"/>
                <a:gd name="connsiteX1" fmla="*/ 259205 w 332836"/>
                <a:gd name="connsiteY1" fmla="*/ 0 h 211190"/>
                <a:gd name="connsiteX2" fmla="*/ 217810 w 332836"/>
                <a:gd name="connsiteY2" fmla="*/ 10745 h 211190"/>
                <a:gd name="connsiteX3" fmla="*/ 188838 w 332836"/>
                <a:gd name="connsiteY3" fmla="*/ 41803 h 211190"/>
                <a:gd name="connsiteX4" fmla="*/ 162541 w 332836"/>
                <a:gd name="connsiteY4" fmla="*/ 10745 h 211190"/>
                <a:gd name="connsiteX5" fmla="*/ 121328 w 332836"/>
                <a:gd name="connsiteY5" fmla="*/ 0 h 211190"/>
                <a:gd name="connsiteX6" fmla="*/ 80976 w 332836"/>
                <a:gd name="connsiteY6" fmla="*/ 10337 h 211190"/>
                <a:gd name="connsiteX7" fmla="*/ 52594 w 332836"/>
                <a:gd name="connsiteY7" fmla="*/ 40987 h 211190"/>
                <a:gd name="connsiteX8" fmla="*/ 50961 w 332836"/>
                <a:gd name="connsiteY8" fmla="*/ 4126 h 211190"/>
                <a:gd name="connsiteX9" fmla="*/ 0 w 332836"/>
                <a:gd name="connsiteY9" fmla="*/ 4126 h 211190"/>
                <a:gd name="connsiteX10" fmla="*/ 0 w 332836"/>
                <a:gd name="connsiteY10" fmla="*/ 60619 h 211190"/>
                <a:gd name="connsiteX11" fmla="*/ 46881 w 332836"/>
                <a:gd name="connsiteY11" fmla="*/ 107500 h 211190"/>
                <a:gd name="connsiteX12" fmla="*/ 0 w 332836"/>
                <a:gd name="connsiteY12" fmla="*/ 154381 h 211190"/>
                <a:gd name="connsiteX13" fmla="*/ 0 w 332836"/>
                <a:gd name="connsiteY13" fmla="*/ 211146 h 211190"/>
                <a:gd name="connsiteX14" fmla="*/ 56720 w 332836"/>
                <a:gd name="connsiteY14" fmla="*/ 211146 h 211190"/>
                <a:gd name="connsiteX15" fmla="*/ 56720 w 332836"/>
                <a:gd name="connsiteY15" fmla="*/ 101424 h 211190"/>
                <a:gd name="connsiteX16" fmla="*/ 70185 w 332836"/>
                <a:gd name="connsiteY16" fmla="*/ 58987 h 211190"/>
                <a:gd name="connsiteX17" fmla="*/ 102285 w 332836"/>
                <a:gd name="connsiteY17" fmla="*/ 44705 h 211190"/>
                <a:gd name="connsiteX18" fmla="*/ 128764 w 332836"/>
                <a:gd name="connsiteY18" fmla="*/ 54861 h 211190"/>
                <a:gd name="connsiteX19" fmla="*/ 138285 w 332836"/>
                <a:gd name="connsiteY19" fmla="*/ 86553 h 211190"/>
                <a:gd name="connsiteX20" fmla="*/ 138285 w 332836"/>
                <a:gd name="connsiteY20" fmla="*/ 211191 h 211190"/>
                <a:gd name="connsiteX21" fmla="*/ 195004 w 332836"/>
                <a:gd name="connsiteY21" fmla="*/ 211191 h 211190"/>
                <a:gd name="connsiteX22" fmla="*/ 195004 w 332836"/>
                <a:gd name="connsiteY22" fmla="*/ 99792 h 211190"/>
                <a:gd name="connsiteX23" fmla="*/ 207835 w 332836"/>
                <a:gd name="connsiteY23" fmla="*/ 59213 h 211190"/>
                <a:gd name="connsiteX24" fmla="*/ 240525 w 332836"/>
                <a:gd name="connsiteY24" fmla="*/ 44705 h 211190"/>
                <a:gd name="connsiteX25" fmla="*/ 266595 w 332836"/>
                <a:gd name="connsiteY25" fmla="*/ 54861 h 211190"/>
                <a:gd name="connsiteX26" fmla="*/ 276116 w 332836"/>
                <a:gd name="connsiteY26" fmla="*/ 86553 h 211190"/>
                <a:gd name="connsiteX27" fmla="*/ 276116 w 332836"/>
                <a:gd name="connsiteY27" fmla="*/ 211191 h 211190"/>
                <a:gd name="connsiteX28" fmla="*/ 332836 w 332836"/>
                <a:gd name="connsiteY28" fmla="*/ 211191 h 211190"/>
                <a:gd name="connsiteX29" fmla="*/ 332836 w 332836"/>
                <a:gd name="connsiteY29" fmla="*/ 75354 h 211190"/>
                <a:gd name="connsiteX30" fmla="*/ 311980 w 332836"/>
                <a:gd name="connsiteY30"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2836" h="211190">
                  <a:moveTo>
                    <a:pt x="311980" y="19451"/>
                  </a:moveTo>
                  <a:cubicBezTo>
                    <a:pt x="298015" y="6484"/>
                    <a:pt x="280424" y="0"/>
                    <a:pt x="259205" y="0"/>
                  </a:cubicBezTo>
                  <a:cubicBezTo>
                    <a:pt x="244288" y="0"/>
                    <a:pt x="230505" y="3582"/>
                    <a:pt x="217810" y="10745"/>
                  </a:cubicBezTo>
                  <a:cubicBezTo>
                    <a:pt x="205115" y="17909"/>
                    <a:pt x="195458" y="28292"/>
                    <a:pt x="188838" y="41803"/>
                  </a:cubicBezTo>
                  <a:cubicBezTo>
                    <a:pt x="183307" y="28292"/>
                    <a:pt x="174556" y="17909"/>
                    <a:pt x="162541" y="10745"/>
                  </a:cubicBezTo>
                  <a:cubicBezTo>
                    <a:pt x="150527" y="3582"/>
                    <a:pt x="136789" y="0"/>
                    <a:pt x="121328" y="0"/>
                  </a:cubicBezTo>
                  <a:cubicBezTo>
                    <a:pt x="106411" y="0"/>
                    <a:pt x="92946" y="3446"/>
                    <a:pt x="80976" y="10337"/>
                  </a:cubicBezTo>
                  <a:cubicBezTo>
                    <a:pt x="68961" y="17229"/>
                    <a:pt x="59531" y="27476"/>
                    <a:pt x="52594" y="40987"/>
                  </a:cubicBezTo>
                  <a:lnTo>
                    <a:pt x="50961" y="4126"/>
                  </a:lnTo>
                  <a:lnTo>
                    <a:pt x="0" y="4126"/>
                  </a:lnTo>
                  <a:lnTo>
                    <a:pt x="0" y="60619"/>
                  </a:lnTo>
                  <a:lnTo>
                    <a:pt x="46881" y="107500"/>
                  </a:lnTo>
                  <a:lnTo>
                    <a:pt x="0" y="154381"/>
                  </a:lnTo>
                  <a:lnTo>
                    <a:pt x="0" y="211146"/>
                  </a:lnTo>
                  <a:lnTo>
                    <a:pt x="56720" y="211146"/>
                  </a:lnTo>
                  <a:lnTo>
                    <a:pt x="56720" y="101424"/>
                  </a:lnTo>
                  <a:cubicBezTo>
                    <a:pt x="56720" y="82654"/>
                    <a:pt x="61208" y="68508"/>
                    <a:pt x="70185" y="58987"/>
                  </a:cubicBezTo>
                  <a:cubicBezTo>
                    <a:pt x="79162" y="49465"/>
                    <a:pt x="89863" y="44705"/>
                    <a:pt x="102285" y="44705"/>
                  </a:cubicBezTo>
                  <a:cubicBezTo>
                    <a:pt x="113575" y="44705"/>
                    <a:pt x="122416" y="48105"/>
                    <a:pt x="128764" y="54861"/>
                  </a:cubicBezTo>
                  <a:cubicBezTo>
                    <a:pt x="135111" y="61616"/>
                    <a:pt x="138285" y="72180"/>
                    <a:pt x="138285" y="86553"/>
                  </a:cubicBezTo>
                  <a:lnTo>
                    <a:pt x="138285" y="211191"/>
                  </a:lnTo>
                  <a:lnTo>
                    <a:pt x="195004" y="211191"/>
                  </a:lnTo>
                  <a:lnTo>
                    <a:pt x="195004" y="99792"/>
                  </a:lnTo>
                  <a:cubicBezTo>
                    <a:pt x="195004" y="82427"/>
                    <a:pt x="199266" y="68871"/>
                    <a:pt x="207835" y="59213"/>
                  </a:cubicBezTo>
                  <a:cubicBezTo>
                    <a:pt x="216405" y="49556"/>
                    <a:pt x="227286" y="44705"/>
                    <a:pt x="240525" y="44705"/>
                  </a:cubicBezTo>
                  <a:cubicBezTo>
                    <a:pt x="251543" y="44705"/>
                    <a:pt x="260248" y="48105"/>
                    <a:pt x="266595" y="54861"/>
                  </a:cubicBezTo>
                  <a:cubicBezTo>
                    <a:pt x="272943" y="61616"/>
                    <a:pt x="276116" y="72180"/>
                    <a:pt x="276116" y="86553"/>
                  </a:cubicBezTo>
                  <a:lnTo>
                    <a:pt x="276116" y="211191"/>
                  </a:lnTo>
                  <a:lnTo>
                    <a:pt x="332836" y="211191"/>
                  </a:lnTo>
                  <a:lnTo>
                    <a:pt x="332836" y="75354"/>
                  </a:lnTo>
                  <a:cubicBezTo>
                    <a:pt x="332881" y="51052"/>
                    <a:pt x="325899" y="32418"/>
                    <a:pt x="311980"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2" name="Forme libre : forme 21">
              <a:extLst>
                <a:ext uri="{FF2B5EF4-FFF2-40B4-BE49-F238E27FC236}">
                  <a16:creationId xmlns:a16="http://schemas.microsoft.com/office/drawing/2014/main" id="{9EB36B09-583A-4C15-A017-BC26A305F777}"/>
                </a:ext>
              </a:extLst>
            </p:cNvPr>
            <p:cNvSpPr/>
            <p:nvPr/>
          </p:nvSpPr>
          <p:spPr>
            <a:xfrm>
              <a:off x="1490640" y="413735"/>
              <a:ext cx="163538" cy="274484"/>
            </a:xfrm>
            <a:custGeom>
              <a:avLst/>
              <a:gdLst>
                <a:gd name="connsiteX0" fmla="*/ 163539 w 163538"/>
                <a:gd name="connsiteY0" fmla="*/ 257483 h 274484"/>
                <a:gd name="connsiteX1" fmla="*/ 138512 w 163538"/>
                <a:gd name="connsiteY1" fmla="*/ 269906 h 274484"/>
                <a:gd name="connsiteX2" fmla="*/ 106819 w 163538"/>
                <a:gd name="connsiteY2" fmla="*/ 274485 h 274484"/>
                <a:gd name="connsiteX3" fmla="*/ 37677 w 163538"/>
                <a:gd name="connsiteY3" fmla="*/ 211962 h 274484"/>
                <a:gd name="connsiteX4" fmla="*/ 37677 w 163538"/>
                <a:gd name="connsiteY4" fmla="*/ 105550 h 274484"/>
                <a:gd name="connsiteX5" fmla="*/ 0 w 163538"/>
                <a:gd name="connsiteY5" fmla="*/ 105550 h 274484"/>
                <a:gd name="connsiteX6" fmla="*/ 0 w 163538"/>
                <a:gd name="connsiteY6" fmla="*/ 63339 h 274484"/>
                <a:gd name="connsiteX7" fmla="*/ 37677 w 163538"/>
                <a:gd name="connsiteY7" fmla="*/ 63339 h 274484"/>
                <a:gd name="connsiteX8" fmla="*/ 37677 w 163538"/>
                <a:gd name="connsiteY8" fmla="*/ 15733 h 274484"/>
                <a:gd name="connsiteX9" fmla="*/ 94396 w 163538"/>
                <a:gd name="connsiteY9" fmla="*/ 0 h 274484"/>
                <a:gd name="connsiteX10" fmla="*/ 94396 w 163538"/>
                <a:gd name="connsiteY10" fmla="*/ 63339 h 274484"/>
                <a:gd name="connsiteX11" fmla="*/ 161453 w 163538"/>
                <a:gd name="connsiteY11" fmla="*/ 63339 h 274484"/>
                <a:gd name="connsiteX12" fmla="*/ 161453 w 163538"/>
                <a:gd name="connsiteY12" fmla="*/ 105550 h 274484"/>
                <a:gd name="connsiteX13" fmla="*/ 94396 w 163538"/>
                <a:gd name="connsiteY13" fmla="*/ 105550 h 274484"/>
                <a:gd name="connsiteX14" fmla="*/ 94396 w 163538"/>
                <a:gd name="connsiteY14" fmla="*/ 202849 h 274484"/>
                <a:gd name="connsiteX15" fmla="*/ 122960 w 163538"/>
                <a:gd name="connsiteY15" fmla="*/ 231412 h 274484"/>
                <a:gd name="connsiteX16" fmla="*/ 154834 w 163538"/>
                <a:gd name="connsiteY16" fmla="*/ 219805 h 274484"/>
                <a:gd name="connsiteX17" fmla="*/ 163539 w 163538"/>
                <a:gd name="connsiteY17" fmla="*/ 257483 h 2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8" h="274484">
                  <a:moveTo>
                    <a:pt x="163539" y="257483"/>
                  </a:moveTo>
                  <a:cubicBezTo>
                    <a:pt x="156919" y="262742"/>
                    <a:pt x="148577" y="266868"/>
                    <a:pt x="138512" y="269906"/>
                  </a:cubicBezTo>
                  <a:cubicBezTo>
                    <a:pt x="128446" y="272943"/>
                    <a:pt x="117882" y="274485"/>
                    <a:pt x="106819" y="274485"/>
                  </a:cubicBezTo>
                  <a:cubicBezTo>
                    <a:pt x="60709" y="274485"/>
                    <a:pt x="37677" y="253629"/>
                    <a:pt x="37677" y="211962"/>
                  </a:cubicBezTo>
                  <a:lnTo>
                    <a:pt x="37677" y="105550"/>
                  </a:lnTo>
                  <a:lnTo>
                    <a:pt x="0" y="105550"/>
                  </a:lnTo>
                  <a:lnTo>
                    <a:pt x="0" y="63339"/>
                  </a:lnTo>
                  <a:lnTo>
                    <a:pt x="37677" y="63339"/>
                  </a:lnTo>
                  <a:lnTo>
                    <a:pt x="37677" y="15733"/>
                  </a:lnTo>
                  <a:lnTo>
                    <a:pt x="94396" y="0"/>
                  </a:lnTo>
                  <a:lnTo>
                    <a:pt x="94396" y="63339"/>
                  </a:lnTo>
                  <a:lnTo>
                    <a:pt x="161453" y="63339"/>
                  </a:lnTo>
                  <a:lnTo>
                    <a:pt x="161453" y="105550"/>
                  </a:lnTo>
                  <a:lnTo>
                    <a:pt x="94396" y="105550"/>
                  </a:lnTo>
                  <a:lnTo>
                    <a:pt x="94396" y="202849"/>
                  </a:lnTo>
                  <a:cubicBezTo>
                    <a:pt x="94396" y="221891"/>
                    <a:pt x="103918" y="231412"/>
                    <a:pt x="122960" y="231412"/>
                  </a:cubicBezTo>
                  <a:cubicBezTo>
                    <a:pt x="135111" y="231412"/>
                    <a:pt x="145721" y="227559"/>
                    <a:pt x="154834" y="219805"/>
                  </a:cubicBezTo>
                  <a:lnTo>
                    <a:pt x="163539" y="257483"/>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grpSp>
      <p:sp>
        <p:nvSpPr>
          <p:cNvPr id="24" name="Espace réservé du texte 20">
            <a:extLst>
              <a:ext uri="{FF2B5EF4-FFF2-40B4-BE49-F238E27FC236}">
                <a16:creationId xmlns:a16="http://schemas.microsoft.com/office/drawing/2014/main" id="{DF9539C7-51E3-4B50-8F00-8BB1A98D3AF2}"/>
              </a:ext>
            </a:extLst>
          </p:cNvPr>
          <p:cNvSpPr>
            <a:spLocks noGrp="1"/>
          </p:cNvSpPr>
          <p:nvPr>
            <p:ph type="body" sz="quarter" idx="16" hasCustomPrompt="1"/>
          </p:nvPr>
        </p:nvSpPr>
        <p:spPr>
          <a:xfrm>
            <a:off x="301568" y="4603194"/>
            <a:ext cx="4164922" cy="288032"/>
          </a:xfrm>
          <a:prstGeom prst="rect">
            <a:avLst/>
          </a:prstGeom>
          <a:ln>
            <a:noFill/>
          </a:ln>
        </p:spPr>
        <p:txBody>
          <a:bodyPr lIns="91396" tIns="45696" rIns="91396" bIns="45696"/>
          <a:lstStyle>
            <a:lvl1pPr marL="0" marR="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sz="1100" b="1" i="0" baseline="0">
                <a:solidFill>
                  <a:srgbClr val="FE5815"/>
                </a:solidFill>
                <a:latin typeface="Arial" panose="020B0604020202020204" pitchFamily="34" charset="0"/>
                <a:cs typeface="Arial" panose="020B0604020202020204" pitchFamily="34" charset="0"/>
              </a:defRPr>
            </a:lvl1pPr>
          </a:lstStyle>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r>
              <a:rPr lang="en-US" noProof="0" dirty="0"/>
              <a:t>Insert Control Stamp, if necessary, Framatome Know-How</a:t>
            </a:r>
            <a:br>
              <a:rPr lang="en-US" noProof="0" dirty="0"/>
            </a:br>
            <a:r>
              <a:rPr lang="fr-FR" dirty="0"/>
              <a:t>Export Control – AL: XX / ECCN: XX</a:t>
            </a:r>
          </a:p>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endParaRPr lang="en-US" noProof="0" dirty="0"/>
          </a:p>
          <a:p>
            <a:pPr lvl="0"/>
            <a:endParaRPr lang="en-US" noProof="0" dirty="0"/>
          </a:p>
        </p:txBody>
      </p:sp>
    </p:spTree>
    <p:extLst>
      <p:ext uri="{BB962C8B-B14F-4D97-AF65-F5344CB8AC3E}">
        <p14:creationId xmlns:p14="http://schemas.microsoft.com/office/powerpoint/2010/main" val="28535004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7F605C-100A-4B9E-AAA7-2A11F02F8F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89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7F605C-100A-4B9E-AAA7-2A11F02F8F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5200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7F605C-100A-4B9E-AAA7-2A11F02F8F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701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7F605C-100A-4B9E-AAA7-2A11F02F8F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650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7F605C-100A-4B9E-AAA7-2A11F02F8F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0562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ver - Basic Disposi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1110B9-1CE5-4481-B53F-1AE5772B76CB}"/>
              </a:ext>
            </a:extLst>
          </p:cNvPr>
          <p:cNvSpPr/>
          <p:nvPr userDrawn="1"/>
        </p:nvSpPr>
        <p:spPr>
          <a:xfrm>
            <a:off x="2" y="2571752"/>
            <a:ext cx="9143709" cy="2571717"/>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51" tIns="34077" rIns="68151" bIns="34077" rtlCol="0" anchor="ctr"/>
          <a:lstStyle/>
          <a:p>
            <a:pPr algn="ctr" defTabSz="340762"/>
            <a:endParaRPr lang="fr-FR" sz="1300" dirty="0">
              <a:solidFill>
                <a:prstClr val="white"/>
              </a:solidFill>
            </a:endParaRPr>
          </a:p>
        </p:txBody>
      </p:sp>
      <p:sp>
        <p:nvSpPr>
          <p:cNvPr id="2" name="Title 1"/>
          <p:cNvSpPr>
            <a:spLocks noGrp="1"/>
          </p:cNvSpPr>
          <p:nvPr>
            <p:ph type="ctrTitle" hasCustomPrompt="1"/>
          </p:nvPr>
        </p:nvSpPr>
        <p:spPr>
          <a:xfrm>
            <a:off x="1135967" y="2843330"/>
            <a:ext cx="6858000" cy="672821"/>
          </a:xfrm>
          <a:ln>
            <a:noFill/>
          </a:ln>
        </p:spPr>
        <p:txBody>
          <a:bodyPr vert="horz" lIns="68151" tIns="34077" rIns="68151" bIns="34077" rtlCol="0">
            <a:normAutofit/>
          </a:bodyPr>
          <a:lstStyle>
            <a:lvl1pPr>
              <a:defRPr lang="en-US" sz="3000" kern="1500" dirty="0">
                <a:solidFill>
                  <a:schemeClr val="bg1"/>
                </a:solidFill>
              </a:defRPr>
            </a:lvl1pPr>
          </a:lstStyle>
          <a:p>
            <a:pPr lvl="0"/>
            <a:r>
              <a:rPr lang="en-US" noProof="0" dirty="0"/>
              <a:t>Presentation title</a:t>
            </a:r>
          </a:p>
        </p:txBody>
      </p:sp>
      <p:sp>
        <p:nvSpPr>
          <p:cNvPr id="3" name="Subtitle 2"/>
          <p:cNvSpPr>
            <a:spLocks noGrp="1"/>
          </p:cNvSpPr>
          <p:nvPr>
            <p:ph type="subTitle" idx="1" hasCustomPrompt="1"/>
          </p:nvPr>
        </p:nvSpPr>
        <p:spPr>
          <a:xfrm>
            <a:off x="1135967" y="3698668"/>
            <a:ext cx="6858000" cy="276601"/>
          </a:xfrm>
          <a:prstGeom prst="rect">
            <a:avLst/>
          </a:prstGeom>
          <a:ln>
            <a:noFill/>
          </a:ln>
        </p:spPr>
        <p:txBody>
          <a:bodyPr vert="horz" lIns="68151" tIns="34077" rIns="68151" bIns="34077" rtlCol="0">
            <a:spAutoFit/>
          </a:bodyPr>
          <a:lstStyle>
            <a:lvl1pPr>
              <a:defRPr lang="en-US" sz="1500" b="1" dirty="0">
                <a:solidFill>
                  <a:schemeClr val="bg1"/>
                </a:solidFill>
              </a:defRPr>
            </a:lvl1pPr>
          </a:lstStyle>
          <a:p>
            <a:pPr lvl="0"/>
            <a:r>
              <a:rPr lang="en-US" noProof="0" dirty="0"/>
              <a:t>Speaker’s name</a:t>
            </a:r>
          </a:p>
        </p:txBody>
      </p:sp>
      <p:sp>
        <p:nvSpPr>
          <p:cNvPr id="12" name="Espace réservé du texte 11">
            <a:extLst>
              <a:ext uri="{FF2B5EF4-FFF2-40B4-BE49-F238E27FC236}">
                <a16:creationId xmlns:a16="http://schemas.microsoft.com/office/drawing/2014/main" id="{80B082CB-EB74-4B31-A14B-D208C091F77B}"/>
              </a:ext>
            </a:extLst>
          </p:cNvPr>
          <p:cNvSpPr>
            <a:spLocks noGrp="1"/>
          </p:cNvSpPr>
          <p:nvPr>
            <p:ph type="body" sz="quarter" idx="13" hasCustomPrompt="1"/>
          </p:nvPr>
        </p:nvSpPr>
        <p:spPr>
          <a:xfrm>
            <a:off x="1135967" y="4062300"/>
            <a:ext cx="6858000" cy="262751"/>
          </a:xfrm>
          <a:prstGeom prst="rect">
            <a:avLst/>
          </a:prstGeom>
          <a:ln>
            <a:noFill/>
          </a:ln>
        </p:spPr>
        <p:txBody>
          <a:bodyPr vert="horz" lIns="68151" tIns="34077" rIns="68151" bIns="34077" rtlCol="0">
            <a:spAutoFit/>
          </a:bodyPr>
          <a:lstStyle>
            <a:lvl1pPr>
              <a:defRPr lang="fr-FR" b="1" dirty="0" smtClean="0">
                <a:solidFill>
                  <a:schemeClr val="bg1"/>
                </a:solidFill>
              </a:defRPr>
            </a:lvl1pPr>
            <a:lvl2pPr>
              <a:defRPr lang="fr-FR" sz="1800" dirty="0" smtClean="0">
                <a:solidFill>
                  <a:schemeClr val="tx1"/>
                </a:solidFill>
                <a:latin typeface="+mn-lt"/>
                <a:cs typeface="+mn-cs"/>
              </a:defRPr>
            </a:lvl2pPr>
            <a:lvl3pPr>
              <a:defRPr lang="fr-FR" sz="1500" dirty="0" smtClean="0">
                <a:solidFill>
                  <a:schemeClr val="tx1"/>
                </a:solidFill>
                <a:latin typeface="+mn-lt"/>
                <a:cs typeface="+mn-cs"/>
              </a:defRPr>
            </a:lvl3pPr>
            <a:lvl4pPr>
              <a:defRPr lang="fr-FR" sz="1300" dirty="0" smtClean="0">
                <a:solidFill>
                  <a:schemeClr val="tx1"/>
                </a:solidFill>
                <a:latin typeface="+mn-lt"/>
                <a:cs typeface="+mn-cs"/>
              </a:defRPr>
            </a:lvl4pPr>
            <a:lvl5pPr>
              <a:defRPr lang="fr-FR" sz="1300" dirty="0">
                <a:solidFill>
                  <a:schemeClr val="tx1"/>
                </a:solidFill>
                <a:latin typeface="+mn-lt"/>
                <a:cs typeface="+mn-cs"/>
              </a:defRPr>
            </a:lvl5pPr>
          </a:lstStyle>
          <a:p>
            <a:pPr lvl="0"/>
            <a:r>
              <a:rPr lang="en-US" noProof="0" dirty="0"/>
              <a:t>Place and date XX/XX/202X</a:t>
            </a:r>
          </a:p>
        </p:txBody>
      </p:sp>
      <p:sp>
        <p:nvSpPr>
          <p:cNvPr id="15" name="Espace réservé du texte 14">
            <a:extLst>
              <a:ext uri="{FF2B5EF4-FFF2-40B4-BE49-F238E27FC236}">
                <a16:creationId xmlns:a16="http://schemas.microsoft.com/office/drawing/2014/main" id="{AB77D068-8A54-4C76-89CF-C4B79007E58C}"/>
              </a:ext>
            </a:extLst>
          </p:cNvPr>
          <p:cNvSpPr>
            <a:spLocks noGrp="1"/>
          </p:cNvSpPr>
          <p:nvPr>
            <p:ph type="body" sz="quarter" idx="17" hasCustomPrompt="1"/>
          </p:nvPr>
        </p:nvSpPr>
        <p:spPr>
          <a:xfrm>
            <a:off x="1135967" y="4499306"/>
            <a:ext cx="6858000" cy="401251"/>
          </a:xfrm>
          <a:prstGeom prst="rect">
            <a:avLst/>
          </a:prstGeom>
          <a:ln>
            <a:noFill/>
          </a:ln>
        </p:spPr>
        <p:txBody>
          <a:bodyPr vert="horz" lIns="68151" tIns="34077" rIns="68151" bIns="34077" rtlCol="0">
            <a:spAutoFit/>
          </a:bodyPr>
          <a:lstStyle>
            <a:lvl1pPr marL="0" marR="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lang="fr-FR" sz="1200" b="1" baseline="0">
                <a:solidFill>
                  <a:srgbClr val="FE5815"/>
                </a:solidFill>
              </a:defRPr>
            </a:lvl1pPr>
          </a:lstStyle>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r>
              <a:rPr lang="en-US" noProof="0" dirty="0"/>
              <a:t>Insert Control Stamp and, if necessary, Framatome know-how</a:t>
            </a:r>
            <a:br>
              <a:rPr lang="en-US" noProof="0" dirty="0"/>
            </a:br>
            <a:r>
              <a:rPr lang="fr-FR" dirty="0"/>
              <a:t>Export Control – AL: XX / ECCN: XX</a:t>
            </a:r>
          </a:p>
        </p:txBody>
      </p:sp>
      <p:grpSp>
        <p:nvGrpSpPr>
          <p:cNvPr id="18" name="Groupe 17">
            <a:extLst>
              <a:ext uri="{FF2B5EF4-FFF2-40B4-BE49-F238E27FC236}">
                <a16:creationId xmlns:a16="http://schemas.microsoft.com/office/drawing/2014/main" id="{EE8BA21F-B5C7-4D86-A5FD-5C9CFF598C36}"/>
              </a:ext>
            </a:extLst>
          </p:cNvPr>
          <p:cNvGrpSpPr/>
          <p:nvPr userDrawn="1"/>
        </p:nvGrpSpPr>
        <p:grpSpPr>
          <a:xfrm>
            <a:off x="397338" y="381105"/>
            <a:ext cx="2055075" cy="305847"/>
            <a:chOff x="397334" y="381105"/>
            <a:chExt cx="2055075" cy="305847"/>
          </a:xfrm>
        </p:grpSpPr>
        <p:sp>
          <p:nvSpPr>
            <p:cNvPr id="5" name="Forme libre : forme 4">
              <a:extLst>
                <a:ext uri="{FF2B5EF4-FFF2-40B4-BE49-F238E27FC236}">
                  <a16:creationId xmlns:a16="http://schemas.microsoft.com/office/drawing/2014/main" id="{459CC480-926D-414F-A139-A5B6C98825D1}"/>
                </a:ext>
              </a:extLst>
            </p:cNvPr>
            <p:cNvSpPr/>
            <p:nvPr/>
          </p:nvSpPr>
          <p:spPr>
            <a:xfrm>
              <a:off x="397334" y="381105"/>
              <a:ext cx="157183" cy="301634"/>
            </a:xfrm>
            <a:custGeom>
              <a:avLst/>
              <a:gdLst>
                <a:gd name="connsiteX0" fmla="*/ 90214 w 157183"/>
                <a:gd name="connsiteY0" fmla="*/ 94745 h 301634"/>
                <a:gd name="connsiteX1" fmla="*/ 155598 w 157183"/>
                <a:gd name="connsiteY1" fmla="*/ 94745 h 301634"/>
                <a:gd name="connsiteX2" fmla="*/ 155598 w 157183"/>
                <a:gd name="connsiteY2" fmla="*/ 136929 h 301634"/>
                <a:gd name="connsiteX3" fmla="*/ 92706 w 157183"/>
                <a:gd name="connsiteY3" fmla="*/ 136929 h 301634"/>
                <a:gd name="connsiteX4" fmla="*/ 92706 w 157183"/>
                <a:gd name="connsiteY4" fmla="*/ 301635 h 301634"/>
                <a:gd name="connsiteX5" fmla="*/ 35977 w 157183"/>
                <a:gd name="connsiteY5" fmla="*/ 301635 h 301634"/>
                <a:gd name="connsiteX6" fmla="*/ 35977 w 157183"/>
                <a:gd name="connsiteY6" fmla="*/ 136975 h 301634"/>
                <a:gd name="connsiteX7" fmla="*/ 0 w 157183"/>
                <a:gd name="connsiteY7" fmla="*/ 136975 h 301634"/>
                <a:gd name="connsiteX8" fmla="*/ 0 w 157183"/>
                <a:gd name="connsiteY8" fmla="*/ 94790 h 301634"/>
                <a:gd name="connsiteX9" fmla="*/ 35977 w 157183"/>
                <a:gd name="connsiteY9" fmla="*/ 94790 h 301634"/>
                <a:gd name="connsiteX10" fmla="*/ 35977 w 157183"/>
                <a:gd name="connsiteY10" fmla="*/ 69960 h 301634"/>
                <a:gd name="connsiteX11" fmla="*/ 57092 w 157183"/>
                <a:gd name="connsiteY11" fmla="*/ 18034 h 301634"/>
                <a:gd name="connsiteX12" fmla="*/ 114183 w 157183"/>
                <a:gd name="connsiteY12" fmla="*/ 0 h 301634"/>
                <a:gd name="connsiteX13" fmla="*/ 139195 w 157183"/>
                <a:gd name="connsiteY13" fmla="*/ 2900 h 301634"/>
                <a:gd name="connsiteX14" fmla="*/ 157184 w 157183"/>
                <a:gd name="connsiteY14" fmla="*/ 10784 h 301634"/>
                <a:gd name="connsiteX15" fmla="*/ 149299 w 157183"/>
                <a:gd name="connsiteY15" fmla="*/ 48437 h 301634"/>
                <a:gd name="connsiteX16" fmla="*/ 125692 w 157183"/>
                <a:gd name="connsiteY16" fmla="*/ 42230 h 301634"/>
                <a:gd name="connsiteX17" fmla="*/ 90123 w 157183"/>
                <a:gd name="connsiteY17" fmla="*/ 74083 h 301634"/>
                <a:gd name="connsiteX18" fmla="*/ 90123 w 157183"/>
                <a:gd name="connsiteY18" fmla="*/ 94745 h 30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183" h="301634">
                  <a:moveTo>
                    <a:pt x="90214" y="94745"/>
                  </a:moveTo>
                  <a:lnTo>
                    <a:pt x="155598" y="94745"/>
                  </a:lnTo>
                  <a:lnTo>
                    <a:pt x="155598" y="136929"/>
                  </a:lnTo>
                  <a:lnTo>
                    <a:pt x="92706" y="136929"/>
                  </a:lnTo>
                  <a:lnTo>
                    <a:pt x="92706" y="301635"/>
                  </a:lnTo>
                  <a:lnTo>
                    <a:pt x="35977" y="301635"/>
                  </a:lnTo>
                  <a:lnTo>
                    <a:pt x="35977" y="136975"/>
                  </a:lnTo>
                  <a:lnTo>
                    <a:pt x="0" y="136975"/>
                  </a:lnTo>
                  <a:lnTo>
                    <a:pt x="0" y="94790"/>
                  </a:lnTo>
                  <a:lnTo>
                    <a:pt x="35977" y="94790"/>
                  </a:lnTo>
                  <a:lnTo>
                    <a:pt x="35977" y="69960"/>
                  </a:lnTo>
                  <a:cubicBezTo>
                    <a:pt x="35977" y="47350"/>
                    <a:pt x="43000" y="30041"/>
                    <a:pt x="57092" y="18034"/>
                  </a:cubicBezTo>
                  <a:cubicBezTo>
                    <a:pt x="71183" y="6026"/>
                    <a:pt x="90214" y="0"/>
                    <a:pt x="114183" y="0"/>
                  </a:cubicBezTo>
                  <a:cubicBezTo>
                    <a:pt x="123291" y="0"/>
                    <a:pt x="131628" y="952"/>
                    <a:pt x="139195" y="2900"/>
                  </a:cubicBezTo>
                  <a:cubicBezTo>
                    <a:pt x="146807" y="4848"/>
                    <a:pt x="152788" y="7476"/>
                    <a:pt x="157184" y="10784"/>
                  </a:cubicBezTo>
                  <a:lnTo>
                    <a:pt x="149299" y="48437"/>
                  </a:lnTo>
                  <a:cubicBezTo>
                    <a:pt x="142956" y="44314"/>
                    <a:pt x="135072" y="42230"/>
                    <a:pt x="125692" y="42230"/>
                  </a:cubicBezTo>
                  <a:cubicBezTo>
                    <a:pt x="101950" y="42230"/>
                    <a:pt x="90123" y="52832"/>
                    <a:pt x="90123" y="74083"/>
                  </a:cubicBezTo>
                  <a:lnTo>
                    <a:pt x="90123" y="94745"/>
                  </a:lnTo>
                  <a:close/>
                </a:path>
              </a:pathLst>
            </a:custGeom>
            <a:solidFill>
              <a:srgbClr val="003770"/>
            </a:solidFill>
            <a:ln w="4511" cap="flat">
              <a:noFill/>
              <a:prstDash val="solid"/>
              <a:miter/>
            </a:ln>
          </p:spPr>
          <p:txBody>
            <a:bodyPr rtlCol="0" anchor="ctr"/>
            <a:lstStyle/>
            <a:p>
              <a:pPr defTabSz="456977"/>
              <a:endParaRPr lang="fr-FR">
                <a:solidFill>
                  <a:srgbClr val="09357A"/>
                </a:solidFill>
              </a:endParaRPr>
            </a:p>
          </p:txBody>
        </p:sp>
        <p:sp>
          <p:nvSpPr>
            <p:cNvPr id="6" name="Forme libre : forme 5">
              <a:extLst>
                <a:ext uri="{FF2B5EF4-FFF2-40B4-BE49-F238E27FC236}">
                  <a16:creationId xmlns:a16="http://schemas.microsoft.com/office/drawing/2014/main" id="{11408C15-71F8-498A-B813-276F583EC35E}"/>
                </a:ext>
              </a:extLst>
            </p:cNvPr>
            <p:cNvSpPr/>
            <p:nvPr/>
          </p:nvSpPr>
          <p:spPr>
            <a:xfrm>
              <a:off x="569062" y="471726"/>
              <a:ext cx="139421" cy="211012"/>
            </a:xfrm>
            <a:custGeom>
              <a:avLst/>
              <a:gdLst>
                <a:gd name="connsiteX0" fmla="*/ 139422 w 139421"/>
                <a:gd name="connsiteY0" fmla="*/ 4531 h 211012"/>
                <a:gd name="connsiteX1" fmla="*/ 132398 w 139421"/>
                <a:gd name="connsiteY1" fmla="*/ 54192 h 211012"/>
                <a:gd name="connsiteX2" fmla="*/ 106345 w 139421"/>
                <a:gd name="connsiteY2" fmla="*/ 47984 h 211012"/>
                <a:gd name="connsiteX3" fmla="*/ 71365 w 139421"/>
                <a:gd name="connsiteY3" fmla="*/ 62665 h 211012"/>
                <a:gd name="connsiteX4" fmla="*/ 56684 w 139421"/>
                <a:gd name="connsiteY4" fmla="*/ 103853 h 211012"/>
                <a:gd name="connsiteX5" fmla="*/ 56684 w 139421"/>
                <a:gd name="connsiteY5" fmla="*/ 211013 h 211012"/>
                <a:gd name="connsiteX6" fmla="*/ 0 w 139421"/>
                <a:gd name="connsiteY6" fmla="*/ 211013 h 211012"/>
                <a:gd name="connsiteX7" fmla="*/ 0 w 139421"/>
                <a:gd name="connsiteY7" fmla="*/ 4123 h 211012"/>
                <a:gd name="connsiteX8" fmla="*/ 49253 w 139421"/>
                <a:gd name="connsiteY8" fmla="*/ 4123 h 211012"/>
                <a:gd name="connsiteX9" fmla="*/ 52968 w 139421"/>
                <a:gd name="connsiteY9" fmla="*/ 44677 h 211012"/>
                <a:gd name="connsiteX10" fmla="*/ 117083 w 139421"/>
                <a:gd name="connsiteY10" fmla="*/ 0 h 211012"/>
                <a:gd name="connsiteX11" fmla="*/ 139422 w 139421"/>
                <a:gd name="connsiteY11" fmla="*/ 4531 h 21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421" h="211012">
                  <a:moveTo>
                    <a:pt x="139422" y="4531"/>
                  </a:moveTo>
                  <a:lnTo>
                    <a:pt x="132398" y="54192"/>
                  </a:lnTo>
                  <a:cubicBezTo>
                    <a:pt x="126055" y="50069"/>
                    <a:pt x="117355" y="47984"/>
                    <a:pt x="106345" y="47984"/>
                  </a:cubicBezTo>
                  <a:cubicBezTo>
                    <a:pt x="92842" y="47984"/>
                    <a:pt x="81152" y="52878"/>
                    <a:pt x="71365" y="62665"/>
                  </a:cubicBezTo>
                  <a:cubicBezTo>
                    <a:pt x="61578" y="72452"/>
                    <a:pt x="56684" y="86181"/>
                    <a:pt x="56684" y="103853"/>
                  </a:cubicBezTo>
                  <a:lnTo>
                    <a:pt x="56684" y="211013"/>
                  </a:lnTo>
                  <a:lnTo>
                    <a:pt x="0" y="211013"/>
                  </a:lnTo>
                  <a:lnTo>
                    <a:pt x="0" y="4123"/>
                  </a:lnTo>
                  <a:lnTo>
                    <a:pt x="49253" y="4123"/>
                  </a:lnTo>
                  <a:lnTo>
                    <a:pt x="52968" y="44677"/>
                  </a:lnTo>
                  <a:cubicBezTo>
                    <a:pt x="64251" y="14907"/>
                    <a:pt x="85638" y="0"/>
                    <a:pt x="117083" y="0"/>
                  </a:cubicBezTo>
                  <a:cubicBezTo>
                    <a:pt x="126735" y="0"/>
                    <a:pt x="134166" y="1495"/>
                    <a:pt x="139422" y="4531"/>
                  </a:cubicBezTo>
                </a:path>
              </a:pathLst>
            </a:custGeom>
            <a:solidFill>
              <a:srgbClr val="003770"/>
            </a:solidFill>
            <a:ln w="4511" cap="flat">
              <a:noFill/>
              <a:prstDash val="solid"/>
              <a:miter/>
            </a:ln>
          </p:spPr>
          <p:txBody>
            <a:bodyPr rtlCol="0" anchor="ctr"/>
            <a:lstStyle/>
            <a:p>
              <a:pPr defTabSz="456977"/>
              <a:endParaRPr lang="fr-FR">
                <a:solidFill>
                  <a:srgbClr val="09357A"/>
                </a:solidFill>
              </a:endParaRPr>
            </a:p>
          </p:txBody>
        </p:sp>
        <p:sp>
          <p:nvSpPr>
            <p:cNvPr id="9" name="Forme libre : forme 8">
              <a:extLst>
                <a:ext uri="{FF2B5EF4-FFF2-40B4-BE49-F238E27FC236}">
                  <a16:creationId xmlns:a16="http://schemas.microsoft.com/office/drawing/2014/main" id="{D7DF7862-8077-438F-809A-E8B893F2A265}"/>
                </a:ext>
              </a:extLst>
            </p:cNvPr>
            <p:cNvSpPr/>
            <p:nvPr/>
          </p:nvSpPr>
          <p:spPr>
            <a:xfrm>
              <a:off x="709344" y="471726"/>
              <a:ext cx="215951" cy="215181"/>
            </a:xfrm>
            <a:custGeom>
              <a:avLst/>
              <a:gdLst>
                <a:gd name="connsiteX0" fmla="*/ 215952 w 215951"/>
                <a:gd name="connsiteY0" fmla="*/ 175036 h 215181"/>
                <a:gd name="connsiteX1" fmla="*/ 211828 w 215951"/>
                <a:gd name="connsiteY1" fmla="*/ 209382 h 215181"/>
                <a:gd name="connsiteX2" fmla="*/ 184914 w 215951"/>
                <a:gd name="connsiteY2" fmla="*/ 215181 h 215181"/>
                <a:gd name="connsiteX3" fmla="*/ 137337 w 215951"/>
                <a:gd name="connsiteY3" fmla="*/ 184143 h 215181"/>
                <a:gd name="connsiteX4" fmla="*/ 109199 w 215951"/>
                <a:gd name="connsiteY4" fmla="*/ 207297 h 215181"/>
                <a:gd name="connsiteX5" fmla="*/ 64115 w 215951"/>
                <a:gd name="connsiteY5" fmla="*/ 215181 h 215181"/>
                <a:gd name="connsiteX6" fmla="*/ 16946 w 215951"/>
                <a:gd name="connsiteY6" fmla="*/ 201543 h 215181"/>
                <a:gd name="connsiteX7" fmla="*/ 0 w 215951"/>
                <a:gd name="connsiteY7" fmla="*/ 162213 h 215181"/>
                <a:gd name="connsiteX8" fmla="*/ 80699 w 215951"/>
                <a:gd name="connsiteY8" fmla="*/ 96829 h 215181"/>
                <a:gd name="connsiteX9" fmla="*/ 130359 w 215951"/>
                <a:gd name="connsiteY9" fmla="*/ 87314 h 215181"/>
                <a:gd name="connsiteX10" fmla="*/ 130359 w 215951"/>
                <a:gd name="connsiteY10" fmla="*/ 77391 h 215181"/>
                <a:gd name="connsiteX11" fmla="*/ 121071 w 215951"/>
                <a:gd name="connsiteY11" fmla="*/ 51111 h 215181"/>
                <a:gd name="connsiteX12" fmla="*/ 95198 w 215951"/>
                <a:gd name="connsiteY12" fmla="*/ 41369 h 215181"/>
                <a:gd name="connsiteX13" fmla="*/ 64160 w 215951"/>
                <a:gd name="connsiteY13" fmla="*/ 49615 h 215181"/>
                <a:gd name="connsiteX14" fmla="*/ 47622 w 215951"/>
                <a:gd name="connsiteY14" fmla="*/ 76530 h 215181"/>
                <a:gd name="connsiteX15" fmla="*/ 2537 w 215951"/>
                <a:gd name="connsiteY15" fmla="*/ 57500 h 215181"/>
                <a:gd name="connsiteX16" fmla="*/ 32307 w 215951"/>
                <a:gd name="connsiteY16" fmla="*/ 15315 h 215181"/>
                <a:gd name="connsiteX17" fmla="*/ 92661 w 215951"/>
                <a:gd name="connsiteY17" fmla="*/ 0 h 215181"/>
                <a:gd name="connsiteX18" fmla="*/ 161760 w 215951"/>
                <a:gd name="connsiteY18" fmla="*/ 19257 h 215181"/>
                <a:gd name="connsiteX19" fmla="*/ 186590 w 215951"/>
                <a:gd name="connsiteY19" fmla="*/ 76168 h 215181"/>
                <a:gd name="connsiteX20" fmla="*/ 186590 w 215951"/>
                <a:gd name="connsiteY20" fmla="*/ 160990 h 215181"/>
                <a:gd name="connsiteX21" fmla="*/ 190306 w 215951"/>
                <a:gd name="connsiteY21" fmla="*/ 172997 h 215181"/>
                <a:gd name="connsiteX22" fmla="*/ 201905 w 215951"/>
                <a:gd name="connsiteY22" fmla="*/ 176712 h 215181"/>
                <a:gd name="connsiteX23" fmla="*/ 215952 w 215951"/>
                <a:gd name="connsiteY23" fmla="*/ 175036 h 215181"/>
                <a:gd name="connsiteX24" fmla="*/ 115226 w 215951"/>
                <a:gd name="connsiteY24" fmla="*/ 167786 h 215181"/>
                <a:gd name="connsiteX25" fmla="*/ 130314 w 215951"/>
                <a:gd name="connsiteY25" fmla="*/ 143590 h 215181"/>
                <a:gd name="connsiteX26" fmla="*/ 130314 w 215951"/>
                <a:gd name="connsiteY26" fmla="*/ 122068 h 215181"/>
                <a:gd name="connsiteX27" fmla="*/ 86045 w 215951"/>
                <a:gd name="connsiteY27" fmla="*/ 131991 h 215181"/>
                <a:gd name="connsiteX28" fmla="*/ 65157 w 215951"/>
                <a:gd name="connsiteY28" fmla="*/ 140872 h 215181"/>
                <a:gd name="connsiteX29" fmla="*/ 58315 w 215951"/>
                <a:gd name="connsiteY29" fmla="*/ 156368 h 215181"/>
                <a:gd name="connsiteX30" fmla="*/ 64523 w 215951"/>
                <a:gd name="connsiteY30" fmla="*/ 171456 h 215181"/>
                <a:gd name="connsiteX31" fmla="*/ 81877 w 215951"/>
                <a:gd name="connsiteY31" fmla="*/ 176622 h 215181"/>
                <a:gd name="connsiteX32" fmla="*/ 115226 w 215951"/>
                <a:gd name="connsiteY32" fmla="*/ 167786 h 21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5951" h="215181">
                  <a:moveTo>
                    <a:pt x="215952" y="175036"/>
                  </a:moveTo>
                  <a:lnTo>
                    <a:pt x="211828" y="209382"/>
                  </a:lnTo>
                  <a:cubicBezTo>
                    <a:pt x="204080" y="213233"/>
                    <a:pt x="195154" y="215181"/>
                    <a:pt x="184914" y="215181"/>
                  </a:cubicBezTo>
                  <a:cubicBezTo>
                    <a:pt x="158452" y="215181"/>
                    <a:pt x="142593" y="204851"/>
                    <a:pt x="137337" y="184143"/>
                  </a:cubicBezTo>
                  <a:cubicBezTo>
                    <a:pt x="131266" y="194338"/>
                    <a:pt x="121886" y="202087"/>
                    <a:pt x="109199" y="207297"/>
                  </a:cubicBezTo>
                  <a:cubicBezTo>
                    <a:pt x="96512" y="212508"/>
                    <a:pt x="81469" y="215181"/>
                    <a:pt x="64115" y="215181"/>
                  </a:cubicBezTo>
                  <a:cubicBezTo>
                    <a:pt x="43952" y="215181"/>
                    <a:pt x="28274" y="210605"/>
                    <a:pt x="16946" y="201543"/>
                  </a:cubicBezTo>
                  <a:cubicBezTo>
                    <a:pt x="5619" y="192435"/>
                    <a:pt x="0" y="179340"/>
                    <a:pt x="0" y="162213"/>
                  </a:cubicBezTo>
                  <a:cubicBezTo>
                    <a:pt x="0" y="128547"/>
                    <a:pt x="26915" y="106752"/>
                    <a:pt x="80699" y="96829"/>
                  </a:cubicBezTo>
                  <a:lnTo>
                    <a:pt x="130359" y="87314"/>
                  </a:lnTo>
                  <a:lnTo>
                    <a:pt x="130359" y="77391"/>
                  </a:lnTo>
                  <a:cubicBezTo>
                    <a:pt x="130359" y="66380"/>
                    <a:pt x="127278" y="57590"/>
                    <a:pt x="121071" y="51111"/>
                  </a:cubicBezTo>
                  <a:cubicBezTo>
                    <a:pt x="114863" y="44631"/>
                    <a:pt x="106254" y="41369"/>
                    <a:pt x="95198" y="41369"/>
                  </a:cubicBezTo>
                  <a:cubicBezTo>
                    <a:pt x="82511" y="41369"/>
                    <a:pt x="72180" y="44133"/>
                    <a:pt x="64160" y="49615"/>
                  </a:cubicBezTo>
                  <a:cubicBezTo>
                    <a:pt x="56140" y="55143"/>
                    <a:pt x="50658" y="64115"/>
                    <a:pt x="47622" y="76530"/>
                  </a:cubicBezTo>
                  <a:lnTo>
                    <a:pt x="2537" y="57500"/>
                  </a:lnTo>
                  <a:cubicBezTo>
                    <a:pt x="6933" y="39556"/>
                    <a:pt x="16856" y="25510"/>
                    <a:pt x="32307" y="15315"/>
                  </a:cubicBezTo>
                  <a:cubicBezTo>
                    <a:pt x="47712" y="5120"/>
                    <a:pt x="67830" y="0"/>
                    <a:pt x="92661" y="0"/>
                  </a:cubicBezTo>
                  <a:cubicBezTo>
                    <a:pt x="122158" y="0"/>
                    <a:pt x="145221" y="6389"/>
                    <a:pt x="161760" y="19257"/>
                  </a:cubicBezTo>
                  <a:cubicBezTo>
                    <a:pt x="178298" y="32080"/>
                    <a:pt x="186590" y="51065"/>
                    <a:pt x="186590" y="76168"/>
                  </a:cubicBezTo>
                  <a:lnTo>
                    <a:pt x="186590" y="160990"/>
                  </a:lnTo>
                  <a:cubicBezTo>
                    <a:pt x="186590" y="166518"/>
                    <a:pt x="187814" y="170505"/>
                    <a:pt x="190306" y="172997"/>
                  </a:cubicBezTo>
                  <a:cubicBezTo>
                    <a:pt x="192798" y="175489"/>
                    <a:pt x="196649" y="176712"/>
                    <a:pt x="201905" y="176712"/>
                  </a:cubicBezTo>
                  <a:cubicBezTo>
                    <a:pt x="207705" y="176667"/>
                    <a:pt x="212372" y="176123"/>
                    <a:pt x="215952" y="175036"/>
                  </a:cubicBezTo>
                  <a:moveTo>
                    <a:pt x="115226" y="167786"/>
                  </a:moveTo>
                  <a:cubicBezTo>
                    <a:pt x="125285" y="161850"/>
                    <a:pt x="130314" y="153785"/>
                    <a:pt x="130314" y="143590"/>
                  </a:cubicBezTo>
                  <a:lnTo>
                    <a:pt x="130314" y="122068"/>
                  </a:lnTo>
                  <a:lnTo>
                    <a:pt x="86045" y="131991"/>
                  </a:lnTo>
                  <a:cubicBezTo>
                    <a:pt x="76666" y="134211"/>
                    <a:pt x="69688" y="137156"/>
                    <a:pt x="65157" y="140872"/>
                  </a:cubicBezTo>
                  <a:cubicBezTo>
                    <a:pt x="60581" y="144587"/>
                    <a:pt x="58315" y="149752"/>
                    <a:pt x="58315" y="156368"/>
                  </a:cubicBezTo>
                  <a:cubicBezTo>
                    <a:pt x="58315" y="162983"/>
                    <a:pt x="60399" y="168013"/>
                    <a:pt x="64523" y="171456"/>
                  </a:cubicBezTo>
                  <a:cubicBezTo>
                    <a:pt x="68646" y="174900"/>
                    <a:pt x="74446" y="176622"/>
                    <a:pt x="81877" y="176622"/>
                  </a:cubicBezTo>
                  <a:cubicBezTo>
                    <a:pt x="94020" y="176667"/>
                    <a:pt x="105121" y="173722"/>
                    <a:pt x="115226" y="167786"/>
                  </a:cubicBezTo>
                </a:path>
              </a:pathLst>
            </a:custGeom>
            <a:solidFill>
              <a:srgbClr val="003770"/>
            </a:solidFill>
            <a:ln w="4511" cap="flat">
              <a:noFill/>
              <a:prstDash val="solid"/>
              <a:miter/>
            </a:ln>
          </p:spPr>
          <p:txBody>
            <a:bodyPr rtlCol="0" anchor="ctr"/>
            <a:lstStyle/>
            <a:p>
              <a:pPr defTabSz="456977"/>
              <a:endParaRPr lang="fr-FR">
                <a:solidFill>
                  <a:srgbClr val="09357A"/>
                </a:solidFill>
              </a:endParaRPr>
            </a:p>
          </p:txBody>
        </p:sp>
        <p:sp>
          <p:nvSpPr>
            <p:cNvPr id="10" name="Forme libre : forme 9">
              <a:extLst>
                <a:ext uri="{FF2B5EF4-FFF2-40B4-BE49-F238E27FC236}">
                  <a16:creationId xmlns:a16="http://schemas.microsoft.com/office/drawing/2014/main" id="{5044697B-F29B-4B3E-BDB7-F9202F00B9B2}"/>
                </a:ext>
              </a:extLst>
            </p:cNvPr>
            <p:cNvSpPr/>
            <p:nvPr/>
          </p:nvSpPr>
          <p:spPr>
            <a:xfrm>
              <a:off x="935400" y="471726"/>
              <a:ext cx="332627" cy="211058"/>
            </a:xfrm>
            <a:custGeom>
              <a:avLst/>
              <a:gdLst>
                <a:gd name="connsiteX0" fmla="*/ 311739 w 332627"/>
                <a:gd name="connsiteY0" fmla="*/ 19438 h 211058"/>
                <a:gd name="connsiteX1" fmla="*/ 332627 w 332627"/>
                <a:gd name="connsiteY1" fmla="*/ 75307 h 211058"/>
                <a:gd name="connsiteX2" fmla="*/ 332627 w 332627"/>
                <a:gd name="connsiteY2" fmla="*/ 211013 h 211058"/>
                <a:gd name="connsiteX3" fmla="*/ 275943 w 332627"/>
                <a:gd name="connsiteY3" fmla="*/ 211013 h 211058"/>
                <a:gd name="connsiteX4" fmla="*/ 275943 w 332627"/>
                <a:gd name="connsiteY4" fmla="*/ 86498 h 211058"/>
                <a:gd name="connsiteX5" fmla="*/ 266428 w 332627"/>
                <a:gd name="connsiteY5" fmla="*/ 54826 h 211058"/>
                <a:gd name="connsiteX6" fmla="*/ 240374 w 332627"/>
                <a:gd name="connsiteY6" fmla="*/ 44677 h 211058"/>
                <a:gd name="connsiteX7" fmla="*/ 207705 w 332627"/>
                <a:gd name="connsiteY7" fmla="*/ 59176 h 211058"/>
                <a:gd name="connsiteX8" fmla="*/ 194882 w 332627"/>
                <a:gd name="connsiteY8" fmla="*/ 99729 h 211058"/>
                <a:gd name="connsiteX9" fmla="*/ 194882 w 332627"/>
                <a:gd name="connsiteY9" fmla="*/ 211058 h 211058"/>
                <a:gd name="connsiteX10" fmla="*/ 138198 w 332627"/>
                <a:gd name="connsiteY10" fmla="*/ 211058 h 211058"/>
                <a:gd name="connsiteX11" fmla="*/ 138198 w 332627"/>
                <a:gd name="connsiteY11" fmla="*/ 86498 h 211058"/>
                <a:gd name="connsiteX12" fmla="*/ 128683 w 332627"/>
                <a:gd name="connsiteY12" fmla="*/ 54826 h 211058"/>
                <a:gd name="connsiteX13" fmla="*/ 102221 w 332627"/>
                <a:gd name="connsiteY13" fmla="*/ 44677 h 211058"/>
                <a:gd name="connsiteX14" fmla="*/ 70141 w 332627"/>
                <a:gd name="connsiteY14" fmla="*/ 58949 h 211058"/>
                <a:gd name="connsiteX15" fmla="*/ 56684 w 332627"/>
                <a:gd name="connsiteY15" fmla="*/ 101360 h 211058"/>
                <a:gd name="connsiteX16" fmla="*/ 56684 w 332627"/>
                <a:gd name="connsiteY16" fmla="*/ 211013 h 211058"/>
                <a:gd name="connsiteX17" fmla="*/ 0 w 332627"/>
                <a:gd name="connsiteY17" fmla="*/ 211013 h 211058"/>
                <a:gd name="connsiteX18" fmla="*/ 0 w 332627"/>
                <a:gd name="connsiteY18" fmla="*/ 4123 h 211058"/>
                <a:gd name="connsiteX19" fmla="*/ 50884 w 332627"/>
                <a:gd name="connsiteY19" fmla="*/ 4123 h 211058"/>
                <a:gd name="connsiteX20" fmla="*/ 52561 w 332627"/>
                <a:gd name="connsiteY20" fmla="*/ 40961 h 211058"/>
                <a:gd name="connsiteX21" fmla="*/ 80880 w 332627"/>
                <a:gd name="connsiteY21" fmla="*/ 10331 h 211058"/>
                <a:gd name="connsiteX22" fmla="*/ 121207 w 332627"/>
                <a:gd name="connsiteY22" fmla="*/ 0 h 211058"/>
                <a:gd name="connsiteX23" fmla="*/ 162394 w 332627"/>
                <a:gd name="connsiteY23" fmla="*/ 10739 h 211058"/>
                <a:gd name="connsiteX24" fmla="*/ 188675 w 332627"/>
                <a:gd name="connsiteY24" fmla="*/ 41777 h 211058"/>
                <a:gd name="connsiteX25" fmla="*/ 217628 w 332627"/>
                <a:gd name="connsiteY25" fmla="*/ 10739 h 211058"/>
                <a:gd name="connsiteX26" fmla="*/ 258997 w 332627"/>
                <a:gd name="connsiteY26" fmla="*/ 0 h 211058"/>
                <a:gd name="connsiteX27" fmla="*/ 311739 w 332627"/>
                <a:gd name="connsiteY27" fmla="*/ 19438 h 21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627" h="211058">
                  <a:moveTo>
                    <a:pt x="311739" y="19438"/>
                  </a:moveTo>
                  <a:cubicBezTo>
                    <a:pt x="325649" y="32397"/>
                    <a:pt x="332627" y="51020"/>
                    <a:pt x="332627" y="75307"/>
                  </a:cubicBezTo>
                  <a:lnTo>
                    <a:pt x="332627" y="211013"/>
                  </a:lnTo>
                  <a:lnTo>
                    <a:pt x="275943" y="211013"/>
                  </a:lnTo>
                  <a:lnTo>
                    <a:pt x="275943" y="86498"/>
                  </a:lnTo>
                  <a:cubicBezTo>
                    <a:pt x="275943" y="72135"/>
                    <a:pt x="272772" y="61623"/>
                    <a:pt x="266428" y="54826"/>
                  </a:cubicBezTo>
                  <a:cubicBezTo>
                    <a:pt x="260085" y="48075"/>
                    <a:pt x="251385" y="44677"/>
                    <a:pt x="240374" y="44677"/>
                  </a:cubicBezTo>
                  <a:cubicBezTo>
                    <a:pt x="227144" y="44677"/>
                    <a:pt x="216224" y="49525"/>
                    <a:pt x="207705" y="59176"/>
                  </a:cubicBezTo>
                  <a:cubicBezTo>
                    <a:pt x="199141" y="68827"/>
                    <a:pt x="194882" y="82375"/>
                    <a:pt x="194882" y="99729"/>
                  </a:cubicBezTo>
                  <a:lnTo>
                    <a:pt x="194882" y="211058"/>
                  </a:lnTo>
                  <a:lnTo>
                    <a:pt x="138198" y="211058"/>
                  </a:lnTo>
                  <a:lnTo>
                    <a:pt x="138198" y="86498"/>
                  </a:lnTo>
                  <a:cubicBezTo>
                    <a:pt x="138198" y="72135"/>
                    <a:pt x="135027" y="61623"/>
                    <a:pt x="128683" y="54826"/>
                  </a:cubicBezTo>
                  <a:cubicBezTo>
                    <a:pt x="122339" y="48075"/>
                    <a:pt x="113504" y="44677"/>
                    <a:pt x="102221" y="44677"/>
                  </a:cubicBezTo>
                  <a:cubicBezTo>
                    <a:pt x="89806" y="44677"/>
                    <a:pt x="79113" y="49434"/>
                    <a:pt x="70141" y="58949"/>
                  </a:cubicBezTo>
                  <a:cubicBezTo>
                    <a:pt x="61170" y="68465"/>
                    <a:pt x="56684" y="82602"/>
                    <a:pt x="56684" y="101360"/>
                  </a:cubicBezTo>
                  <a:lnTo>
                    <a:pt x="56684" y="211013"/>
                  </a:lnTo>
                  <a:lnTo>
                    <a:pt x="0" y="211013"/>
                  </a:lnTo>
                  <a:lnTo>
                    <a:pt x="0" y="4123"/>
                  </a:lnTo>
                  <a:lnTo>
                    <a:pt x="50884" y="4123"/>
                  </a:lnTo>
                  <a:lnTo>
                    <a:pt x="52561" y="40961"/>
                  </a:lnTo>
                  <a:cubicBezTo>
                    <a:pt x="59448" y="27458"/>
                    <a:pt x="68918" y="17218"/>
                    <a:pt x="80880" y="10331"/>
                  </a:cubicBezTo>
                  <a:cubicBezTo>
                    <a:pt x="92887" y="3444"/>
                    <a:pt x="106345" y="0"/>
                    <a:pt x="121207" y="0"/>
                  </a:cubicBezTo>
                  <a:cubicBezTo>
                    <a:pt x="136658" y="0"/>
                    <a:pt x="150387" y="3580"/>
                    <a:pt x="162394" y="10739"/>
                  </a:cubicBezTo>
                  <a:cubicBezTo>
                    <a:pt x="174402" y="17898"/>
                    <a:pt x="183147" y="28274"/>
                    <a:pt x="188675" y="41777"/>
                  </a:cubicBezTo>
                  <a:cubicBezTo>
                    <a:pt x="195290" y="28274"/>
                    <a:pt x="204941" y="17898"/>
                    <a:pt x="217628" y="10739"/>
                  </a:cubicBezTo>
                  <a:cubicBezTo>
                    <a:pt x="230315" y="3580"/>
                    <a:pt x="244090" y="0"/>
                    <a:pt x="258997" y="0"/>
                  </a:cubicBezTo>
                  <a:cubicBezTo>
                    <a:pt x="280203" y="0"/>
                    <a:pt x="297783" y="6479"/>
                    <a:pt x="311739" y="19438"/>
                  </a:cubicBezTo>
                </a:path>
              </a:pathLst>
            </a:custGeom>
            <a:solidFill>
              <a:srgbClr val="003770"/>
            </a:solidFill>
            <a:ln w="4511" cap="flat">
              <a:noFill/>
              <a:prstDash val="solid"/>
              <a:miter/>
            </a:ln>
          </p:spPr>
          <p:txBody>
            <a:bodyPr rtlCol="0" anchor="ctr"/>
            <a:lstStyle/>
            <a:p>
              <a:pPr defTabSz="456977"/>
              <a:endParaRPr lang="fr-FR">
                <a:solidFill>
                  <a:srgbClr val="09357A"/>
                </a:solidFill>
              </a:endParaRPr>
            </a:p>
          </p:txBody>
        </p:sp>
        <p:sp>
          <p:nvSpPr>
            <p:cNvPr id="11" name="Forme libre : forme 10">
              <a:extLst>
                <a:ext uri="{FF2B5EF4-FFF2-40B4-BE49-F238E27FC236}">
                  <a16:creationId xmlns:a16="http://schemas.microsoft.com/office/drawing/2014/main" id="{39AE52E7-C1FB-4B0C-91BF-CE0B47203416}"/>
                </a:ext>
              </a:extLst>
            </p:cNvPr>
            <p:cNvSpPr/>
            <p:nvPr/>
          </p:nvSpPr>
          <p:spPr>
            <a:xfrm>
              <a:off x="1289279" y="471726"/>
              <a:ext cx="215951" cy="215181"/>
            </a:xfrm>
            <a:custGeom>
              <a:avLst/>
              <a:gdLst>
                <a:gd name="connsiteX0" fmla="*/ 215952 w 215951"/>
                <a:gd name="connsiteY0" fmla="*/ 175036 h 215181"/>
                <a:gd name="connsiteX1" fmla="*/ 211828 w 215951"/>
                <a:gd name="connsiteY1" fmla="*/ 209382 h 215181"/>
                <a:gd name="connsiteX2" fmla="*/ 184914 w 215951"/>
                <a:gd name="connsiteY2" fmla="*/ 215181 h 215181"/>
                <a:gd name="connsiteX3" fmla="*/ 137337 w 215951"/>
                <a:gd name="connsiteY3" fmla="*/ 184143 h 215181"/>
                <a:gd name="connsiteX4" fmla="*/ 109199 w 215951"/>
                <a:gd name="connsiteY4" fmla="*/ 207297 h 215181"/>
                <a:gd name="connsiteX5" fmla="*/ 64115 w 215951"/>
                <a:gd name="connsiteY5" fmla="*/ 215181 h 215181"/>
                <a:gd name="connsiteX6" fmla="*/ 16946 w 215951"/>
                <a:gd name="connsiteY6" fmla="*/ 201543 h 215181"/>
                <a:gd name="connsiteX7" fmla="*/ 0 w 215951"/>
                <a:gd name="connsiteY7" fmla="*/ 162213 h 215181"/>
                <a:gd name="connsiteX8" fmla="*/ 80699 w 215951"/>
                <a:gd name="connsiteY8" fmla="*/ 96829 h 215181"/>
                <a:gd name="connsiteX9" fmla="*/ 130359 w 215951"/>
                <a:gd name="connsiteY9" fmla="*/ 87314 h 215181"/>
                <a:gd name="connsiteX10" fmla="*/ 130359 w 215951"/>
                <a:gd name="connsiteY10" fmla="*/ 77391 h 215181"/>
                <a:gd name="connsiteX11" fmla="*/ 121071 w 215951"/>
                <a:gd name="connsiteY11" fmla="*/ 51111 h 215181"/>
                <a:gd name="connsiteX12" fmla="*/ 95198 w 215951"/>
                <a:gd name="connsiteY12" fmla="*/ 41369 h 215181"/>
                <a:gd name="connsiteX13" fmla="*/ 64160 w 215951"/>
                <a:gd name="connsiteY13" fmla="*/ 49615 h 215181"/>
                <a:gd name="connsiteX14" fmla="*/ 47622 w 215951"/>
                <a:gd name="connsiteY14" fmla="*/ 76530 h 215181"/>
                <a:gd name="connsiteX15" fmla="*/ 2492 w 215951"/>
                <a:gd name="connsiteY15" fmla="*/ 57500 h 215181"/>
                <a:gd name="connsiteX16" fmla="*/ 32307 w 215951"/>
                <a:gd name="connsiteY16" fmla="*/ 15315 h 215181"/>
                <a:gd name="connsiteX17" fmla="*/ 92706 w 215951"/>
                <a:gd name="connsiteY17" fmla="*/ 0 h 215181"/>
                <a:gd name="connsiteX18" fmla="*/ 161805 w 215951"/>
                <a:gd name="connsiteY18" fmla="*/ 19257 h 215181"/>
                <a:gd name="connsiteX19" fmla="*/ 186636 w 215951"/>
                <a:gd name="connsiteY19" fmla="*/ 76168 h 215181"/>
                <a:gd name="connsiteX20" fmla="*/ 186636 w 215951"/>
                <a:gd name="connsiteY20" fmla="*/ 160990 h 215181"/>
                <a:gd name="connsiteX21" fmla="*/ 190351 w 215951"/>
                <a:gd name="connsiteY21" fmla="*/ 172997 h 215181"/>
                <a:gd name="connsiteX22" fmla="*/ 201951 w 215951"/>
                <a:gd name="connsiteY22" fmla="*/ 176712 h 215181"/>
                <a:gd name="connsiteX23" fmla="*/ 215952 w 215951"/>
                <a:gd name="connsiteY23" fmla="*/ 175036 h 215181"/>
                <a:gd name="connsiteX24" fmla="*/ 115180 w 215951"/>
                <a:gd name="connsiteY24" fmla="*/ 167786 h 215181"/>
                <a:gd name="connsiteX25" fmla="*/ 130269 w 215951"/>
                <a:gd name="connsiteY25" fmla="*/ 143590 h 215181"/>
                <a:gd name="connsiteX26" fmla="*/ 130269 w 215951"/>
                <a:gd name="connsiteY26" fmla="*/ 122068 h 215181"/>
                <a:gd name="connsiteX27" fmla="*/ 86000 w 215951"/>
                <a:gd name="connsiteY27" fmla="*/ 131991 h 215181"/>
                <a:gd name="connsiteX28" fmla="*/ 65112 w 215951"/>
                <a:gd name="connsiteY28" fmla="*/ 140872 h 215181"/>
                <a:gd name="connsiteX29" fmla="*/ 58270 w 215951"/>
                <a:gd name="connsiteY29" fmla="*/ 156368 h 215181"/>
                <a:gd name="connsiteX30" fmla="*/ 64477 w 215951"/>
                <a:gd name="connsiteY30" fmla="*/ 171456 h 215181"/>
                <a:gd name="connsiteX31" fmla="*/ 81831 w 215951"/>
                <a:gd name="connsiteY31" fmla="*/ 176622 h 215181"/>
                <a:gd name="connsiteX32" fmla="*/ 115180 w 215951"/>
                <a:gd name="connsiteY32" fmla="*/ 167786 h 21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5951" h="215181">
                  <a:moveTo>
                    <a:pt x="215952" y="175036"/>
                  </a:moveTo>
                  <a:lnTo>
                    <a:pt x="211828" y="209382"/>
                  </a:lnTo>
                  <a:cubicBezTo>
                    <a:pt x="204126" y="213233"/>
                    <a:pt x="195154" y="215181"/>
                    <a:pt x="184914" y="215181"/>
                  </a:cubicBezTo>
                  <a:cubicBezTo>
                    <a:pt x="158452" y="215181"/>
                    <a:pt x="142548" y="204851"/>
                    <a:pt x="137337" y="184143"/>
                  </a:cubicBezTo>
                  <a:cubicBezTo>
                    <a:pt x="131266" y="194338"/>
                    <a:pt x="121886" y="202087"/>
                    <a:pt x="109199" y="207297"/>
                  </a:cubicBezTo>
                  <a:cubicBezTo>
                    <a:pt x="96512" y="212508"/>
                    <a:pt x="81469" y="215181"/>
                    <a:pt x="64115" y="215181"/>
                  </a:cubicBezTo>
                  <a:cubicBezTo>
                    <a:pt x="43952" y="215181"/>
                    <a:pt x="28229" y="210605"/>
                    <a:pt x="16946" y="201543"/>
                  </a:cubicBezTo>
                  <a:cubicBezTo>
                    <a:pt x="5619" y="192435"/>
                    <a:pt x="0" y="179340"/>
                    <a:pt x="0" y="162213"/>
                  </a:cubicBezTo>
                  <a:cubicBezTo>
                    <a:pt x="0" y="128547"/>
                    <a:pt x="26869" y="106752"/>
                    <a:pt x="80699" y="96829"/>
                  </a:cubicBezTo>
                  <a:lnTo>
                    <a:pt x="130359" y="87314"/>
                  </a:lnTo>
                  <a:lnTo>
                    <a:pt x="130359" y="77391"/>
                  </a:lnTo>
                  <a:cubicBezTo>
                    <a:pt x="130359" y="66380"/>
                    <a:pt x="127278" y="57590"/>
                    <a:pt x="121071" y="51111"/>
                  </a:cubicBezTo>
                  <a:cubicBezTo>
                    <a:pt x="114863" y="44631"/>
                    <a:pt x="106254" y="41369"/>
                    <a:pt x="95198" y="41369"/>
                  </a:cubicBezTo>
                  <a:cubicBezTo>
                    <a:pt x="82511" y="41369"/>
                    <a:pt x="72180" y="44133"/>
                    <a:pt x="64160" y="49615"/>
                  </a:cubicBezTo>
                  <a:cubicBezTo>
                    <a:pt x="56140" y="55143"/>
                    <a:pt x="50658" y="64115"/>
                    <a:pt x="47622" y="76530"/>
                  </a:cubicBezTo>
                  <a:lnTo>
                    <a:pt x="2492" y="57500"/>
                  </a:lnTo>
                  <a:cubicBezTo>
                    <a:pt x="6887" y="39556"/>
                    <a:pt x="16856" y="25510"/>
                    <a:pt x="32307" y="15315"/>
                  </a:cubicBezTo>
                  <a:cubicBezTo>
                    <a:pt x="47758" y="5120"/>
                    <a:pt x="67876" y="0"/>
                    <a:pt x="92706" y="0"/>
                  </a:cubicBezTo>
                  <a:cubicBezTo>
                    <a:pt x="122204" y="0"/>
                    <a:pt x="145267" y="6389"/>
                    <a:pt x="161805" y="19257"/>
                  </a:cubicBezTo>
                  <a:cubicBezTo>
                    <a:pt x="178344" y="32080"/>
                    <a:pt x="186636" y="51065"/>
                    <a:pt x="186636" y="76168"/>
                  </a:cubicBezTo>
                  <a:lnTo>
                    <a:pt x="186636" y="160990"/>
                  </a:lnTo>
                  <a:cubicBezTo>
                    <a:pt x="186636" y="166518"/>
                    <a:pt x="187859" y="170505"/>
                    <a:pt x="190351" y="172997"/>
                  </a:cubicBezTo>
                  <a:cubicBezTo>
                    <a:pt x="192843" y="175489"/>
                    <a:pt x="196695" y="176712"/>
                    <a:pt x="201951" y="176712"/>
                  </a:cubicBezTo>
                  <a:cubicBezTo>
                    <a:pt x="207660" y="176667"/>
                    <a:pt x="212372" y="176123"/>
                    <a:pt x="215952" y="175036"/>
                  </a:cubicBezTo>
                  <a:moveTo>
                    <a:pt x="115180" y="167786"/>
                  </a:moveTo>
                  <a:cubicBezTo>
                    <a:pt x="125239" y="161850"/>
                    <a:pt x="130269" y="153785"/>
                    <a:pt x="130269" y="143590"/>
                  </a:cubicBezTo>
                  <a:lnTo>
                    <a:pt x="130269" y="122068"/>
                  </a:lnTo>
                  <a:lnTo>
                    <a:pt x="86000" y="131991"/>
                  </a:lnTo>
                  <a:cubicBezTo>
                    <a:pt x="76621" y="134211"/>
                    <a:pt x="69643" y="137156"/>
                    <a:pt x="65112" y="140872"/>
                  </a:cubicBezTo>
                  <a:cubicBezTo>
                    <a:pt x="60581" y="144587"/>
                    <a:pt x="58270" y="149752"/>
                    <a:pt x="58270" y="156368"/>
                  </a:cubicBezTo>
                  <a:cubicBezTo>
                    <a:pt x="58270" y="162983"/>
                    <a:pt x="60354" y="168013"/>
                    <a:pt x="64477" y="171456"/>
                  </a:cubicBezTo>
                  <a:cubicBezTo>
                    <a:pt x="68601" y="174900"/>
                    <a:pt x="74400" y="176622"/>
                    <a:pt x="81831" y="176622"/>
                  </a:cubicBezTo>
                  <a:cubicBezTo>
                    <a:pt x="94020" y="176667"/>
                    <a:pt x="105121" y="173722"/>
                    <a:pt x="115180" y="167786"/>
                  </a:cubicBezTo>
                </a:path>
              </a:pathLst>
            </a:custGeom>
            <a:solidFill>
              <a:srgbClr val="003770"/>
            </a:solidFill>
            <a:ln w="4511" cap="flat">
              <a:noFill/>
              <a:prstDash val="solid"/>
              <a:miter/>
            </a:ln>
          </p:spPr>
          <p:txBody>
            <a:bodyPr rtlCol="0" anchor="ctr"/>
            <a:lstStyle/>
            <a:p>
              <a:pPr defTabSz="456977"/>
              <a:endParaRPr lang="fr-FR">
                <a:solidFill>
                  <a:srgbClr val="09357A"/>
                </a:solidFill>
              </a:endParaRPr>
            </a:p>
          </p:txBody>
        </p:sp>
        <p:sp>
          <p:nvSpPr>
            <p:cNvPr id="13" name="Forme libre : forme 12">
              <a:extLst>
                <a:ext uri="{FF2B5EF4-FFF2-40B4-BE49-F238E27FC236}">
                  <a16:creationId xmlns:a16="http://schemas.microsoft.com/office/drawing/2014/main" id="{F50231A0-B9C4-43AF-B2EE-09F084E0A5FB}"/>
                </a:ext>
              </a:extLst>
            </p:cNvPr>
            <p:cNvSpPr/>
            <p:nvPr/>
          </p:nvSpPr>
          <p:spPr>
            <a:xfrm>
              <a:off x="2248420" y="471726"/>
              <a:ext cx="203989" cy="215181"/>
            </a:xfrm>
            <a:custGeom>
              <a:avLst/>
              <a:gdLst>
                <a:gd name="connsiteX0" fmla="*/ 202313 w 203989"/>
                <a:gd name="connsiteY0" fmla="*/ 129091 h 215181"/>
                <a:gd name="connsiteX1" fmla="*/ 55868 w 203989"/>
                <a:gd name="connsiteY1" fmla="*/ 129091 h 215181"/>
                <a:gd name="connsiteX2" fmla="*/ 107568 w 203989"/>
                <a:gd name="connsiteY2" fmla="*/ 172952 h 215181"/>
                <a:gd name="connsiteX3" fmla="*/ 136930 w 203989"/>
                <a:gd name="connsiteY3" fmla="*/ 166336 h 215181"/>
                <a:gd name="connsiteX4" fmla="*/ 153060 w 203989"/>
                <a:gd name="connsiteY4" fmla="*/ 147306 h 215181"/>
                <a:gd name="connsiteX5" fmla="*/ 199413 w 203989"/>
                <a:gd name="connsiteY5" fmla="*/ 164252 h 215181"/>
                <a:gd name="connsiteX6" fmla="*/ 166110 w 203989"/>
                <a:gd name="connsiteY6" fmla="*/ 202132 h 215181"/>
                <a:gd name="connsiteX7" fmla="*/ 107568 w 203989"/>
                <a:gd name="connsiteY7" fmla="*/ 215181 h 215181"/>
                <a:gd name="connsiteX8" fmla="*/ 28138 w 203989"/>
                <a:gd name="connsiteY8" fmla="*/ 186817 h 215181"/>
                <a:gd name="connsiteX9" fmla="*/ 0 w 203989"/>
                <a:gd name="connsiteY9" fmla="*/ 107568 h 215181"/>
                <a:gd name="connsiteX10" fmla="*/ 27277 w 203989"/>
                <a:gd name="connsiteY10" fmla="*/ 28319 h 215181"/>
                <a:gd name="connsiteX11" fmla="*/ 104260 w 203989"/>
                <a:gd name="connsiteY11" fmla="*/ 0 h 215181"/>
                <a:gd name="connsiteX12" fmla="*/ 178117 w 203989"/>
                <a:gd name="connsiteY12" fmla="*/ 27730 h 215181"/>
                <a:gd name="connsiteX13" fmla="*/ 203990 w 203989"/>
                <a:gd name="connsiteY13" fmla="*/ 106752 h 215181"/>
                <a:gd name="connsiteX14" fmla="*/ 202313 w 203989"/>
                <a:gd name="connsiteY14" fmla="*/ 129091 h 215181"/>
                <a:gd name="connsiteX15" fmla="*/ 70957 w 203989"/>
                <a:gd name="connsiteY15" fmla="*/ 53784 h 215181"/>
                <a:gd name="connsiteX16" fmla="*/ 55415 w 203989"/>
                <a:gd name="connsiteY16" fmla="*/ 89353 h 215181"/>
                <a:gd name="connsiteX17" fmla="*/ 151837 w 203989"/>
                <a:gd name="connsiteY17" fmla="*/ 89353 h 215181"/>
                <a:gd name="connsiteX18" fmla="*/ 136114 w 203989"/>
                <a:gd name="connsiteY18" fmla="*/ 53965 h 215181"/>
                <a:gd name="connsiteX19" fmla="*/ 103853 w 203989"/>
                <a:gd name="connsiteY19" fmla="*/ 41731 h 215181"/>
                <a:gd name="connsiteX20" fmla="*/ 70957 w 203989"/>
                <a:gd name="connsiteY20" fmla="*/ 53784 h 21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3989" h="215181">
                  <a:moveTo>
                    <a:pt x="202313" y="129091"/>
                  </a:moveTo>
                  <a:lnTo>
                    <a:pt x="55868" y="129091"/>
                  </a:lnTo>
                  <a:cubicBezTo>
                    <a:pt x="61668" y="158316"/>
                    <a:pt x="78886" y="172952"/>
                    <a:pt x="107568" y="172952"/>
                  </a:cubicBezTo>
                  <a:cubicBezTo>
                    <a:pt x="119440" y="172952"/>
                    <a:pt x="129227" y="170777"/>
                    <a:pt x="136930" y="166336"/>
                  </a:cubicBezTo>
                  <a:cubicBezTo>
                    <a:pt x="144632" y="161941"/>
                    <a:pt x="150024" y="155598"/>
                    <a:pt x="153060" y="147306"/>
                  </a:cubicBezTo>
                  <a:lnTo>
                    <a:pt x="199413" y="164252"/>
                  </a:lnTo>
                  <a:cubicBezTo>
                    <a:pt x="192798" y="180790"/>
                    <a:pt x="181697" y="193432"/>
                    <a:pt x="166110" y="202132"/>
                  </a:cubicBezTo>
                  <a:cubicBezTo>
                    <a:pt x="150523" y="210832"/>
                    <a:pt x="130994" y="215181"/>
                    <a:pt x="107568" y="215181"/>
                  </a:cubicBezTo>
                  <a:cubicBezTo>
                    <a:pt x="73358" y="215181"/>
                    <a:pt x="46897" y="205711"/>
                    <a:pt x="28138" y="186817"/>
                  </a:cubicBezTo>
                  <a:cubicBezTo>
                    <a:pt x="9379" y="167922"/>
                    <a:pt x="0" y="141506"/>
                    <a:pt x="0" y="107568"/>
                  </a:cubicBezTo>
                  <a:cubicBezTo>
                    <a:pt x="0" y="73630"/>
                    <a:pt x="9108" y="47214"/>
                    <a:pt x="27277" y="28319"/>
                  </a:cubicBezTo>
                  <a:cubicBezTo>
                    <a:pt x="45492" y="9425"/>
                    <a:pt x="71138" y="0"/>
                    <a:pt x="104260" y="0"/>
                  </a:cubicBezTo>
                  <a:cubicBezTo>
                    <a:pt x="136250" y="0"/>
                    <a:pt x="160854" y="9243"/>
                    <a:pt x="178117" y="27730"/>
                  </a:cubicBezTo>
                  <a:cubicBezTo>
                    <a:pt x="195335" y="46217"/>
                    <a:pt x="203990" y="72543"/>
                    <a:pt x="203990" y="106752"/>
                  </a:cubicBezTo>
                  <a:cubicBezTo>
                    <a:pt x="203944" y="114455"/>
                    <a:pt x="203401" y="121932"/>
                    <a:pt x="202313" y="129091"/>
                  </a:cubicBezTo>
                  <a:moveTo>
                    <a:pt x="70957" y="53784"/>
                  </a:moveTo>
                  <a:cubicBezTo>
                    <a:pt x="62801" y="61804"/>
                    <a:pt x="57635" y="73630"/>
                    <a:pt x="55415" y="89353"/>
                  </a:cubicBezTo>
                  <a:lnTo>
                    <a:pt x="151837" y="89353"/>
                  </a:lnTo>
                  <a:cubicBezTo>
                    <a:pt x="149617" y="73902"/>
                    <a:pt x="144406" y="62121"/>
                    <a:pt x="136114" y="53965"/>
                  </a:cubicBezTo>
                  <a:cubicBezTo>
                    <a:pt x="127822" y="45809"/>
                    <a:pt x="117083" y="41731"/>
                    <a:pt x="103853" y="41731"/>
                  </a:cubicBezTo>
                  <a:cubicBezTo>
                    <a:pt x="90033" y="41777"/>
                    <a:pt x="79068" y="45809"/>
                    <a:pt x="70957" y="53784"/>
                  </a:cubicBezTo>
                </a:path>
              </a:pathLst>
            </a:custGeom>
            <a:solidFill>
              <a:srgbClr val="003770"/>
            </a:solidFill>
            <a:ln w="4511" cap="flat">
              <a:noFill/>
              <a:prstDash val="solid"/>
              <a:miter/>
            </a:ln>
          </p:spPr>
          <p:txBody>
            <a:bodyPr rtlCol="0" anchor="ctr"/>
            <a:lstStyle/>
            <a:p>
              <a:pPr defTabSz="456977"/>
              <a:endParaRPr lang="fr-FR">
                <a:solidFill>
                  <a:srgbClr val="09357A"/>
                </a:solidFill>
              </a:endParaRPr>
            </a:p>
          </p:txBody>
        </p:sp>
        <p:sp>
          <p:nvSpPr>
            <p:cNvPr id="14" name="Forme libre : forme 13">
              <a:extLst>
                <a:ext uri="{FF2B5EF4-FFF2-40B4-BE49-F238E27FC236}">
                  <a16:creationId xmlns:a16="http://schemas.microsoft.com/office/drawing/2014/main" id="{02CCE953-577F-4B0E-B796-F588FA45C354}"/>
                </a:ext>
              </a:extLst>
            </p:cNvPr>
            <p:cNvSpPr/>
            <p:nvPr/>
          </p:nvSpPr>
          <p:spPr>
            <a:xfrm>
              <a:off x="1656478" y="471409"/>
              <a:ext cx="260129" cy="215543"/>
            </a:xfrm>
            <a:custGeom>
              <a:avLst/>
              <a:gdLst>
                <a:gd name="connsiteX0" fmla="*/ 107749 w 260129"/>
                <a:gd name="connsiteY0" fmla="*/ 215544 h 215543"/>
                <a:gd name="connsiteX1" fmla="*/ 0 w 260129"/>
                <a:gd name="connsiteY1" fmla="*/ 107795 h 215543"/>
                <a:gd name="connsiteX2" fmla="*/ 107749 w 260129"/>
                <a:gd name="connsiteY2" fmla="*/ 0 h 215543"/>
                <a:gd name="connsiteX3" fmla="*/ 183826 w 260129"/>
                <a:gd name="connsiteY3" fmla="*/ 31446 h 215543"/>
                <a:gd name="connsiteX4" fmla="*/ 260130 w 260129"/>
                <a:gd name="connsiteY4" fmla="*/ 107795 h 215543"/>
                <a:gd name="connsiteX5" fmla="*/ 183826 w 260129"/>
                <a:gd name="connsiteY5" fmla="*/ 184098 h 215543"/>
                <a:gd name="connsiteX6" fmla="*/ 107749 w 260129"/>
                <a:gd name="connsiteY6" fmla="*/ 215544 h 215543"/>
                <a:gd name="connsiteX7" fmla="*/ 107749 w 260129"/>
                <a:gd name="connsiteY7" fmla="*/ 52968 h 215543"/>
                <a:gd name="connsiteX8" fmla="*/ 52968 w 260129"/>
                <a:gd name="connsiteY8" fmla="*/ 107749 h 215543"/>
                <a:gd name="connsiteX9" fmla="*/ 107749 w 260129"/>
                <a:gd name="connsiteY9" fmla="*/ 162530 h 215543"/>
                <a:gd name="connsiteX10" fmla="*/ 146400 w 260129"/>
                <a:gd name="connsiteY10" fmla="*/ 146581 h 215543"/>
                <a:gd name="connsiteX11" fmla="*/ 185231 w 260129"/>
                <a:gd name="connsiteY11" fmla="*/ 107749 h 215543"/>
                <a:gd name="connsiteX12" fmla="*/ 146400 w 260129"/>
                <a:gd name="connsiteY12" fmla="*/ 68918 h 215543"/>
                <a:gd name="connsiteX13" fmla="*/ 107749 w 260129"/>
                <a:gd name="connsiteY13" fmla="*/ 52968 h 21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129" h="215543">
                  <a:moveTo>
                    <a:pt x="107749" y="215544"/>
                  </a:moveTo>
                  <a:cubicBezTo>
                    <a:pt x="48301" y="215544"/>
                    <a:pt x="0" y="167197"/>
                    <a:pt x="0" y="107795"/>
                  </a:cubicBezTo>
                  <a:cubicBezTo>
                    <a:pt x="0" y="48347"/>
                    <a:pt x="48347" y="0"/>
                    <a:pt x="107749" y="0"/>
                  </a:cubicBezTo>
                  <a:cubicBezTo>
                    <a:pt x="136476" y="0"/>
                    <a:pt x="163482" y="11146"/>
                    <a:pt x="183826" y="31446"/>
                  </a:cubicBezTo>
                  <a:lnTo>
                    <a:pt x="260130" y="107795"/>
                  </a:lnTo>
                  <a:lnTo>
                    <a:pt x="183826" y="184098"/>
                  </a:lnTo>
                  <a:cubicBezTo>
                    <a:pt x="163482" y="204397"/>
                    <a:pt x="136431" y="215544"/>
                    <a:pt x="107749" y="215544"/>
                  </a:cubicBezTo>
                  <a:moveTo>
                    <a:pt x="107749" y="52968"/>
                  </a:moveTo>
                  <a:cubicBezTo>
                    <a:pt x="77527" y="52968"/>
                    <a:pt x="52968" y="77527"/>
                    <a:pt x="52968" y="107749"/>
                  </a:cubicBezTo>
                  <a:cubicBezTo>
                    <a:pt x="52968" y="137972"/>
                    <a:pt x="77527" y="162530"/>
                    <a:pt x="107749" y="162530"/>
                  </a:cubicBezTo>
                  <a:cubicBezTo>
                    <a:pt x="122339" y="162530"/>
                    <a:pt x="136069" y="156866"/>
                    <a:pt x="146400" y="146581"/>
                  </a:cubicBezTo>
                  <a:lnTo>
                    <a:pt x="185231" y="107749"/>
                  </a:lnTo>
                  <a:lnTo>
                    <a:pt x="146400" y="68918"/>
                  </a:lnTo>
                  <a:cubicBezTo>
                    <a:pt x="136069" y="58678"/>
                    <a:pt x="122339" y="52968"/>
                    <a:pt x="107749" y="52968"/>
                  </a:cubicBezTo>
                </a:path>
              </a:pathLst>
            </a:custGeom>
            <a:solidFill>
              <a:srgbClr val="E94E0F"/>
            </a:solidFill>
            <a:ln w="4511"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07C9D7DB-45DA-485B-BD9E-705FDA230939}"/>
                </a:ext>
              </a:extLst>
            </p:cNvPr>
            <p:cNvSpPr/>
            <p:nvPr/>
          </p:nvSpPr>
          <p:spPr>
            <a:xfrm>
              <a:off x="1898937" y="471726"/>
              <a:ext cx="332627" cy="211058"/>
            </a:xfrm>
            <a:custGeom>
              <a:avLst/>
              <a:gdLst>
                <a:gd name="connsiteX0" fmla="*/ 311784 w 332627"/>
                <a:gd name="connsiteY0" fmla="*/ 19438 h 211058"/>
                <a:gd name="connsiteX1" fmla="*/ 259043 w 332627"/>
                <a:gd name="connsiteY1" fmla="*/ 0 h 211058"/>
                <a:gd name="connsiteX2" fmla="*/ 217674 w 332627"/>
                <a:gd name="connsiteY2" fmla="*/ 10739 h 211058"/>
                <a:gd name="connsiteX3" fmla="*/ 188720 w 332627"/>
                <a:gd name="connsiteY3" fmla="*/ 41777 h 211058"/>
                <a:gd name="connsiteX4" fmla="*/ 162440 w 332627"/>
                <a:gd name="connsiteY4" fmla="*/ 10739 h 211058"/>
                <a:gd name="connsiteX5" fmla="*/ 121252 w 332627"/>
                <a:gd name="connsiteY5" fmla="*/ 0 h 211058"/>
                <a:gd name="connsiteX6" fmla="*/ 80925 w 332627"/>
                <a:gd name="connsiteY6" fmla="*/ 10331 h 211058"/>
                <a:gd name="connsiteX7" fmla="*/ 52561 w 332627"/>
                <a:gd name="connsiteY7" fmla="*/ 40961 h 211058"/>
                <a:gd name="connsiteX8" fmla="*/ 50930 w 332627"/>
                <a:gd name="connsiteY8" fmla="*/ 4123 h 211058"/>
                <a:gd name="connsiteX9" fmla="*/ 0 w 332627"/>
                <a:gd name="connsiteY9" fmla="*/ 4123 h 211058"/>
                <a:gd name="connsiteX10" fmla="*/ 0 w 332627"/>
                <a:gd name="connsiteY10" fmla="*/ 60581 h 211058"/>
                <a:gd name="connsiteX11" fmla="*/ 46851 w 332627"/>
                <a:gd name="connsiteY11" fmla="*/ 107432 h 211058"/>
                <a:gd name="connsiteX12" fmla="*/ 0 w 332627"/>
                <a:gd name="connsiteY12" fmla="*/ 154284 h 211058"/>
                <a:gd name="connsiteX13" fmla="*/ 0 w 332627"/>
                <a:gd name="connsiteY13" fmla="*/ 211013 h 211058"/>
                <a:gd name="connsiteX14" fmla="*/ 56684 w 332627"/>
                <a:gd name="connsiteY14" fmla="*/ 211013 h 211058"/>
                <a:gd name="connsiteX15" fmla="*/ 56684 w 332627"/>
                <a:gd name="connsiteY15" fmla="*/ 101360 h 211058"/>
                <a:gd name="connsiteX16" fmla="*/ 70141 w 332627"/>
                <a:gd name="connsiteY16" fmla="*/ 58949 h 211058"/>
                <a:gd name="connsiteX17" fmla="*/ 102221 w 332627"/>
                <a:gd name="connsiteY17" fmla="*/ 44677 h 211058"/>
                <a:gd name="connsiteX18" fmla="*/ 128683 w 332627"/>
                <a:gd name="connsiteY18" fmla="*/ 54826 h 211058"/>
                <a:gd name="connsiteX19" fmla="*/ 138198 w 332627"/>
                <a:gd name="connsiteY19" fmla="*/ 86498 h 211058"/>
                <a:gd name="connsiteX20" fmla="*/ 138198 w 332627"/>
                <a:gd name="connsiteY20" fmla="*/ 211058 h 211058"/>
                <a:gd name="connsiteX21" fmla="*/ 194882 w 332627"/>
                <a:gd name="connsiteY21" fmla="*/ 211058 h 211058"/>
                <a:gd name="connsiteX22" fmla="*/ 194882 w 332627"/>
                <a:gd name="connsiteY22" fmla="*/ 99729 h 211058"/>
                <a:gd name="connsiteX23" fmla="*/ 207705 w 332627"/>
                <a:gd name="connsiteY23" fmla="*/ 59176 h 211058"/>
                <a:gd name="connsiteX24" fmla="*/ 240374 w 332627"/>
                <a:gd name="connsiteY24" fmla="*/ 44677 h 211058"/>
                <a:gd name="connsiteX25" fmla="*/ 266428 w 332627"/>
                <a:gd name="connsiteY25" fmla="*/ 54826 h 211058"/>
                <a:gd name="connsiteX26" fmla="*/ 275943 w 332627"/>
                <a:gd name="connsiteY26" fmla="*/ 86498 h 211058"/>
                <a:gd name="connsiteX27" fmla="*/ 275943 w 332627"/>
                <a:gd name="connsiteY27" fmla="*/ 211058 h 211058"/>
                <a:gd name="connsiteX28" fmla="*/ 332627 w 332627"/>
                <a:gd name="connsiteY28" fmla="*/ 211058 h 211058"/>
                <a:gd name="connsiteX29" fmla="*/ 332627 w 332627"/>
                <a:gd name="connsiteY29" fmla="*/ 75307 h 211058"/>
                <a:gd name="connsiteX30" fmla="*/ 311784 w 332627"/>
                <a:gd name="connsiteY30" fmla="*/ 19438 h 21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2627" h="211058">
                  <a:moveTo>
                    <a:pt x="311784" y="19438"/>
                  </a:moveTo>
                  <a:cubicBezTo>
                    <a:pt x="297829" y="6479"/>
                    <a:pt x="280248" y="0"/>
                    <a:pt x="259043" y="0"/>
                  </a:cubicBezTo>
                  <a:cubicBezTo>
                    <a:pt x="244135" y="0"/>
                    <a:pt x="230361" y="3580"/>
                    <a:pt x="217674" y="10739"/>
                  </a:cubicBezTo>
                  <a:cubicBezTo>
                    <a:pt x="204987" y="17898"/>
                    <a:pt x="195335" y="28274"/>
                    <a:pt x="188720" y="41777"/>
                  </a:cubicBezTo>
                  <a:cubicBezTo>
                    <a:pt x="183192" y="28274"/>
                    <a:pt x="174447" y="17898"/>
                    <a:pt x="162440" y="10739"/>
                  </a:cubicBezTo>
                  <a:cubicBezTo>
                    <a:pt x="150432" y="3580"/>
                    <a:pt x="136703" y="0"/>
                    <a:pt x="121252" y="0"/>
                  </a:cubicBezTo>
                  <a:cubicBezTo>
                    <a:pt x="106345" y="0"/>
                    <a:pt x="92887" y="3444"/>
                    <a:pt x="80925" y="10331"/>
                  </a:cubicBezTo>
                  <a:cubicBezTo>
                    <a:pt x="68918" y="17218"/>
                    <a:pt x="59493" y="27458"/>
                    <a:pt x="52561" y="40961"/>
                  </a:cubicBezTo>
                  <a:lnTo>
                    <a:pt x="50930" y="4123"/>
                  </a:lnTo>
                  <a:lnTo>
                    <a:pt x="0" y="4123"/>
                  </a:lnTo>
                  <a:lnTo>
                    <a:pt x="0" y="60581"/>
                  </a:lnTo>
                  <a:lnTo>
                    <a:pt x="46851" y="107432"/>
                  </a:lnTo>
                  <a:lnTo>
                    <a:pt x="0" y="154284"/>
                  </a:lnTo>
                  <a:lnTo>
                    <a:pt x="0" y="211013"/>
                  </a:lnTo>
                  <a:lnTo>
                    <a:pt x="56684" y="211013"/>
                  </a:lnTo>
                  <a:lnTo>
                    <a:pt x="56684" y="101360"/>
                  </a:lnTo>
                  <a:cubicBezTo>
                    <a:pt x="56684" y="82602"/>
                    <a:pt x="61170" y="68465"/>
                    <a:pt x="70141" y="58949"/>
                  </a:cubicBezTo>
                  <a:cubicBezTo>
                    <a:pt x="79113" y="49434"/>
                    <a:pt x="89806" y="44677"/>
                    <a:pt x="102221" y="44677"/>
                  </a:cubicBezTo>
                  <a:cubicBezTo>
                    <a:pt x="113504" y="44677"/>
                    <a:pt x="122339" y="48075"/>
                    <a:pt x="128683" y="54826"/>
                  </a:cubicBezTo>
                  <a:cubicBezTo>
                    <a:pt x="135027" y="61577"/>
                    <a:pt x="138198" y="72135"/>
                    <a:pt x="138198" y="86498"/>
                  </a:cubicBezTo>
                  <a:lnTo>
                    <a:pt x="138198" y="211058"/>
                  </a:lnTo>
                  <a:lnTo>
                    <a:pt x="194882" y="211058"/>
                  </a:lnTo>
                  <a:lnTo>
                    <a:pt x="194882" y="99729"/>
                  </a:lnTo>
                  <a:cubicBezTo>
                    <a:pt x="194882" y="82375"/>
                    <a:pt x="199141" y="68827"/>
                    <a:pt x="207705" y="59176"/>
                  </a:cubicBezTo>
                  <a:cubicBezTo>
                    <a:pt x="216269" y="49525"/>
                    <a:pt x="227144" y="44677"/>
                    <a:pt x="240374" y="44677"/>
                  </a:cubicBezTo>
                  <a:cubicBezTo>
                    <a:pt x="251385" y="44677"/>
                    <a:pt x="260085" y="48075"/>
                    <a:pt x="266428" y="54826"/>
                  </a:cubicBezTo>
                  <a:cubicBezTo>
                    <a:pt x="272772" y="61577"/>
                    <a:pt x="275943" y="72135"/>
                    <a:pt x="275943" y="86498"/>
                  </a:cubicBezTo>
                  <a:lnTo>
                    <a:pt x="275943" y="211058"/>
                  </a:lnTo>
                  <a:lnTo>
                    <a:pt x="332627" y="211058"/>
                  </a:lnTo>
                  <a:lnTo>
                    <a:pt x="332627" y="75307"/>
                  </a:lnTo>
                  <a:cubicBezTo>
                    <a:pt x="332673" y="51020"/>
                    <a:pt x="325695" y="32397"/>
                    <a:pt x="311784" y="19438"/>
                  </a:cubicBezTo>
                </a:path>
              </a:pathLst>
            </a:custGeom>
            <a:solidFill>
              <a:srgbClr val="003770"/>
            </a:solidFill>
            <a:ln w="4511"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CA6CDBD6-FACD-4941-B8E1-07AA3F5CAEC6}"/>
                </a:ext>
              </a:extLst>
            </p:cNvPr>
            <p:cNvSpPr/>
            <p:nvPr/>
          </p:nvSpPr>
          <p:spPr>
            <a:xfrm>
              <a:off x="1492000" y="412596"/>
              <a:ext cx="163436" cy="274312"/>
            </a:xfrm>
            <a:custGeom>
              <a:avLst/>
              <a:gdLst>
                <a:gd name="connsiteX0" fmla="*/ 163436 w 163436"/>
                <a:gd name="connsiteY0" fmla="*/ 257321 h 274312"/>
                <a:gd name="connsiteX1" fmla="*/ 138425 w 163436"/>
                <a:gd name="connsiteY1" fmla="*/ 269736 h 274312"/>
                <a:gd name="connsiteX2" fmla="*/ 106752 w 163436"/>
                <a:gd name="connsiteY2" fmla="*/ 274312 h 274312"/>
                <a:gd name="connsiteX3" fmla="*/ 37653 w 163436"/>
                <a:gd name="connsiteY3" fmla="*/ 211828 h 274312"/>
                <a:gd name="connsiteX4" fmla="*/ 37653 w 163436"/>
                <a:gd name="connsiteY4" fmla="*/ 105484 h 274312"/>
                <a:gd name="connsiteX5" fmla="*/ 0 w 163436"/>
                <a:gd name="connsiteY5" fmla="*/ 105484 h 274312"/>
                <a:gd name="connsiteX6" fmla="*/ 0 w 163436"/>
                <a:gd name="connsiteY6" fmla="*/ 63299 h 274312"/>
                <a:gd name="connsiteX7" fmla="*/ 37653 w 163436"/>
                <a:gd name="connsiteY7" fmla="*/ 63299 h 274312"/>
                <a:gd name="connsiteX8" fmla="*/ 37653 w 163436"/>
                <a:gd name="connsiteY8" fmla="*/ 15723 h 274312"/>
                <a:gd name="connsiteX9" fmla="*/ 94337 w 163436"/>
                <a:gd name="connsiteY9" fmla="*/ 0 h 274312"/>
                <a:gd name="connsiteX10" fmla="*/ 94337 w 163436"/>
                <a:gd name="connsiteY10" fmla="*/ 63299 h 274312"/>
                <a:gd name="connsiteX11" fmla="*/ 161352 w 163436"/>
                <a:gd name="connsiteY11" fmla="*/ 63299 h 274312"/>
                <a:gd name="connsiteX12" fmla="*/ 161352 w 163436"/>
                <a:gd name="connsiteY12" fmla="*/ 105484 h 274312"/>
                <a:gd name="connsiteX13" fmla="*/ 94337 w 163436"/>
                <a:gd name="connsiteY13" fmla="*/ 105484 h 274312"/>
                <a:gd name="connsiteX14" fmla="*/ 94337 w 163436"/>
                <a:gd name="connsiteY14" fmla="*/ 202721 h 274312"/>
                <a:gd name="connsiteX15" fmla="*/ 122883 w 163436"/>
                <a:gd name="connsiteY15" fmla="*/ 231267 h 274312"/>
                <a:gd name="connsiteX16" fmla="*/ 154737 w 163436"/>
                <a:gd name="connsiteY16" fmla="*/ 219667 h 274312"/>
                <a:gd name="connsiteX17" fmla="*/ 163436 w 163436"/>
                <a:gd name="connsiteY17" fmla="*/ 257321 h 27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436" h="274312">
                  <a:moveTo>
                    <a:pt x="163436" y="257321"/>
                  </a:moveTo>
                  <a:cubicBezTo>
                    <a:pt x="156821" y="262577"/>
                    <a:pt x="148484" y="266700"/>
                    <a:pt x="138425" y="269736"/>
                  </a:cubicBezTo>
                  <a:cubicBezTo>
                    <a:pt x="128366" y="272772"/>
                    <a:pt x="117808" y="274312"/>
                    <a:pt x="106752" y="274312"/>
                  </a:cubicBezTo>
                  <a:cubicBezTo>
                    <a:pt x="60671" y="274312"/>
                    <a:pt x="37653" y="253469"/>
                    <a:pt x="37653" y="211828"/>
                  </a:cubicBezTo>
                  <a:lnTo>
                    <a:pt x="37653" y="105484"/>
                  </a:lnTo>
                  <a:lnTo>
                    <a:pt x="0" y="105484"/>
                  </a:lnTo>
                  <a:lnTo>
                    <a:pt x="0" y="63299"/>
                  </a:lnTo>
                  <a:lnTo>
                    <a:pt x="37653" y="63299"/>
                  </a:lnTo>
                  <a:lnTo>
                    <a:pt x="37653" y="15723"/>
                  </a:lnTo>
                  <a:lnTo>
                    <a:pt x="94337" y="0"/>
                  </a:lnTo>
                  <a:lnTo>
                    <a:pt x="94337" y="63299"/>
                  </a:lnTo>
                  <a:lnTo>
                    <a:pt x="161352" y="63299"/>
                  </a:lnTo>
                  <a:lnTo>
                    <a:pt x="161352" y="105484"/>
                  </a:lnTo>
                  <a:lnTo>
                    <a:pt x="94337" y="105484"/>
                  </a:lnTo>
                  <a:lnTo>
                    <a:pt x="94337" y="202721"/>
                  </a:lnTo>
                  <a:cubicBezTo>
                    <a:pt x="94337" y="221751"/>
                    <a:pt x="103853" y="231267"/>
                    <a:pt x="122883" y="231267"/>
                  </a:cubicBezTo>
                  <a:cubicBezTo>
                    <a:pt x="135027" y="231267"/>
                    <a:pt x="145629" y="227415"/>
                    <a:pt x="154737" y="219667"/>
                  </a:cubicBezTo>
                  <a:lnTo>
                    <a:pt x="163436" y="257321"/>
                  </a:lnTo>
                  <a:close/>
                </a:path>
              </a:pathLst>
            </a:custGeom>
            <a:solidFill>
              <a:srgbClr val="003770"/>
            </a:solidFill>
            <a:ln w="4511" cap="flat">
              <a:noFill/>
              <a:prstDash val="solid"/>
              <a:miter/>
            </a:ln>
          </p:spPr>
          <p:txBody>
            <a:bodyPr rtlCol="0" anchor="ctr"/>
            <a:lstStyle/>
            <a:p>
              <a:pPr defTabSz="456977"/>
              <a:endParaRPr lang="fr-FR">
                <a:solidFill>
                  <a:srgbClr val="09357A"/>
                </a:solidFill>
              </a:endParaRPr>
            </a:p>
          </p:txBody>
        </p:sp>
      </p:grpSp>
    </p:spTree>
    <p:extLst>
      <p:ext uri="{BB962C8B-B14F-4D97-AF65-F5344CB8AC3E}">
        <p14:creationId xmlns:p14="http://schemas.microsoft.com/office/powerpoint/2010/main" val="115506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AE0DA62-DF60-41FA-BE33-D823A528E4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0" y="1879"/>
            <a:ext cx="9137320" cy="5139742"/>
          </a:xfrm>
          <a:prstGeom prst="rect">
            <a:avLst/>
          </a:prstGeom>
        </p:spPr>
      </p:pic>
      <p:sp>
        <p:nvSpPr>
          <p:cNvPr id="8" name="Rectangle 7">
            <a:extLst>
              <a:ext uri="{FF2B5EF4-FFF2-40B4-BE49-F238E27FC236}">
                <a16:creationId xmlns:a16="http://schemas.microsoft.com/office/drawing/2014/main" id="{E358BE01-017F-472B-83A8-9E575A0B08EF}"/>
              </a:ext>
            </a:extLst>
          </p:cNvPr>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51" tIns="34077" rIns="68151" bIns="34077" rtlCol="0" anchor="ctr"/>
          <a:lstStyle/>
          <a:p>
            <a:pPr algn="ctr" defTabSz="340762"/>
            <a:endParaRPr lang="fr-FR" sz="1100" dirty="0">
              <a:solidFill>
                <a:prstClr val="white"/>
              </a:solidFill>
            </a:endParaRPr>
          </a:p>
        </p:txBody>
      </p:sp>
      <p:sp>
        <p:nvSpPr>
          <p:cNvPr id="2" name="Title 1"/>
          <p:cNvSpPr>
            <a:spLocks noGrp="1"/>
          </p:cNvSpPr>
          <p:nvPr>
            <p:ph type="title" hasCustomPrompt="1"/>
          </p:nvPr>
        </p:nvSpPr>
        <p:spPr>
          <a:xfrm>
            <a:off x="301567" y="1282304"/>
            <a:ext cx="4161788" cy="484350"/>
          </a:xfrm>
          <a:ln>
            <a:noFill/>
          </a:ln>
        </p:spPr>
        <p:txBody>
          <a:bodyPr vert="horz" wrap="square" lIns="68151" tIns="34077" rIns="68151" bIns="34077" rtlCol="0" anchor="t" anchorCtr="0">
            <a:spAutoFit/>
          </a:bodyPr>
          <a:lstStyle>
            <a:lvl1pPr>
              <a:defRPr lang="en-US" sz="3000" kern="1500" dirty="0">
                <a:solidFill>
                  <a:schemeClr val="bg1"/>
                </a:solidFill>
              </a:defRPr>
            </a:lvl1pPr>
          </a:lstStyle>
          <a:p>
            <a:pPr marL="0" marR="0" lvl="0" indent="0" fontAlgn="auto">
              <a:spcBef>
                <a:spcPts val="750"/>
              </a:spcBef>
              <a:spcAft>
                <a:spcPts val="0"/>
              </a:spcAft>
              <a:buClrTx/>
              <a:buSzTx/>
              <a:buFont typeface="Arial" panose="020B0604020202020204" pitchFamily="34" charset="0"/>
              <a:tabLst/>
            </a:pPr>
            <a:r>
              <a:rPr lang="en-US" noProof="0" dirty="0"/>
              <a:t>Presentation title</a:t>
            </a:r>
          </a:p>
        </p:txBody>
      </p:sp>
      <p:sp>
        <p:nvSpPr>
          <p:cNvPr id="3" name="Text Placeholder 2"/>
          <p:cNvSpPr>
            <a:spLocks noGrp="1"/>
          </p:cNvSpPr>
          <p:nvPr>
            <p:ph type="body" idx="1" hasCustomPrompt="1"/>
          </p:nvPr>
        </p:nvSpPr>
        <p:spPr>
          <a:xfrm>
            <a:off x="301567" y="2795265"/>
            <a:ext cx="4161788" cy="276601"/>
          </a:xfrm>
          <a:prstGeom prst="rect">
            <a:avLst/>
          </a:prstGeom>
          <a:ln>
            <a:noFill/>
          </a:ln>
        </p:spPr>
        <p:txBody>
          <a:bodyPr vert="horz" wrap="square" lIns="68151" tIns="34077" rIns="68151" bIns="34077" rtlCol="0">
            <a:spAutoFit/>
          </a:bodyPr>
          <a:lstStyle>
            <a:lvl1pPr>
              <a:defRPr lang="fr-FR" sz="1500" b="1" dirty="0" smtClean="0">
                <a:solidFill>
                  <a:schemeClr val="bg1"/>
                </a:solidFill>
              </a:defRPr>
            </a:lvl1pPr>
          </a:lstStyle>
          <a:p>
            <a:pPr lvl="0"/>
            <a:r>
              <a:rPr lang="en-US" noProof="0" dirty="0"/>
              <a:t>Speaker’s name</a:t>
            </a:r>
          </a:p>
        </p:txBody>
      </p:sp>
      <p:sp>
        <p:nvSpPr>
          <p:cNvPr id="13" name="Espace réservé du texte 20">
            <a:extLst>
              <a:ext uri="{FF2B5EF4-FFF2-40B4-BE49-F238E27FC236}">
                <a16:creationId xmlns:a16="http://schemas.microsoft.com/office/drawing/2014/main" id="{411AFC5A-BF12-453C-B7C7-C19EE5BEDBFF}"/>
              </a:ext>
            </a:extLst>
          </p:cNvPr>
          <p:cNvSpPr>
            <a:spLocks noGrp="1"/>
          </p:cNvSpPr>
          <p:nvPr>
            <p:ph type="body" sz="quarter" idx="15" hasCustomPrompt="1"/>
          </p:nvPr>
        </p:nvSpPr>
        <p:spPr>
          <a:xfrm>
            <a:off x="301567" y="3297983"/>
            <a:ext cx="4164923" cy="479659"/>
          </a:xfrm>
          <a:prstGeom prst="rect">
            <a:avLst/>
          </a:prstGeom>
          <a:ln>
            <a:noFill/>
          </a:ln>
        </p:spPr>
        <p:txBody>
          <a:bodyPr lIns="91396" tIns="45696" rIns="91396" bIns="456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en-US" noProof="0" dirty="0"/>
              <a:t>Place and date XX/XX/202X</a:t>
            </a:r>
          </a:p>
        </p:txBody>
      </p:sp>
      <p:sp>
        <p:nvSpPr>
          <p:cNvPr id="14" name="Espace réservé du texte 20">
            <a:extLst>
              <a:ext uri="{FF2B5EF4-FFF2-40B4-BE49-F238E27FC236}">
                <a16:creationId xmlns:a16="http://schemas.microsoft.com/office/drawing/2014/main" id="{DF9539C7-51E3-4B50-8F00-8BB1A98D3AF2}"/>
              </a:ext>
            </a:extLst>
          </p:cNvPr>
          <p:cNvSpPr>
            <a:spLocks noGrp="1"/>
          </p:cNvSpPr>
          <p:nvPr>
            <p:ph type="body" sz="quarter" idx="16" hasCustomPrompt="1"/>
          </p:nvPr>
        </p:nvSpPr>
        <p:spPr>
          <a:xfrm>
            <a:off x="301568" y="4603194"/>
            <a:ext cx="4164922" cy="288032"/>
          </a:xfrm>
          <a:prstGeom prst="rect">
            <a:avLst/>
          </a:prstGeom>
          <a:ln>
            <a:noFill/>
          </a:ln>
        </p:spPr>
        <p:txBody>
          <a:bodyPr lIns="91396" tIns="45696" rIns="91396" bIns="45696"/>
          <a:lstStyle>
            <a:lvl1pPr marL="0" marR="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sz="1100" b="1" i="0" baseline="0">
                <a:solidFill>
                  <a:srgbClr val="FE5815"/>
                </a:solidFill>
                <a:latin typeface="Arial" panose="020B0604020202020204" pitchFamily="34" charset="0"/>
                <a:cs typeface="Arial" panose="020B0604020202020204" pitchFamily="34" charset="0"/>
              </a:defRPr>
            </a:lvl1pPr>
          </a:lstStyle>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r>
              <a:rPr lang="en-US" noProof="0" dirty="0"/>
              <a:t>Insert Control Stamp, if necessary, Framatome Know-How</a:t>
            </a:r>
            <a:br>
              <a:rPr lang="en-US" noProof="0" dirty="0"/>
            </a:br>
            <a:r>
              <a:rPr lang="fr-FR" dirty="0"/>
              <a:t>Export Control – AL: XX / ECCN: XX</a:t>
            </a:r>
          </a:p>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endParaRPr lang="en-US" noProof="0" dirty="0"/>
          </a:p>
          <a:p>
            <a:pPr lvl="0"/>
            <a:endParaRPr lang="en-US" noProof="0" dirty="0"/>
          </a:p>
        </p:txBody>
      </p:sp>
      <p:grpSp>
        <p:nvGrpSpPr>
          <p:cNvPr id="19" name="Groupe 18">
            <a:extLst>
              <a:ext uri="{FF2B5EF4-FFF2-40B4-BE49-F238E27FC236}">
                <a16:creationId xmlns:a16="http://schemas.microsoft.com/office/drawing/2014/main" id="{771F497D-F616-4267-BE13-2FE1F3A12B57}"/>
              </a:ext>
            </a:extLst>
          </p:cNvPr>
          <p:cNvGrpSpPr/>
          <p:nvPr userDrawn="1"/>
        </p:nvGrpSpPr>
        <p:grpSpPr>
          <a:xfrm>
            <a:off x="395288" y="382226"/>
            <a:ext cx="2056364" cy="306040"/>
            <a:chOff x="395288" y="382225"/>
            <a:chExt cx="2056364" cy="306040"/>
          </a:xfrm>
        </p:grpSpPr>
        <p:sp>
          <p:nvSpPr>
            <p:cNvPr id="5" name="Forme libre : forme 4">
              <a:extLst>
                <a:ext uri="{FF2B5EF4-FFF2-40B4-BE49-F238E27FC236}">
                  <a16:creationId xmlns:a16="http://schemas.microsoft.com/office/drawing/2014/main" id="{F863B051-41DF-4EB7-9541-B15D6B85285D}"/>
                </a:ext>
              </a:extLst>
            </p:cNvPr>
            <p:cNvSpPr/>
            <p:nvPr/>
          </p:nvSpPr>
          <p:spPr>
            <a:xfrm>
              <a:off x="395288" y="382225"/>
              <a:ext cx="157282" cy="301824"/>
            </a:xfrm>
            <a:custGeom>
              <a:avLst/>
              <a:gdLst>
                <a:gd name="connsiteX0" fmla="*/ 90271 w 157282"/>
                <a:gd name="connsiteY0" fmla="*/ 94805 h 301824"/>
                <a:gd name="connsiteX1" fmla="*/ 155695 w 157282"/>
                <a:gd name="connsiteY1" fmla="*/ 94805 h 301824"/>
                <a:gd name="connsiteX2" fmla="*/ 155695 w 157282"/>
                <a:gd name="connsiteY2" fmla="*/ 137016 h 301824"/>
                <a:gd name="connsiteX3" fmla="*/ 92764 w 157282"/>
                <a:gd name="connsiteY3" fmla="*/ 137016 h 301824"/>
                <a:gd name="connsiteX4" fmla="*/ 92764 w 157282"/>
                <a:gd name="connsiteY4" fmla="*/ 301824 h 301824"/>
                <a:gd name="connsiteX5" fmla="*/ 35999 w 157282"/>
                <a:gd name="connsiteY5" fmla="*/ 301824 h 301824"/>
                <a:gd name="connsiteX6" fmla="*/ 35999 w 157282"/>
                <a:gd name="connsiteY6" fmla="*/ 137061 h 301824"/>
                <a:gd name="connsiteX7" fmla="*/ 0 w 157282"/>
                <a:gd name="connsiteY7" fmla="*/ 137061 h 301824"/>
                <a:gd name="connsiteX8" fmla="*/ 0 w 157282"/>
                <a:gd name="connsiteY8" fmla="*/ 94850 h 301824"/>
                <a:gd name="connsiteX9" fmla="*/ 35999 w 157282"/>
                <a:gd name="connsiteY9" fmla="*/ 94850 h 301824"/>
                <a:gd name="connsiteX10" fmla="*/ 35999 w 157282"/>
                <a:gd name="connsiteY10" fmla="*/ 70004 h 301824"/>
                <a:gd name="connsiteX11" fmla="*/ 57128 w 157282"/>
                <a:gd name="connsiteY11" fmla="*/ 18045 h 301824"/>
                <a:gd name="connsiteX12" fmla="*/ 114255 w 157282"/>
                <a:gd name="connsiteY12" fmla="*/ 0 h 301824"/>
                <a:gd name="connsiteX13" fmla="*/ 139282 w 157282"/>
                <a:gd name="connsiteY13" fmla="*/ 2902 h 301824"/>
                <a:gd name="connsiteX14" fmla="*/ 157282 w 157282"/>
                <a:gd name="connsiteY14" fmla="*/ 10791 h 301824"/>
                <a:gd name="connsiteX15" fmla="*/ 149393 w 157282"/>
                <a:gd name="connsiteY15" fmla="*/ 48468 h 301824"/>
                <a:gd name="connsiteX16" fmla="*/ 125771 w 157282"/>
                <a:gd name="connsiteY16" fmla="*/ 42256 h 301824"/>
                <a:gd name="connsiteX17" fmla="*/ 90180 w 157282"/>
                <a:gd name="connsiteY17" fmla="*/ 74130 h 301824"/>
                <a:gd name="connsiteX18" fmla="*/ 90180 w 157282"/>
                <a:gd name="connsiteY18" fmla="*/ 94805 h 30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282" h="301824">
                  <a:moveTo>
                    <a:pt x="90271" y="94805"/>
                  </a:moveTo>
                  <a:lnTo>
                    <a:pt x="155695" y="94805"/>
                  </a:lnTo>
                  <a:lnTo>
                    <a:pt x="155695" y="137016"/>
                  </a:lnTo>
                  <a:lnTo>
                    <a:pt x="92764" y="137016"/>
                  </a:lnTo>
                  <a:lnTo>
                    <a:pt x="92764" y="301824"/>
                  </a:lnTo>
                  <a:lnTo>
                    <a:pt x="35999" y="301824"/>
                  </a:lnTo>
                  <a:lnTo>
                    <a:pt x="35999" y="137061"/>
                  </a:lnTo>
                  <a:lnTo>
                    <a:pt x="0" y="137061"/>
                  </a:lnTo>
                  <a:lnTo>
                    <a:pt x="0" y="94850"/>
                  </a:lnTo>
                  <a:lnTo>
                    <a:pt x="35999" y="94850"/>
                  </a:lnTo>
                  <a:lnTo>
                    <a:pt x="35999" y="70004"/>
                  </a:lnTo>
                  <a:cubicBezTo>
                    <a:pt x="35999" y="47380"/>
                    <a:pt x="43027" y="30060"/>
                    <a:pt x="57128" y="18045"/>
                  </a:cubicBezTo>
                  <a:cubicBezTo>
                    <a:pt x="71228" y="6030"/>
                    <a:pt x="90271" y="0"/>
                    <a:pt x="114255" y="0"/>
                  </a:cubicBezTo>
                  <a:cubicBezTo>
                    <a:pt x="123368" y="0"/>
                    <a:pt x="131711" y="952"/>
                    <a:pt x="139282" y="2902"/>
                  </a:cubicBezTo>
                  <a:cubicBezTo>
                    <a:pt x="146899" y="4851"/>
                    <a:pt x="152884" y="7481"/>
                    <a:pt x="157282" y="10791"/>
                  </a:cubicBezTo>
                  <a:lnTo>
                    <a:pt x="149393" y="48468"/>
                  </a:lnTo>
                  <a:cubicBezTo>
                    <a:pt x="143046" y="44342"/>
                    <a:pt x="135157" y="42256"/>
                    <a:pt x="125771" y="42256"/>
                  </a:cubicBezTo>
                  <a:cubicBezTo>
                    <a:pt x="102013" y="42256"/>
                    <a:pt x="90180" y="52866"/>
                    <a:pt x="90180" y="74130"/>
                  </a:cubicBezTo>
                  <a:lnTo>
                    <a:pt x="90180" y="94805"/>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6" name="Forme libre : forme 5">
              <a:extLst>
                <a:ext uri="{FF2B5EF4-FFF2-40B4-BE49-F238E27FC236}">
                  <a16:creationId xmlns:a16="http://schemas.microsoft.com/office/drawing/2014/main" id="{45D625D8-3703-4F83-B8B5-A6506581DE93}"/>
                </a:ext>
              </a:extLst>
            </p:cNvPr>
            <p:cNvSpPr/>
            <p:nvPr/>
          </p:nvSpPr>
          <p:spPr>
            <a:xfrm>
              <a:off x="567124" y="472903"/>
              <a:ext cx="139509" cy="211145"/>
            </a:xfrm>
            <a:custGeom>
              <a:avLst/>
              <a:gdLst>
                <a:gd name="connsiteX0" fmla="*/ 139509 w 139509"/>
                <a:gd name="connsiteY0" fmla="*/ 4534 h 211145"/>
                <a:gd name="connsiteX1" fmla="*/ 132481 w 139509"/>
                <a:gd name="connsiteY1" fmla="*/ 54226 h 211145"/>
                <a:gd name="connsiteX2" fmla="*/ 106411 w 139509"/>
                <a:gd name="connsiteY2" fmla="*/ 48014 h 211145"/>
                <a:gd name="connsiteX3" fmla="*/ 71409 w 139509"/>
                <a:gd name="connsiteY3" fmla="*/ 62704 h 211145"/>
                <a:gd name="connsiteX4" fmla="*/ 56719 w 139509"/>
                <a:gd name="connsiteY4" fmla="*/ 103918 h 211145"/>
                <a:gd name="connsiteX5" fmla="*/ 56719 w 139509"/>
                <a:gd name="connsiteY5" fmla="*/ 211146 h 211145"/>
                <a:gd name="connsiteX6" fmla="*/ 0 w 139509"/>
                <a:gd name="connsiteY6" fmla="*/ 211146 h 211145"/>
                <a:gd name="connsiteX7" fmla="*/ 0 w 139509"/>
                <a:gd name="connsiteY7" fmla="*/ 4126 h 211145"/>
                <a:gd name="connsiteX8" fmla="*/ 49284 w 139509"/>
                <a:gd name="connsiteY8" fmla="*/ 4126 h 211145"/>
                <a:gd name="connsiteX9" fmla="*/ 53002 w 139509"/>
                <a:gd name="connsiteY9" fmla="*/ 44705 h 211145"/>
                <a:gd name="connsiteX10" fmla="*/ 117157 w 139509"/>
                <a:gd name="connsiteY10" fmla="*/ 0 h 211145"/>
                <a:gd name="connsiteX11" fmla="*/ 139509 w 139509"/>
                <a:gd name="connsiteY11" fmla="*/ 4534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509" h="211145">
                  <a:moveTo>
                    <a:pt x="139509" y="4534"/>
                  </a:moveTo>
                  <a:lnTo>
                    <a:pt x="132481" y="54226"/>
                  </a:lnTo>
                  <a:cubicBezTo>
                    <a:pt x="126134" y="50100"/>
                    <a:pt x="117429" y="48014"/>
                    <a:pt x="106411" y="48014"/>
                  </a:cubicBezTo>
                  <a:cubicBezTo>
                    <a:pt x="92900" y="48014"/>
                    <a:pt x="81203" y="52911"/>
                    <a:pt x="71409" y="62704"/>
                  </a:cubicBezTo>
                  <a:cubicBezTo>
                    <a:pt x="61616" y="72498"/>
                    <a:pt x="56719" y="86236"/>
                    <a:pt x="56719" y="103918"/>
                  </a:cubicBezTo>
                  <a:lnTo>
                    <a:pt x="56719" y="211146"/>
                  </a:lnTo>
                  <a:lnTo>
                    <a:pt x="0" y="211146"/>
                  </a:lnTo>
                  <a:lnTo>
                    <a:pt x="0" y="4126"/>
                  </a:lnTo>
                  <a:lnTo>
                    <a:pt x="49284" y="4126"/>
                  </a:lnTo>
                  <a:lnTo>
                    <a:pt x="53002" y="44705"/>
                  </a:lnTo>
                  <a:cubicBezTo>
                    <a:pt x="64291" y="14917"/>
                    <a:pt x="85691" y="0"/>
                    <a:pt x="117157" y="0"/>
                  </a:cubicBezTo>
                  <a:cubicBezTo>
                    <a:pt x="126814" y="0"/>
                    <a:pt x="134250" y="1496"/>
                    <a:pt x="139509" y="4534"/>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7" name="Forme libre : forme 6">
              <a:extLst>
                <a:ext uri="{FF2B5EF4-FFF2-40B4-BE49-F238E27FC236}">
                  <a16:creationId xmlns:a16="http://schemas.microsoft.com/office/drawing/2014/main" id="{08D0EA5E-3C42-475A-91F6-3033BBDA5581}"/>
                </a:ext>
              </a:extLst>
            </p:cNvPr>
            <p:cNvSpPr/>
            <p:nvPr/>
          </p:nvSpPr>
          <p:spPr>
            <a:xfrm>
              <a:off x="707494"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539 w 216087"/>
                <a:gd name="connsiteY15" fmla="*/ 57536 h 215316"/>
                <a:gd name="connsiteX16" fmla="*/ 32327 w 216087"/>
                <a:gd name="connsiteY16" fmla="*/ 15325 h 215316"/>
                <a:gd name="connsiteX17" fmla="*/ 92719 w 216087"/>
                <a:gd name="connsiteY17" fmla="*/ 0 h 215316"/>
                <a:gd name="connsiteX18" fmla="*/ 161861 w 216087"/>
                <a:gd name="connsiteY18" fmla="*/ 19269 h 215316"/>
                <a:gd name="connsiteX19" fmla="*/ 186707 w 216087"/>
                <a:gd name="connsiteY19" fmla="*/ 76216 h 215316"/>
                <a:gd name="connsiteX20" fmla="*/ 186707 w 216087"/>
                <a:gd name="connsiteY20" fmla="*/ 161091 h 215316"/>
                <a:gd name="connsiteX21" fmla="*/ 190425 w 216087"/>
                <a:gd name="connsiteY21" fmla="*/ 173106 h 215316"/>
                <a:gd name="connsiteX22" fmla="*/ 202032 w 216087"/>
                <a:gd name="connsiteY22" fmla="*/ 176824 h 215316"/>
                <a:gd name="connsiteX23" fmla="*/ 216087 w 216087"/>
                <a:gd name="connsiteY23" fmla="*/ 175146 h 215316"/>
                <a:gd name="connsiteX24" fmla="*/ 115298 w 216087"/>
                <a:gd name="connsiteY24" fmla="*/ 167892 h 215316"/>
                <a:gd name="connsiteX25" fmla="*/ 130396 w 216087"/>
                <a:gd name="connsiteY25" fmla="*/ 143681 h 215316"/>
                <a:gd name="connsiteX26" fmla="*/ 130396 w 216087"/>
                <a:gd name="connsiteY26" fmla="*/ 122144 h 215316"/>
                <a:gd name="connsiteX27" fmla="*/ 86099 w 216087"/>
                <a:gd name="connsiteY27" fmla="*/ 132074 h 215316"/>
                <a:gd name="connsiteX28" fmla="*/ 65198 w 216087"/>
                <a:gd name="connsiteY28" fmla="*/ 140960 h 215316"/>
                <a:gd name="connsiteX29" fmla="*/ 58352 w 216087"/>
                <a:gd name="connsiteY29" fmla="*/ 156466 h 215316"/>
                <a:gd name="connsiteX30" fmla="*/ 64563 w 216087"/>
                <a:gd name="connsiteY30" fmla="*/ 171564 h 215316"/>
                <a:gd name="connsiteX31" fmla="*/ 81928 w 216087"/>
                <a:gd name="connsiteY31" fmla="*/ 176733 h 215316"/>
                <a:gd name="connsiteX32" fmla="*/ 115298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08" y="213367"/>
                    <a:pt x="195276" y="215317"/>
                    <a:pt x="185030" y="215317"/>
                  </a:cubicBezTo>
                  <a:cubicBezTo>
                    <a:pt x="158552" y="215317"/>
                    <a:pt x="142683" y="204979"/>
                    <a:pt x="137423" y="184259"/>
                  </a:cubicBezTo>
                  <a:cubicBezTo>
                    <a:pt x="131348" y="194461"/>
                    <a:pt x="121963" y="202214"/>
                    <a:pt x="109268" y="207428"/>
                  </a:cubicBezTo>
                  <a:cubicBezTo>
                    <a:pt x="96573" y="212642"/>
                    <a:pt x="81520" y="215317"/>
                    <a:pt x="64155" y="215317"/>
                  </a:cubicBezTo>
                  <a:cubicBezTo>
                    <a:pt x="43979" y="215317"/>
                    <a:pt x="28292" y="210738"/>
                    <a:pt x="16957" y="201670"/>
                  </a:cubicBezTo>
                  <a:cubicBezTo>
                    <a:pt x="5622" y="192556"/>
                    <a:pt x="0" y="179453"/>
                    <a:pt x="0" y="162315"/>
                  </a:cubicBezTo>
                  <a:cubicBezTo>
                    <a:pt x="0" y="128628"/>
                    <a:pt x="26932"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539" y="57536"/>
                  </a:lnTo>
                  <a:cubicBezTo>
                    <a:pt x="6937" y="39581"/>
                    <a:pt x="16866" y="25526"/>
                    <a:pt x="32327" y="15325"/>
                  </a:cubicBezTo>
                  <a:cubicBezTo>
                    <a:pt x="47742" y="5123"/>
                    <a:pt x="67873" y="0"/>
                    <a:pt x="92719" y="0"/>
                  </a:cubicBezTo>
                  <a:cubicBezTo>
                    <a:pt x="122235" y="0"/>
                    <a:pt x="145313" y="6393"/>
                    <a:pt x="161861" y="19269"/>
                  </a:cubicBezTo>
                  <a:cubicBezTo>
                    <a:pt x="178410" y="32100"/>
                    <a:pt x="186707" y="51098"/>
                    <a:pt x="186707" y="76216"/>
                  </a:cubicBezTo>
                  <a:lnTo>
                    <a:pt x="186707" y="161091"/>
                  </a:lnTo>
                  <a:cubicBezTo>
                    <a:pt x="186707" y="166622"/>
                    <a:pt x="187931" y="170612"/>
                    <a:pt x="190425" y="173106"/>
                  </a:cubicBezTo>
                  <a:cubicBezTo>
                    <a:pt x="192919" y="175600"/>
                    <a:pt x="196773" y="176824"/>
                    <a:pt x="202032" y="176824"/>
                  </a:cubicBezTo>
                  <a:cubicBezTo>
                    <a:pt x="207835" y="176778"/>
                    <a:pt x="212505" y="176234"/>
                    <a:pt x="216087" y="175146"/>
                  </a:cubicBezTo>
                  <a:moveTo>
                    <a:pt x="115298" y="167892"/>
                  </a:moveTo>
                  <a:cubicBezTo>
                    <a:pt x="125363" y="161952"/>
                    <a:pt x="130396" y="153882"/>
                    <a:pt x="130396" y="143681"/>
                  </a:cubicBezTo>
                  <a:lnTo>
                    <a:pt x="130396" y="122144"/>
                  </a:lnTo>
                  <a:lnTo>
                    <a:pt x="86099" y="132074"/>
                  </a:lnTo>
                  <a:cubicBezTo>
                    <a:pt x="76714" y="134295"/>
                    <a:pt x="69732" y="137242"/>
                    <a:pt x="65198" y="140960"/>
                  </a:cubicBezTo>
                  <a:cubicBezTo>
                    <a:pt x="60619" y="144678"/>
                    <a:pt x="58352" y="149847"/>
                    <a:pt x="58352" y="156466"/>
                  </a:cubicBezTo>
                  <a:cubicBezTo>
                    <a:pt x="58352" y="163086"/>
                    <a:pt x="60437" y="168119"/>
                    <a:pt x="64563" y="171564"/>
                  </a:cubicBezTo>
                  <a:cubicBezTo>
                    <a:pt x="68689" y="175010"/>
                    <a:pt x="74493" y="176733"/>
                    <a:pt x="81928" y="176733"/>
                  </a:cubicBezTo>
                  <a:cubicBezTo>
                    <a:pt x="94079" y="176778"/>
                    <a:pt x="105187" y="173831"/>
                    <a:pt x="115298"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0" name="Forme libre : forme 9">
              <a:extLst>
                <a:ext uri="{FF2B5EF4-FFF2-40B4-BE49-F238E27FC236}">
                  <a16:creationId xmlns:a16="http://schemas.microsoft.com/office/drawing/2014/main" id="{8244CB39-E7D0-4F5E-B609-084BE3B45ABD}"/>
                </a:ext>
              </a:extLst>
            </p:cNvPr>
            <p:cNvSpPr/>
            <p:nvPr/>
          </p:nvSpPr>
          <p:spPr>
            <a:xfrm>
              <a:off x="933692" y="472903"/>
              <a:ext cx="332835" cy="211190"/>
            </a:xfrm>
            <a:custGeom>
              <a:avLst/>
              <a:gdLst>
                <a:gd name="connsiteX0" fmla="*/ 311935 w 332835"/>
                <a:gd name="connsiteY0" fmla="*/ 19451 h 211190"/>
                <a:gd name="connsiteX1" fmla="*/ 332836 w 332835"/>
                <a:gd name="connsiteY1" fmla="*/ 75354 h 211190"/>
                <a:gd name="connsiteX2" fmla="*/ 332836 w 332835"/>
                <a:gd name="connsiteY2" fmla="*/ 211146 h 211190"/>
                <a:gd name="connsiteX3" fmla="*/ 276116 w 332835"/>
                <a:gd name="connsiteY3" fmla="*/ 211146 h 211190"/>
                <a:gd name="connsiteX4" fmla="*/ 276116 w 332835"/>
                <a:gd name="connsiteY4" fmla="*/ 86553 h 211190"/>
                <a:gd name="connsiteX5" fmla="*/ 266595 w 332835"/>
                <a:gd name="connsiteY5" fmla="*/ 54861 h 211190"/>
                <a:gd name="connsiteX6" fmla="*/ 240525 w 332835"/>
                <a:gd name="connsiteY6" fmla="*/ 44705 h 211190"/>
                <a:gd name="connsiteX7" fmla="*/ 207835 w 332835"/>
                <a:gd name="connsiteY7" fmla="*/ 59213 h 211190"/>
                <a:gd name="connsiteX8" fmla="*/ 195004 w 332835"/>
                <a:gd name="connsiteY8" fmla="*/ 99792 h 211190"/>
                <a:gd name="connsiteX9" fmla="*/ 195004 w 332835"/>
                <a:gd name="connsiteY9" fmla="*/ 211191 h 211190"/>
                <a:gd name="connsiteX10" fmla="*/ 138285 w 332835"/>
                <a:gd name="connsiteY10" fmla="*/ 211191 h 211190"/>
                <a:gd name="connsiteX11" fmla="*/ 138285 w 332835"/>
                <a:gd name="connsiteY11" fmla="*/ 86553 h 211190"/>
                <a:gd name="connsiteX12" fmla="*/ 128764 w 332835"/>
                <a:gd name="connsiteY12" fmla="*/ 54861 h 211190"/>
                <a:gd name="connsiteX13" fmla="*/ 102285 w 332835"/>
                <a:gd name="connsiteY13" fmla="*/ 44705 h 211190"/>
                <a:gd name="connsiteX14" fmla="*/ 70185 w 332835"/>
                <a:gd name="connsiteY14" fmla="*/ 58987 h 211190"/>
                <a:gd name="connsiteX15" fmla="*/ 56719 w 332835"/>
                <a:gd name="connsiteY15" fmla="*/ 101424 h 211190"/>
                <a:gd name="connsiteX16" fmla="*/ 56719 w 332835"/>
                <a:gd name="connsiteY16" fmla="*/ 211146 h 211190"/>
                <a:gd name="connsiteX17" fmla="*/ 0 w 332835"/>
                <a:gd name="connsiteY17" fmla="*/ 211146 h 211190"/>
                <a:gd name="connsiteX18" fmla="*/ 0 w 332835"/>
                <a:gd name="connsiteY18" fmla="*/ 4126 h 211190"/>
                <a:gd name="connsiteX19" fmla="*/ 50916 w 332835"/>
                <a:gd name="connsiteY19" fmla="*/ 4126 h 211190"/>
                <a:gd name="connsiteX20" fmla="*/ 52594 w 332835"/>
                <a:gd name="connsiteY20" fmla="*/ 40987 h 211190"/>
                <a:gd name="connsiteX21" fmla="*/ 80931 w 332835"/>
                <a:gd name="connsiteY21" fmla="*/ 10337 h 211190"/>
                <a:gd name="connsiteX22" fmla="*/ 121283 w 332835"/>
                <a:gd name="connsiteY22" fmla="*/ 0 h 211190"/>
                <a:gd name="connsiteX23" fmla="*/ 162496 w 332835"/>
                <a:gd name="connsiteY23" fmla="*/ 10745 h 211190"/>
                <a:gd name="connsiteX24" fmla="*/ 188793 w 332835"/>
                <a:gd name="connsiteY24" fmla="*/ 41803 h 211190"/>
                <a:gd name="connsiteX25" fmla="*/ 217765 w 332835"/>
                <a:gd name="connsiteY25" fmla="*/ 10745 h 211190"/>
                <a:gd name="connsiteX26" fmla="*/ 259160 w 332835"/>
                <a:gd name="connsiteY26" fmla="*/ 0 h 211190"/>
                <a:gd name="connsiteX27" fmla="*/ 311935 w 332835"/>
                <a:gd name="connsiteY27"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835" h="211190">
                  <a:moveTo>
                    <a:pt x="311935" y="19451"/>
                  </a:moveTo>
                  <a:cubicBezTo>
                    <a:pt x="325854" y="32418"/>
                    <a:pt x="332836" y="51052"/>
                    <a:pt x="332836" y="75354"/>
                  </a:cubicBezTo>
                  <a:lnTo>
                    <a:pt x="332836" y="211146"/>
                  </a:lnTo>
                  <a:lnTo>
                    <a:pt x="276116" y="211146"/>
                  </a:lnTo>
                  <a:lnTo>
                    <a:pt x="276116" y="86553"/>
                  </a:lnTo>
                  <a:cubicBezTo>
                    <a:pt x="276116" y="72180"/>
                    <a:pt x="272943" y="61662"/>
                    <a:pt x="266595" y="54861"/>
                  </a:cubicBezTo>
                  <a:cubicBezTo>
                    <a:pt x="260248" y="48105"/>
                    <a:pt x="251543" y="44705"/>
                    <a:pt x="240525" y="44705"/>
                  </a:cubicBezTo>
                  <a:cubicBezTo>
                    <a:pt x="227286" y="44705"/>
                    <a:pt x="216359" y="49556"/>
                    <a:pt x="207835" y="59213"/>
                  </a:cubicBezTo>
                  <a:cubicBezTo>
                    <a:pt x="199266" y="68871"/>
                    <a:pt x="195004" y="82427"/>
                    <a:pt x="195004" y="99792"/>
                  </a:cubicBezTo>
                  <a:lnTo>
                    <a:pt x="195004" y="211191"/>
                  </a:lnTo>
                  <a:lnTo>
                    <a:pt x="138285" y="211191"/>
                  </a:lnTo>
                  <a:lnTo>
                    <a:pt x="138285" y="86553"/>
                  </a:lnTo>
                  <a:cubicBezTo>
                    <a:pt x="138285" y="72180"/>
                    <a:pt x="135111" y="61662"/>
                    <a:pt x="128764" y="54861"/>
                  </a:cubicBezTo>
                  <a:cubicBezTo>
                    <a:pt x="122416" y="48105"/>
                    <a:pt x="113575" y="44705"/>
                    <a:pt x="102285" y="44705"/>
                  </a:cubicBezTo>
                  <a:cubicBezTo>
                    <a:pt x="89863" y="44705"/>
                    <a:pt x="79162" y="49465"/>
                    <a:pt x="70185" y="58987"/>
                  </a:cubicBezTo>
                  <a:cubicBezTo>
                    <a:pt x="61208" y="68508"/>
                    <a:pt x="56719" y="82654"/>
                    <a:pt x="56719" y="101424"/>
                  </a:cubicBezTo>
                  <a:lnTo>
                    <a:pt x="56719" y="211146"/>
                  </a:lnTo>
                  <a:lnTo>
                    <a:pt x="0" y="211146"/>
                  </a:lnTo>
                  <a:lnTo>
                    <a:pt x="0" y="4126"/>
                  </a:lnTo>
                  <a:lnTo>
                    <a:pt x="50916" y="4126"/>
                  </a:lnTo>
                  <a:lnTo>
                    <a:pt x="52594" y="40987"/>
                  </a:lnTo>
                  <a:cubicBezTo>
                    <a:pt x="59485" y="27476"/>
                    <a:pt x="68961" y="17229"/>
                    <a:pt x="80931" y="10337"/>
                  </a:cubicBezTo>
                  <a:cubicBezTo>
                    <a:pt x="92946" y="3446"/>
                    <a:pt x="106411" y="0"/>
                    <a:pt x="121283" y="0"/>
                  </a:cubicBezTo>
                  <a:cubicBezTo>
                    <a:pt x="136743" y="0"/>
                    <a:pt x="150481" y="3582"/>
                    <a:pt x="162496" y="10745"/>
                  </a:cubicBezTo>
                  <a:cubicBezTo>
                    <a:pt x="174511" y="17909"/>
                    <a:pt x="183262" y="28292"/>
                    <a:pt x="188793" y="41803"/>
                  </a:cubicBezTo>
                  <a:cubicBezTo>
                    <a:pt x="195412" y="28292"/>
                    <a:pt x="205070" y="17909"/>
                    <a:pt x="217765" y="10745"/>
                  </a:cubicBezTo>
                  <a:cubicBezTo>
                    <a:pt x="230460" y="3582"/>
                    <a:pt x="244243" y="0"/>
                    <a:pt x="259160" y="0"/>
                  </a:cubicBezTo>
                  <a:cubicBezTo>
                    <a:pt x="280378" y="0"/>
                    <a:pt x="297970" y="6484"/>
                    <a:pt x="311935"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2" name="Forme libre : forme 11">
              <a:extLst>
                <a:ext uri="{FF2B5EF4-FFF2-40B4-BE49-F238E27FC236}">
                  <a16:creationId xmlns:a16="http://schemas.microsoft.com/office/drawing/2014/main" id="{889E785A-5EB6-467B-B261-8A7CF1991511}"/>
                </a:ext>
              </a:extLst>
            </p:cNvPr>
            <p:cNvSpPr/>
            <p:nvPr/>
          </p:nvSpPr>
          <p:spPr>
            <a:xfrm>
              <a:off x="1287792"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494 w 216087"/>
                <a:gd name="connsiteY15" fmla="*/ 57536 h 215316"/>
                <a:gd name="connsiteX16" fmla="*/ 32327 w 216087"/>
                <a:gd name="connsiteY16" fmla="*/ 15325 h 215316"/>
                <a:gd name="connsiteX17" fmla="*/ 92764 w 216087"/>
                <a:gd name="connsiteY17" fmla="*/ 0 h 215316"/>
                <a:gd name="connsiteX18" fmla="*/ 161907 w 216087"/>
                <a:gd name="connsiteY18" fmla="*/ 19269 h 215316"/>
                <a:gd name="connsiteX19" fmla="*/ 186753 w 216087"/>
                <a:gd name="connsiteY19" fmla="*/ 76216 h 215316"/>
                <a:gd name="connsiteX20" fmla="*/ 186753 w 216087"/>
                <a:gd name="connsiteY20" fmla="*/ 161091 h 215316"/>
                <a:gd name="connsiteX21" fmla="*/ 190470 w 216087"/>
                <a:gd name="connsiteY21" fmla="*/ 173106 h 215316"/>
                <a:gd name="connsiteX22" fmla="*/ 202077 w 216087"/>
                <a:gd name="connsiteY22" fmla="*/ 176824 h 215316"/>
                <a:gd name="connsiteX23" fmla="*/ 216087 w 216087"/>
                <a:gd name="connsiteY23" fmla="*/ 175146 h 215316"/>
                <a:gd name="connsiteX24" fmla="*/ 115253 w 216087"/>
                <a:gd name="connsiteY24" fmla="*/ 167892 h 215316"/>
                <a:gd name="connsiteX25" fmla="*/ 130351 w 216087"/>
                <a:gd name="connsiteY25" fmla="*/ 143681 h 215316"/>
                <a:gd name="connsiteX26" fmla="*/ 130351 w 216087"/>
                <a:gd name="connsiteY26" fmla="*/ 122144 h 215316"/>
                <a:gd name="connsiteX27" fmla="*/ 86054 w 216087"/>
                <a:gd name="connsiteY27" fmla="*/ 132074 h 215316"/>
                <a:gd name="connsiteX28" fmla="*/ 65153 w 216087"/>
                <a:gd name="connsiteY28" fmla="*/ 140960 h 215316"/>
                <a:gd name="connsiteX29" fmla="*/ 58306 w 216087"/>
                <a:gd name="connsiteY29" fmla="*/ 156466 h 215316"/>
                <a:gd name="connsiteX30" fmla="*/ 64518 w 216087"/>
                <a:gd name="connsiteY30" fmla="*/ 171564 h 215316"/>
                <a:gd name="connsiteX31" fmla="*/ 81883 w 216087"/>
                <a:gd name="connsiteY31" fmla="*/ 176733 h 215316"/>
                <a:gd name="connsiteX32" fmla="*/ 115253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54" y="213367"/>
                    <a:pt x="195276" y="215317"/>
                    <a:pt x="185030" y="215317"/>
                  </a:cubicBezTo>
                  <a:cubicBezTo>
                    <a:pt x="158552" y="215317"/>
                    <a:pt x="142637" y="204979"/>
                    <a:pt x="137423" y="184259"/>
                  </a:cubicBezTo>
                  <a:cubicBezTo>
                    <a:pt x="131348" y="194461"/>
                    <a:pt x="121963" y="202214"/>
                    <a:pt x="109268" y="207428"/>
                  </a:cubicBezTo>
                  <a:cubicBezTo>
                    <a:pt x="96573" y="212642"/>
                    <a:pt x="81520" y="215317"/>
                    <a:pt x="64155" y="215317"/>
                  </a:cubicBezTo>
                  <a:cubicBezTo>
                    <a:pt x="43979" y="215317"/>
                    <a:pt x="28246" y="210738"/>
                    <a:pt x="16957" y="201670"/>
                  </a:cubicBezTo>
                  <a:cubicBezTo>
                    <a:pt x="5622" y="192556"/>
                    <a:pt x="0" y="179453"/>
                    <a:pt x="0" y="162315"/>
                  </a:cubicBezTo>
                  <a:cubicBezTo>
                    <a:pt x="0" y="128628"/>
                    <a:pt x="26886"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494" y="57536"/>
                  </a:lnTo>
                  <a:cubicBezTo>
                    <a:pt x="6892" y="39581"/>
                    <a:pt x="16866" y="25526"/>
                    <a:pt x="32327" y="15325"/>
                  </a:cubicBezTo>
                  <a:cubicBezTo>
                    <a:pt x="47788" y="5123"/>
                    <a:pt x="67918" y="0"/>
                    <a:pt x="92764" y="0"/>
                  </a:cubicBezTo>
                  <a:cubicBezTo>
                    <a:pt x="122280" y="0"/>
                    <a:pt x="145358" y="6393"/>
                    <a:pt x="161907" y="19269"/>
                  </a:cubicBezTo>
                  <a:cubicBezTo>
                    <a:pt x="178456" y="32100"/>
                    <a:pt x="186753" y="51098"/>
                    <a:pt x="186753" y="76216"/>
                  </a:cubicBezTo>
                  <a:lnTo>
                    <a:pt x="186753" y="161091"/>
                  </a:lnTo>
                  <a:cubicBezTo>
                    <a:pt x="186753" y="166622"/>
                    <a:pt x="187977" y="170612"/>
                    <a:pt x="190470" y="173106"/>
                  </a:cubicBezTo>
                  <a:cubicBezTo>
                    <a:pt x="192964" y="175600"/>
                    <a:pt x="196818" y="176824"/>
                    <a:pt x="202077" y="176824"/>
                  </a:cubicBezTo>
                  <a:cubicBezTo>
                    <a:pt x="207790" y="176778"/>
                    <a:pt x="212505" y="176234"/>
                    <a:pt x="216087" y="175146"/>
                  </a:cubicBezTo>
                  <a:moveTo>
                    <a:pt x="115253" y="167892"/>
                  </a:moveTo>
                  <a:cubicBezTo>
                    <a:pt x="125318" y="161952"/>
                    <a:pt x="130351" y="153882"/>
                    <a:pt x="130351" y="143681"/>
                  </a:cubicBezTo>
                  <a:lnTo>
                    <a:pt x="130351" y="122144"/>
                  </a:lnTo>
                  <a:lnTo>
                    <a:pt x="86054" y="132074"/>
                  </a:lnTo>
                  <a:cubicBezTo>
                    <a:pt x="76669" y="134295"/>
                    <a:pt x="69687" y="137242"/>
                    <a:pt x="65153" y="140960"/>
                  </a:cubicBezTo>
                  <a:cubicBezTo>
                    <a:pt x="60619" y="144678"/>
                    <a:pt x="58306" y="149847"/>
                    <a:pt x="58306" y="156466"/>
                  </a:cubicBezTo>
                  <a:cubicBezTo>
                    <a:pt x="58306" y="163086"/>
                    <a:pt x="60392" y="168119"/>
                    <a:pt x="64518" y="171564"/>
                  </a:cubicBezTo>
                  <a:cubicBezTo>
                    <a:pt x="68644" y="175010"/>
                    <a:pt x="74447" y="176733"/>
                    <a:pt x="81883" y="176733"/>
                  </a:cubicBezTo>
                  <a:cubicBezTo>
                    <a:pt x="94079" y="176778"/>
                    <a:pt x="105187" y="173831"/>
                    <a:pt x="115253"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5" name="Forme libre : forme 14">
              <a:extLst>
                <a:ext uri="{FF2B5EF4-FFF2-40B4-BE49-F238E27FC236}">
                  <a16:creationId xmlns:a16="http://schemas.microsoft.com/office/drawing/2014/main" id="{451E4BB1-CDCE-4A89-A509-5BBE85942767}"/>
                </a:ext>
              </a:extLst>
            </p:cNvPr>
            <p:cNvSpPr/>
            <p:nvPr/>
          </p:nvSpPr>
          <p:spPr>
            <a:xfrm>
              <a:off x="2247535" y="472903"/>
              <a:ext cx="204117" cy="215316"/>
            </a:xfrm>
            <a:custGeom>
              <a:avLst/>
              <a:gdLst>
                <a:gd name="connsiteX0" fmla="*/ 202440 w 204117"/>
                <a:gd name="connsiteY0" fmla="*/ 129172 h 215316"/>
                <a:gd name="connsiteX1" fmla="*/ 55903 w 204117"/>
                <a:gd name="connsiteY1" fmla="*/ 129172 h 215316"/>
                <a:gd name="connsiteX2" fmla="*/ 107635 w 204117"/>
                <a:gd name="connsiteY2" fmla="*/ 173061 h 215316"/>
                <a:gd name="connsiteX3" fmla="*/ 137015 w 204117"/>
                <a:gd name="connsiteY3" fmla="*/ 166441 h 215316"/>
                <a:gd name="connsiteX4" fmla="*/ 153156 w 204117"/>
                <a:gd name="connsiteY4" fmla="*/ 147398 h 215316"/>
                <a:gd name="connsiteX5" fmla="*/ 199538 w 204117"/>
                <a:gd name="connsiteY5" fmla="*/ 164355 h 215316"/>
                <a:gd name="connsiteX6" fmla="*/ 166214 w 204117"/>
                <a:gd name="connsiteY6" fmla="*/ 202259 h 215316"/>
                <a:gd name="connsiteX7" fmla="*/ 107635 w 204117"/>
                <a:gd name="connsiteY7" fmla="*/ 215317 h 215316"/>
                <a:gd name="connsiteX8" fmla="*/ 28156 w 204117"/>
                <a:gd name="connsiteY8" fmla="*/ 186934 h 215316"/>
                <a:gd name="connsiteX9" fmla="*/ 0 w 204117"/>
                <a:gd name="connsiteY9" fmla="*/ 107636 h 215316"/>
                <a:gd name="connsiteX10" fmla="*/ 27294 w 204117"/>
                <a:gd name="connsiteY10" fmla="*/ 28337 h 215316"/>
                <a:gd name="connsiteX11" fmla="*/ 104326 w 204117"/>
                <a:gd name="connsiteY11" fmla="*/ 0 h 215316"/>
                <a:gd name="connsiteX12" fmla="*/ 178229 w 204117"/>
                <a:gd name="connsiteY12" fmla="*/ 27748 h 215316"/>
                <a:gd name="connsiteX13" fmla="*/ 204118 w 204117"/>
                <a:gd name="connsiteY13" fmla="*/ 106820 h 215316"/>
                <a:gd name="connsiteX14" fmla="*/ 202440 w 204117"/>
                <a:gd name="connsiteY14" fmla="*/ 129172 h 215316"/>
                <a:gd name="connsiteX15" fmla="*/ 71001 w 204117"/>
                <a:gd name="connsiteY15" fmla="*/ 53818 h 215316"/>
                <a:gd name="connsiteX16" fmla="*/ 55450 w 204117"/>
                <a:gd name="connsiteY16" fmla="*/ 89409 h 215316"/>
                <a:gd name="connsiteX17" fmla="*/ 151932 w 204117"/>
                <a:gd name="connsiteY17" fmla="*/ 89409 h 215316"/>
                <a:gd name="connsiteX18" fmla="*/ 136199 w 204117"/>
                <a:gd name="connsiteY18" fmla="*/ 53999 h 215316"/>
                <a:gd name="connsiteX19" fmla="*/ 103918 w 204117"/>
                <a:gd name="connsiteY19" fmla="*/ 41758 h 215316"/>
                <a:gd name="connsiteX20" fmla="*/ 71001 w 204117"/>
                <a:gd name="connsiteY20" fmla="*/ 53818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17" h="215316">
                  <a:moveTo>
                    <a:pt x="202440" y="129172"/>
                  </a:moveTo>
                  <a:lnTo>
                    <a:pt x="55903" y="129172"/>
                  </a:lnTo>
                  <a:cubicBezTo>
                    <a:pt x="61707" y="158416"/>
                    <a:pt x="78936" y="173061"/>
                    <a:pt x="107635" y="173061"/>
                  </a:cubicBezTo>
                  <a:cubicBezTo>
                    <a:pt x="119515" y="173061"/>
                    <a:pt x="129308" y="170884"/>
                    <a:pt x="137015" y="166441"/>
                  </a:cubicBezTo>
                  <a:cubicBezTo>
                    <a:pt x="144723" y="162043"/>
                    <a:pt x="150119" y="155696"/>
                    <a:pt x="153156" y="147398"/>
                  </a:cubicBezTo>
                  <a:lnTo>
                    <a:pt x="199538" y="164355"/>
                  </a:lnTo>
                  <a:cubicBezTo>
                    <a:pt x="192919" y="180904"/>
                    <a:pt x="181811" y="193554"/>
                    <a:pt x="166214" y="202259"/>
                  </a:cubicBezTo>
                  <a:cubicBezTo>
                    <a:pt x="150617" y="210964"/>
                    <a:pt x="131076" y="215317"/>
                    <a:pt x="107635" y="215317"/>
                  </a:cubicBezTo>
                  <a:cubicBezTo>
                    <a:pt x="73404" y="215317"/>
                    <a:pt x="46926" y="205841"/>
                    <a:pt x="28156" y="186934"/>
                  </a:cubicBezTo>
                  <a:cubicBezTo>
                    <a:pt x="9385" y="168028"/>
                    <a:pt x="0" y="141595"/>
                    <a:pt x="0" y="107636"/>
                  </a:cubicBezTo>
                  <a:cubicBezTo>
                    <a:pt x="0" y="73677"/>
                    <a:pt x="9113" y="47244"/>
                    <a:pt x="27294" y="28337"/>
                  </a:cubicBezTo>
                  <a:cubicBezTo>
                    <a:pt x="45521" y="9431"/>
                    <a:pt x="71183" y="0"/>
                    <a:pt x="104326" y="0"/>
                  </a:cubicBezTo>
                  <a:cubicBezTo>
                    <a:pt x="136335" y="0"/>
                    <a:pt x="160955" y="9249"/>
                    <a:pt x="178229" y="27748"/>
                  </a:cubicBezTo>
                  <a:cubicBezTo>
                    <a:pt x="195458" y="46246"/>
                    <a:pt x="204118" y="72588"/>
                    <a:pt x="204118" y="106820"/>
                  </a:cubicBezTo>
                  <a:cubicBezTo>
                    <a:pt x="204072" y="114527"/>
                    <a:pt x="203528" y="122008"/>
                    <a:pt x="202440" y="129172"/>
                  </a:cubicBezTo>
                  <a:moveTo>
                    <a:pt x="71001" y="53818"/>
                  </a:moveTo>
                  <a:cubicBezTo>
                    <a:pt x="62840" y="61843"/>
                    <a:pt x="57672" y="73677"/>
                    <a:pt x="55450" y="89409"/>
                  </a:cubicBezTo>
                  <a:lnTo>
                    <a:pt x="151932" y="89409"/>
                  </a:lnTo>
                  <a:cubicBezTo>
                    <a:pt x="149710" y="73949"/>
                    <a:pt x="144496" y="62160"/>
                    <a:pt x="136199" y="53999"/>
                  </a:cubicBezTo>
                  <a:cubicBezTo>
                    <a:pt x="127902" y="45838"/>
                    <a:pt x="117157" y="41758"/>
                    <a:pt x="103918" y="41758"/>
                  </a:cubicBezTo>
                  <a:cubicBezTo>
                    <a:pt x="90089" y="41803"/>
                    <a:pt x="79117" y="45838"/>
                    <a:pt x="71001" y="53818"/>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2FA42D53-81A6-4E91-AD8F-7CE457B1BC7C}"/>
                </a:ext>
              </a:extLst>
            </p:cNvPr>
            <p:cNvSpPr/>
            <p:nvPr/>
          </p:nvSpPr>
          <p:spPr>
            <a:xfrm>
              <a:off x="1655222" y="472586"/>
              <a:ext cx="260292" cy="215679"/>
            </a:xfrm>
            <a:custGeom>
              <a:avLst/>
              <a:gdLst>
                <a:gd name="connsiteX0" fmla="*/ 107817 w 260292"/>
                <a:gd name="connsiteY0" fmla="*/ 215680 h 215679"/>
                <a:gd name="connsiteX1" fmla="*/ 0 w 260292"/>
                <a:gd name="connsiteY1" fmla="*/ 107862 h 215679"/>
                <a:gd name="connsiteX2" fmla="*/ 107817 w 260292"/>
                <a:gd name="connsiteY2" fmla="*/ 0 h 215679"/>
                <a:gd name="connsiteX3" fmla="*/ 183942 w 260292"/>
                <a:gd name="connsiteY3" fmla="*/ 31466 h 215679"/>
                <a:gd name="connsiteX4" fmla="*/ 260293 w 260292"/>
                <a:gd name="connsiteY4" fmla="*/ 107862 h 215679"/>
                <a:gd name="connsiteX5" fmla="*/ 183942 w 260292"/>
                <a:gd name="connsiteY5" fmla="*/ 184214 h 215679"/>
                <a:gd name="connsiteX6" fmla="*/ 107817 w 260292"/>
                <a:gd name="connsiteY6" fmla="*/ 215680 h 215679"/>
                <a:gd name="connsiteX7" fmla="*/ 107817 w 260292"/>
                <a:gd name="connsiteY7" fmla="*/ 53002 h 215679"/>
                <a:gd name="connsiteX8" fmla="*/ 53002 w 260292"/>
                <a:gd name="connsiteY8" fmla="*/ 107817 h 215679"/>
                <a:gd name="connsiteX9" fmla="*/ 107817 w 260292"/>
                <a:gd name="connsiteY9" fmla="*/ 162632 h 215679"/>
                <a:gd name="connsiteX10" fmla="*/ 146491 w 260292"/>
                <a:gd name="connsiteY10" fmla="*/ 146673 h 215679"/>
                <a:gd name="connsiteX11" fmla="*/ 185347 w 260292"/>
                <a:gd name="connsiteY11" fmla="*/ 107817 h 215679"/>
                <a:gd name="connsiteX12" fmla="*/ 146491 w 260292"/>
                <a:gd name="connsiteY12" fmla="*/ 68961 h 215679"/>
                <a:gd name="connsiteX13" fmla="*/ 107817 w 260292"/>
                <a:gd name="connsiteY13" fmla="*/ 53002 h 21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292" h="215679">
                  <a:moveTo>
                    <a:pt x="107817" y="215680"/>
                  </a:moveTo>
                  <a:cubicBezTo>
                    <a:pt x="48332" y="215680"/>
                    <a:pt x="0" y="167302"/>
                    <a:pt x="0" y="107862"/>
                  </a:cubicBezTo>
                  <a:cubicBezTo>
                    <a:pt x="0" y="48377"/>
                    <a:pt x="48377" y="0"/>
                    <a:pt x="107817" y="0"/>
                  </a:cubicBezTo>
                  <a:cubicBezTo>
                    <a:pt x="136562" y="0"/>
                    <a:pt x="163584" y="11153"/>
                    <a:pt x="183942" y="31466"/>
                  </a:cubicBezTo>
                  <a:lnTo>
                    <a:pt x="260293" y="107862"/>
                  </a:lnTo>
                  <a:lnTo>
                    <a:pt x="183942" y="184214"/>
                  </a:lnTo>
                  <a:cubicBezTo>
                    <a:pt x="163584" y="204526"/>
                    <a:pt x="136517" y="215680"/>
                    <a:pt x="107817" y="215680"/>
                  </a:cubicBezTo>
                  <a:moveTo>
                    <a:pt x="107817" y="53002"/>
                  </a:moveTo>
                  <a:cubicBezTo>
                    <a:pt x="77576" y="53002"/>
                    <a:pt x="53002" y="77576"/>
                    <a:pt x="53002" y="107817"/>
                  </a:cubicBezTo>
                  <a:cubicBezTo>
                    <a:pt x="53002" y="138059"/>
                    <a:pt x="77576" y="162632"/>
                    <a:pt x="107817" y="162632"/>
                  </a:cubicBezTo>
                  <a:cubicBezTo>
                    <a:pt x="122416" y="162632"/>
                    <a:pt x="136154" y="156965"/>
                    <a:pt x="146491" y="146673"/>
                  </a:cubicBezTo>
                  <a:lnTo>
                    <a:pt x="185347" y="107817"/>
                  </a:lnTo>
                  <a:lnTo>
                    <a:pt x="146491" y="68961"/>
                  </a:lnTo>
                  <a:cubicBezTo>
                    <a:pt x="136154" y="58715"/>
                    <a:pt x="122416" y="53002"/>
                    <a:pt x="107817" y="5300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D2B38F53-9527-494E-A367-A098378E5348}"/>
                </a:ext>
              </a:extLst>
            </p:cNvPr>
            <p:cNvSpPr/>
            <p:nvPr/>
          </p:nvSpPr>
          <p:spPr>
            <a:xfrm>
              <a:off x="1897832" y="472903"/>
              <a:ext cx="332836" cy="211190"/>
            </a:xfrm>
            <a:custGeom>
              <a:avLst/>
              <a:gdLst>
                <a:gd name="connsiteX0" fmla="*/ 311980 w 332836"/>
                <a:gd name="connsiteY0" fmla="*/ 19451 h 211190"/>
                <a:gd name="connsiteX1" fmla="*/ 259205 w 332836"/>
                <a:gd name="connsiteY1" fmla="*/ 0 h 211190"/>
                <a:gd name="connsiteX2" fmla="*/ 217810 w 332836"/>
                <a:gd name="connsiteY2" fmla="*/ 10745 h 211190"/>
                <a:gd name="connsiteX3" fmla="*/ 188838 w 332836"/>
                <a:gd name="connsiteY3" fmla="*/ 41803 h 211190"/>
                <a:gd name="connsiteX4" fmla="*/ 162541 w 332836"/>
                <a:gd name="connsiteY4" fmla="*/ 10745 h 211190"/>
                <a:gd name="connsiteX5" fmla="*/ 121328 w 332836"/>
                <a:gd name="connsiteY5" fmla="*/ 0 h 211190"/>
                <a:gd name="connsiteX6" fmla="*/ 80976 w 332836"/>
                <a:gd name="connsiteY6" fmla="*/ 10337 h 211190"/>
                <a:gd name="connsiteX7" fmla="*/ 52594 w 332836"/>
                <a:gd name="connsiteY7" fmla="*/ 40987 h 211190"/>
                <a:gd name="connsiteX8" fmla="*/ 50961 w 332836"/>
                <a:gd name="connsiteY8" fmla="*/ 4126 h 211190"/>
                <a:gd name="connsiteX9" fmla="*/ 0 w 332836"/>
                <a:gd name="connsiteY9" fmla="*/ 4126 h 211190"/>
                <a:gd name="connsiteX10" fmla="*/ 0 w 332836"/>
                <a:gd name="connsiteY10" fmla="*/ 60619 h 211190"/>
                <a:gd name="connsiteX11" fmla="*/ 46881 w 332836"/>
                <a:gd name="connsiteY11" fmla="*/ 107500 h 211190"/>
                <a:gd name="connsiteX12" fmla="*/ 0 w 332836"/>
                <a:gd name="connsiteY12" fmla="*/ 154381 h 211190"/>
                <a:gd name="connsiteX13" fmla="*/ 0 w 332836"/>
                <a:gd name="connsiteY13" fmla="*/ 211146 h 211190"/>
                <a:gd name="connsiteX14" fmla="*/ 56720 w 332836"/>
                <a:gd name="connsiteY14" fmla="*/ 211146 h 211190"/>
                <a:gd name="connsiteX15" fmla="*/ 56720 w 332836"/>
                <a:gd name="connsiteY15" fmla="*/ 101424 h 211190"/>
                <a:gd name="connsiteX16" fmla="*/ 70185 w 332836"/>
                <a:gd name="connsiteY16" fmla="*/ 58987 h 211190"/>
                <a:gd name="connsiteX17" fmla="*/ 102285 w 332836"/>
                <a:gd name="connsiteY17" fmla="*/ 44705 h 211190"/>
                <a:gd name="connsiteX18" fmla="*/ 128764 w 332836"/>
                <a:gd name="connsiteY18" fmla="*/ 54861 h 211190"/>
                <a:gd name="connsiteX19" fmla="*/ 138285 w 332836"/>
                <a:gd name="connsiteY19" fmla="*/ 86553 h 211190"/>
                <a:gd name="connsiteX20" fmla="*/ 138285 w 332836"/>
                <a:gd name="connsiteY20" fmla="*/ 211191 h 211190"/>
                <a:gd name="connsiteX21" fmla="*/ 195004 w 332836"/>
                <a:gd name="connsiteY21" fmla="*/ 211191 h 211190"/>
                <a:gd name="connsiteX22" fmla="*/ 195004 w 332836"/>
                <a:gd name="connsiteY22" fmla="*/ 99792 h 211190"/>
                <a:gd name="connsiteX23" fmla="*/ 207835 w 332836"/>
                <a:gd name="connsiteY23" fmla="*/ 59213 h 211190"/>
                <a:gd name="connsiteX24" fmla="*/ 240525 w 332836"/>
                <a:gd name="connsiteY24" fmla="*/ 44705 h 211190"/>
                <a:gd name="connsiteX25" fmla="*/ 266595 w 332836"/>
                <a:gd name="connsiteY25" fmla="*/ 54861 h 211190"/>
                <a:gd name="connsiteX26" fmla="*/ 276116 w 332836"/>
                <a:gd name="connsiteY26" fmla="*/ 86553 h 211190"/>
                <a:gd name="connsiteX27" fmla="*/ 276116 w 332836"/>
                <a:gd name="connsiteY27" fmla="*/ 211191 h 211190"/>
                <a:gd name="connsiteX28" fmla="*/ 332836 w 332836"/>
                <a:gd name="connsiteY28" fmla="*/ 211191 h 211190"/>
                <a:gd name="connsiteX29" fmla="*/ 332836 w 332836"/>
                <a:gd name="connsiteY29" fmla="*/ 75354 h 211190"/>
                <a:gd name="connsiteX30" fmla="*/ 311980 w 332836"/>
                <a:gd name="connsiteY30"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2836" h="211190">
                  <a:moveTo>
                    <a:pt x="311980" y="19451"/>
                  </a:moveTo>
                  <a:cubicBezTo>
                    <a:pt x="298015" y="6484"/>
                    <a:pt x="280424" y="0"/>
                    <a:pt x="259205" y="0"/>
                  </a:cubicBezTo>
                  <a:cubicBezTo>
                    <a:pt x="244288" y="0"/>
                    <a:pt x="230505" y="3582"/>
                    <a:pt x="217810" y="10745"/>
                  </a:cubicBezTo>
                  <a:cubicBezTo>
                    <a:pt x="205115" y="17909"/>
                    <a:pt x="195458" y="28292"/>
                    <a:pt x="188838" y="41803"/>
                  </a:cubicBezTo>
                  <a:cubicBezTo>
                    <a:pt x="183307" y="28292"/>
                    <a:pt x="174556" y="17909"/>
                    <a:pt x="162541" y="10745"/>
                  </a:cubicBezTo>
                  <a:cubicBezTo>
                    <a:pt x="150527" y="3582"/>
                    <a:pt x="136789" y="0"/>
                    <a:pt x="121328" y="0"/>
                  </a:cubicBezTo>
                  <a:cubicBezTo>
                    <a:pt x="106411" y="0"/>
                    <a:pt x="92946" y="3446"/>
                    <a:pt x="80976" y="10337"/>
                  </a:cubicBezTo>
                  <a:cubicBezTo>
                    <a:pt x="68961" y="17229"/>
                    <a:pt x="59531" y="27476"/>
                    <a:pt x="52594" y="40987"/>
                  </a:cubicBezTo>
                  <a:lnTo>
                    <a:pt x="50961" y="4126"/>
                  </a:lnTo>
                  <a:lnTo>
                    <a:pt x="0" y="4126"/>
                  </a:lnTo>
                  <a:lnTo>
                    <a:pt x="0" y="60619"/>
                  </a:lnTo>
                  <a:lnTo>
                    <a:pt x="46881" y="107500"/>
                  </a:lnTo>
                  <a:lnTo>
                    <a:pt x="0" y="154381"/>
                  </a:lnTo>
                  <a:lnTo>
                    <a:pt x="0" y="211146"/>
                  </a:lnTo>
                  <a:lnTo>
                    <a:pt x="56720" y="211146"/>
                  </a:lnTo>
                  <a:lnTo>
                    <a:pt x="56720" y="101424"/>
                  </a:lnTo>
                  <a:cubicBezTo>
                    <a:pt x="56720" y="82654"/>
                    <a:pt x="61208" y="68508"/>
                    <a:pt x="70185" y="58987"/>
                  </a:cubicBezTo>
                  <a:cubicBezTo>
                    <a:pt x="79162" y="49465"/>
                    <a:pt x="89863" y="44705"/>
                    <a:pt x="102285" y="44705"/>
                  </a:cubicBezTo>
                  <a:cubicBezTo>
                    <a:pt x="113575" y="44705"/>
                    <a:pt x="122416" y="48105"/>
                    <a:pt x="128764" y="54861"/>
                  </a:cubicBezTo>
                  <a:cubicBezTo>
                    <a:pt x="135111" y="61616"/>
                    <a:pt x="138285" y="72180"/>
                    <a:pt x="138285" y="86553"/>
                  </a:cubicBezTo>
                  <a:lnTo>
                    <a:pt x="138285" y="211191"/>
                  </a:lnTo>
                  <a:lnTo>
                    <a:pt x="195004" y="211191"/>
                  </a:lnTo>
                  <a:lnTo>
                    <a:pt x="195004" y="99792"/>
                  </a:lnTo>
                  <a:cubicBezTo>
                    <a:pt x="195004" y="82427"/>
                    <a:pt x="199266" y="68871"/>
                    <a:pt x="207835" y="59213"/>
                  </a:cubicBezTo>
                  <a:cubicBezTo>
                    <a:pt x="216405" y="49556"/>
                    <a:pt x="227286" y="44705"/>
                    <a:pt x="240525" y="44705"/>
                  </a:cubicBezTo>
                  <a:cubicBezTo>
                    <a:pt x="251543" y="44705"/>
                    <a:pt x="260248" y="48105"/>
                    <a:pt x="266595" y="54861"/>
                  </a:cubicBezTo>
                  <a:cubicBezTo>
                    <a:pt x="272943" y="61616"/>
                    <a:pt x="276116" y="72180"/>
                    <a:pt x="276116" y="86553"/>
                  </a:cubicBezTo>
                  <a:lnTo>
                    <a:pt x="276116" y="211191"/>
                  </a:lnTo>
                  <a:lnTo>
                    <a:pt x="332836" y="211191"/>
                  </a:lnTo>
                  <a:lnTo>
                    <a:pt x="332836" y="75354"/>
                  </a:lnTo>
                  <a:cubicBezTo>
                    <a:pt x="332881" y="51052"/>
                    <a:pt x="325899" y="32418"/>
                    <a:pt x="311980"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8" name="Forme libre : forme 17">
              <a:extLst>
                <a:ext uri="{FF2B5EF4-FFF2-40B4-BE49-F238E27FC236}">
                  <a16:creationId xmlns:a16="http://schemas.microsoft.com/office/drawing/2014/main" id="{9E3A0A42-0029-48F8-8157-11D406FE77E6}"/>
                </a:ext>
              </a:extLst>
            </p:cNvPr>
            <p:cNvSpPr/>
            <p:nvPr/>
          </p:nvSpPr>
          <p:spPr>
            <a:xfrm>
              <a:off x="1490640" y="413735"/>
              <a:ext cx="163538" cy="274484"/>
            </a:xfrm>
            <a:custGeom>
              <a:avLst/>
              <a:gdLst>
                <a:gd name="connsiteX0" fmla="*/ 163539 w 163538"/>
                <a:gd name="connsiteY0" fmla="*/ 257483 h 274484"/>
                <a:gd name="connsiteX1" fmla="*/ 138512 w 163538"/>
                <a:gd name="connsiteY1" fmla="*/ 269906 h 274484"/>
                <a:gd name="connsiteX2" fmla="*/ 106819 w 163538"/>
                <a:gd name="connsiteY2" fmla="*/ 274485 h 274484"/>
                <a:gd name="connsiteX3" fmla="*/ 37677 w 163538"/>
                <a:gd name="connsiteY3" fmla="*/ 211962 h 274484"/>
                <a:gd name="connsiteX4" fmla="*/ 37677 w 163538"/>
                <a:gd name="connsiteY4" fmla="*/ 105550 h 274484"/>
                <a:gd name="connsiteX5" fmla="*/ 0 w 163538"/>
                <a:gd name="connsiteY5" fmla="*/ 105550 h 274484"/>
                <a:gd name="connsiteX6" fmla="*/ 0 w 163538"/>
                <a:gd name="connsiteY6" fmla="*/ 63339 h 274484"/>
                <a:gd name="connsiteX7" fmla="*/ 37677 w 163538"/>
                <a:gd name="connsiteY7" fmla="*/ 63339 h 274484"/>
                <a:gd name="connsiteX8" fmla="*/ 37677 w 163538"/>
                <a:gd name="connsiteY8" fmla="*/ 15733 h 274484"/>
                <a:gd name="connsiteX9" fmla="*/ 94396 w 163538"/>
                <a:gd name="connsiteY9" fmla="*/ 0 h 274484"/>
                <a:gd name="connsiteX10" fmla="*/ 94396 w 163538"/>
                <a:gd name="connsiteY10" fmla="*/ 63339 h 274484"/>
                <a:gd name="connsiteX11" fmla="*/ 161453 w 163538"/>
                <a:gd name="connsiteY11" fmla="*/ 63339 h 274484"/>
                <a:gd name="connsiteX12" fmla="*/ 161453 w 163538"/>
                <a:gd name="connsiteY12" fmla="*/ 105550 h 274484"/>
                <a:gd name="connsiteX13" fmla="*/ 94396 w 163538"/>
                <a:gd name="connsiteY13" fmla="*/ 105550 h 274484"/>
                <a:gd name="connsiteX14" fmla="*/ 94396 w 163538"/>
                <a:gd name="connsiteY14" fmla="*/ 202849 h 274484"/>
                <a:gd name="connsiteX15" fmla="*/ 122960 w 163538"/>
                <a:gd name="connsiteY15" fmla="*/ 231412 h 274484"/>
                <a:gd name="connsiteX16" fmla="*/ 154834 w 163538"/>
                <a:gd name="connsiteY16" fmla="*/ 219805 h 274484"/>
                <a:gd name="connsiteX17" fmla="*/ 163539 w 163538"/>
                <a:gd name="connsiteY17" fmla="*/ 257483 h 2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8" h="274484">
                  <a:moveTo>
                    <a:pt x="163539" y="257483"/>
                  </a:moveTo>
                  <a:cubicBezTo>
                    <a:pt x="156919" y="262742"/>
                    <a:pt x="148577" y="266868"/>
                    <a:pt x="138512" y="269906"/>
                  </a:cubicBezTo>
                  <a:cubicBezTo>
                    <a:pt x="128446" y="272943"/>
                    <a:pt x="117882" y="274485"/>
                    <a:pt x="106819" y="274485"/>
                  </a:cubicBezTo>
                  <a:cubicBezTo>
                    <a:pt x="60709" y="274485"/>
                    <a:pt x="37677" y="253629"/>
                    <a:pt x="37677" y="211962"/>
                  </a:cubicBezTo>
                  <a:lnTo>
                    <a:pt x="37677" y="105550"/>
                  </a:lnTo>
                  <a:lnTo>
                    <a:pt x="0" y="105550"/>
                  </a:lnTo>
                  <a:lnTo>
                    <a:pt x="0" y="63339"/>
                  </a:lnTo>
                  <a:lnTo>
                    <a:pt x="37677" y="63339"/>
                  </a:lnTo>
                  <a:lnTo>
                    <a:pt x="37677" y="15733"/>
                  </a:lnTo>
                  <a:lnTo>
                    <a:pt x="94396" y="0"/>
                  </a:lnTo>
                  <a:lnTo>
                    <a:pt x="94396" y="63339"/>
                  </a:lnTo>
                  <a:lnTo>
                    <a:pt x="161453" y="63339"/>
                  </a:lnTo>
                  <a:lnTo>
                    <a:pt x="161453" y="105550"/>
                  </a:lnTo>
                  <a:lnTo>
                    <a:pt x="94396" y="105550"/>
                  </a:lnTo>
                  <a:lnTo>
                    <a:pt x="94396" y="202849"/>
                  </a:lnTo>
                  <a:cubicBezTo>
                    <a:pt x="94396" y="221891"/>
                    <a:pt x="103918" y="231412"/>
                    <a:pt x="122960" y="231412"/>
                  </a:cubicBezTo>
                  <a:cubicBezTo>
                    <a:pt x="135111" y="231412"/>
                    <a:pt x="145721" y="227559"/>
                    <a:pt x="154834" y="219805"/>
                  </a:cubicBezTo>
                  <a:lnTo>
                    <a:pt x="163539" y="257483"/>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grpSp>
    </p:spTree>
    <p:extLst>
      <p:ext uri="{BB962C8B-B14F-4D97-AF65-F5344CB8AC3E}">
        <p14:creationId xmlns:p14="http://schemas.microsoft.com/office/powerpoint/2010/main" val="7629624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CD66B6C-DC7C-4FB0-AF30-BE4950BB88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E358BE01-017F-472B-83A8-9E575A0B08EF}"/>
              </a:ext>
            </a:extLst>
          </p:cNvPr>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51" tIns="34077" rIns="68151" bIns="34077" rtlCol="0" anchor="ctr"/>
          <a:lstStyle/>
          <a:p>
            <a:pPr algn="ctr" defTabSz="340762"/>
            <a:endParaRPr lang="fr-FR" sz="1300" dirty="0">
              <a:solidFill>
                <a:prstClr val="white"/>
              </a:solidFill>
            </a:endParaRPr>
          </a:p>
        </p:txBody>
      </p:sp>
      <p:sp>
        <p:nvSpPr>
          <p:cNvPr id="2" name="Title 1"/>
          <p:cNvSpPr>
            <a:spLocks noGrp="1"/>
          </p:cNvSpPr>
          <p:nvPr>
            <p:ph type="title" hasCustomPrompt="1"/>
          </p:nvPr>
        </p:nvSpPr>
        <p:spPr>
          <a:xfrm>
            <a:off x="301568" y="1282304"/>
            <a:ext cx="4161788" cy="484350"/>
          </a:xfrm>
          <a:ln>
            <a:noFill/>
          </a:ln>
        </p:spPr>
        <p:txBody>
          <a:bodyPr vert="horz" wrap="square" lIns="68151" tIns="34077" rIns="68151" bIns="34077" rtlCol="0" anchor="t" anchorCtr="0">
            <a:spAutoFit/>
          </a:bodyPr>
          <a:lstStyle>
            <a:lvl1pPr>
              <a:defRPr lang="en-US" sz="3000" kern="1500" dirty="0">
                <a:solidFill>
                  <a:schemeClr val="bg1"/>
                </a:solidFill>
              </a:defRPr>
            </a:lvl1pPr>
          </a:lstStyle>
          <a:p>
            <a:pPr marL="0" marR="0" lvl="0" indent="0" fontAlgn="auto">
              <a:spcBef>
                <a:spcPts val="750"/>
              </a:spcBef>
              <a:spcAft>
                <a:spcPts val="0"/>
              </a:spcAft>
              <a:buClrTx/>
              <a:buSzTx/>
              <a:buFont typeface="Arial" panose="020B0604020202020204" pitchFamily="34" charset="0"/>
              <a:tabLst/>
            </a:pPr>
            <a:r>
              <a:rPr lang="en-US" noProof="0" dirty="0"/>
              <a:t>Presentation title</a:t>
            </a:r>
          </a:p>
        </p:txBody>
      </p:sp>
      <p:sp>
        <p:nvSpPr>
          <p:cNvPr id="3" name="Text Placeholder 2"/>
          <p:cNvSpPr>
            <a:spLocks noGrp="1"/>
          </p:cNvSpPr>
          <p:nvPr>
            <p:ph type="body" idx="1" hasCustomPrompt="1"/>
          </p:nvPr>
        </p:nvSpPr>
        <p:spPr>
          <a:xfrm>
            <a:off x="301568" y="2795265"/>
            <a:ext cx="4161788" cy="276601"/>
          </a:xfrm>
          <a:prstGeom prst="rect">
            <a:avLst/>
          </a:prstGeom>
          <a:ln>
            <a:noFill/>
          </a:ln>
        </p:spPr>
        <p:txBody>
          <a:bodyPr vert="horz" wrap="square" lIns="68151" tIns="34077" rIns="68151" bIns="34077" rtlCol="0">
            <a:spAutoFit/>
          </a:bodyPr>
          <a:lstStyle>
            <a:lvl1pPr>
              <a:defRPr lang="fr-FR" sz="1500" b="1" dirty="0" smtClean="0">
                <a:solidFill>
                  <a:schemeClr val="bg1"/>
                </a:solidFill>
              </a:defRPr>
            </a:lvl1pPr>
          </a:lstStyle>
          <a:p>
            <a:pPr lvl="0"/>
            <a:r>
              <a:rPr lang="en-US" noProof="0" dirty="0"/>
              <a:t>Speaker’s name</a:t>
            </a:r>
          </a:p>
        </p:txBody>
      </p:sp>
      <p:sp>
        <p:nvSpPr>
          <p:cNvPr id="13" name="Espace réservé du texte 20">
            <a:extLst>
              <a:ext uri="{FF2B5EF4-FFF2-40B4-BE49-F238E27FC236}">
                <a16:creationId xmlns:a16="http://schemas.microsoft.com/office/drawing/2014/main" id="{411AFC5A-BF12-453C-B7C7-C19EE5BEDBFF}"/>
              </a:ext>
            </a:extLst>
          </p:cNvPr>
          <p:cNvSpPr>
            <a:spLocks noGrp="1"/>
          </p:cNvSpPr>
          <p:nvPr>
            <p:ph type="body" sz="quarter" idx="15" hasCustomPrompt="1"/>
          </p:nvPr>
        </p:nvSpPr>
        <p:spPr>
          <a:xfrm>
            <a:off x="301567" y="3297983"/>
            <a:ext cx="4164923" cy="479659"/>
          </a:xfrm>
          <a:prstGeom prst="rect">
            <a:avLst/>
          </a:prstGeom>
          <a:ln>
            <a:noFill/>
          </a:ln>
        </p:spPr>
        <p:txBody>
          <a:bodyPr lIns="91396" tIns="45696" rIns="91396" bIns="456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en-US" noProof="0" dirty="0"/>
              <a:t>Place and date XX/XX/202X</a:t>
            </a:r>
          </a:p>
        </p:txBody>
      </p:sp>
      <p:grpSp>
        <p:nvGrpSpPr>
          <p:cNvPr id="11" name="Groupe 10">
            <a:extLst>
              <a:ext uri="{FF2B5EF4-FFF2-40B4-BE49-F238E27FC236}">
                <a16:creationId xmlns:a16="http://schemas.microsoft.com/office/drawing/2014/main" id="{F9DC2B65-CB9E-475E-8C2F-1FF4CA0E4EE8}"/>
              </a:ext>
            </a:extLst>
          </p:cNvPr>
          <p:cNvGrpSpPr/>
          <p:nvPr userDrawn="1"/>
        </p:nvGrpSpPr>
        <p:grpSpPr>
          <a:xfrm>
            <a:off x="395288" y="382226"/>
            <a:ext cx="2056364" cy="306040"/>
            <a:chOff x="395288" y="382225"/>
            <a:chExt cx="2056364" cy="306040"/>
          </a:xfrm>
        </p:grpSpPr>
        <p:sp>
          <p:nvSpPr>
            <p:cNvPr id="12" name="Forme libre : forme 11">
              <a:extLst>
                <a:ext uri="{FF2B5EF4-FFF2-40B4-BE49-F238E27FC236}">
                  <a16:creationId xmlns:a16="http://schemas.microsoft.com/office/drawing/2014/main" id="{2D58665D-441A-445D-97FE-2834502F29DC}"/>
                </a:ext>
              </a:extLst>
            </p:cNvPr>
            <p:cNvSpPr/>
            <p:nvPr/>
          </p:nvSpPr>
          <p:spPr>
            <a:xfrm>
              <a:off x="395288" y="382225"/>
              <a:ext cx="157282" cy="301824"/>
            </a:xfrm>
            <a:custGeom>
              <a:avLst/>
              <a:gdLst>
                <a:gd name="connsiteX0" fmla="*/ 90271 w 157282"/>
                <a:gd name="connsiteY0" fmla="*/ 94805 h 301824"/>
                <a:gd name="connsiteX1" fmla="*/ 155695 w 157282"/>
                <a:gd name="connsiteY1" fmla="*/ 94805 h 301824"/>
                <a:gd name="connsiteX2" fmla="*/ 155695 w 157282"/>
                <a:gd name="connsiteY2" fmla="*/ 137016 h 301824"/>
                <a:gd name="connsiteX3" fmla="*/ 92764 w 157282"/>
                <a:gd name="connsiteY3" fmla="*/ 137016 h 301824"/>
                <a:gd name="connsiteX4" fmla="*/ 92764 w 157282"/>
                <a:gd name="connsiteY4" fmla="*/ 301824 h 301824"/>
                <a:gd name="connsiteX5" fmla="*/ 35999 w 157282"/>
                <a:gd name="connsiteY5" fmla="*/ 301824 h 301824"/>
                <a:gd name="connsiteX6" fmla="*/ 35999 w 157282"/>
                <a:gd name="connsiteY6" fmla="*/ 137061 h 301824"/>
                <a:gd name="connsiteX7" fmla="*/ 0 w 157282"/>
                <a:gd name="connsiteY7" fmla="*/ 137061 h 301824"/>
                <a:gd name="connsiteX8" fmla="*/ 0 w 157282"/>
                <a:gd name="connsiteY8" fmla="*/ 94850 h 301824"/>
                <a:gd name="connsiteX9" fmla="*/ 35999 w 157282"/>
                <a:gd name="connsiteY9" fmla="*/ 94850 h 301824"/>
                <a:gd name="connsiteX10" fmla="*/ 35999 w 157282"/>
                <a:gd name="connsiteY10" fmla="*/ 70004 h 301824"/>
                <a:gd name="connsiteX11" fmla="*/ 57128 w 157282"/>
                <a:gd name="connsiteY11" fmla="*/ 18045 h 301824"/>
                <a:gd name="connsiteX12" fmla="*/ 114255 w 157282"/>
                <a:gd name="connsiteY12" fmla="*/ 0 h 301824"/>
                <a:gd name="connsiteX13" fmla="*/ 139282 w 157282"/>
                <a:gd name="connsiteY13" fmla="*/ 2902 h 301824"/>
                <a:gd name="connsiteX14" fmla="*/ 157282 w 157282"/>
                <a:gd name="connsiteY14" fmla="*/ 10791 h 301824"/>
                <a:gd name="connsiteX15" fmla="*/ 149393 w 157282"/>
                <a:gd name="connsiteY15" fmla="*/ 48468 h 301824"/>
                <a:gd name="connsiteX16" fmla="*/ 125771 w 157282"/>
                <a:gd name="connsiteY16" fmla="*/ 42256 h 301824"/>
                <a:gd name="connsiteX17" fmla="*/ 90180 w 157282"/>
                <a:gd name="connsiteY17" fmla="*/ 74130 h 301824"/>
                <a:gd name="connsiteX18" fmla="*/ 90180 w 157282"/>
                <a:gd name="connsiteY18" fmla="*/ 94805 h 30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282" h="301824">
                  <a:moveTo>
                    <a:pt x="90271" y="94805"/>
                  </a:moveTo>
                  <a:lnTo>
                    <a:pt x="155695" y="94805"/>
                  </a:lnTo>
                  <a:lnTo>
                    <a:pt x="155695" y="137016"/>
                  </a:lnTo>
                  <a:lnTo>
                    <a:pt x="92764" y="137016"/>
                  </a:lnTo>
                  <a:lnTo>
                    <a:pt x="92764" y="301824"/>
                  </a:lnTo>
                  <a:lnTo>
                    <a:pt x="35999" y="301824"/>
                  </a:lnTo>
                  <a:lnTo>
                    <a:pt x="35999" y="137061"/>
                  </a:lnTo>
                  <a:lnTo>
                    <a:pt x="0" y="137061"/>
                  </a:lnTo>
                  <a:lnTo>
                    <a:pt x="0" y="94850"/>
                  </a:lnTo>
                  <a:lnTo>
                    <a:pt x="35999" y="94850"/>
                  </a:lnTo>
                  <a:lnTo>
                    <a:pt x="35999" y="70004"/>
                  </a:lnTo>
                  <a:cubicBezTo>
                    <a:pt x="35999" y="47380"/>
                    <a:pt x="43027" y="30060"/>
                    <a:pt x="57128" y="18045"/>
                  </a:cubicBezTo>
                  <a:cubicBezTo>
                    <a:pt x="71228" y="6030"/>
                    <a:pt x="90271" y="0"/>
                    <a:pt x="114255" y="0"/>
                  </a:cubicBezTo>
                  <a:cubicBezTo>
                    <a:pt x="123368" y="0"/>
                    <a:pt x="131711" y="952"/>
                    <a:pt x="139282" y="2902"/>
                  </a:cubicBezTo>
                  <a:cubicBezTo>
                    <a:pt x="146899" y="4851"/>
                    <a:pt x="152884" y="7481"/>
                    <a:pt x="157282" y="10791"/>
                  </a:cubicBezTo>
                  <a:lnTo>
                    <a:pt x="149393" y="48468"/>
                  </a:lnTo>
                  <a:cubicBezTo>
                    <a:pt x="143046" y="44342"/>
                    <a:pt x="135157" y="42256"/>
                    <a:pt x="125771" y="42256"/>
                  </a:cubicBezTo>
                  <a:cubicBezTo>
                    <a:pt x="102013" y="42256"/>
                    <a:pt x="90180" y="52866"/>
                    <a:pt x="90180" y="74130"/>
                  </a:cubicBezTo>
                  <a:lnTo>
                    <a:pt x="90180" y="94805"/>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5" name="Forme libre : forme 14">
              <a:extLst>
                <a:ext uri="{FF2B5EF4-FFF2-40B4-BE49-F238E27FC236}">
                  <a16:creationId xmlns:a16="http://schemas.microsoft.com/office/drawing/2014/main" id="{762B8EE1-0EE3-404D-8EF7-C32D0F3893C3}"/>
                </a:ext>
              </a:extLst>
            </p:cNvPr>
            <p:cNvSpPr/>
            <p:nvPr/>
          </p:nvSpPr>
          <p:spPr>
            <a:xfrm>
              <a:off x="567124" y="472903"/>
              <a:ext cx="139509" cy="211145"/>
            </a:xfrm>
            <a:custGeom>
              <a:avLst/>
              <a:gdLst>
                <a:gd name="connsiteX0" fmla="*/ 139509 w 139509"/>
                <a:gd name="connsiteY0" fmla="*/ 4534 h 211145"/>
                <a:gd name="connsiteX1" fmla="*/ 132481 w 139509"/>
                <a:gd name="connsiteY1" fmla="*/ 54226 h 211145"/>
                <a:gd name="connsiteX2" fmla="*/ 106411 w 139509"/>
                <a:gd name="connsiteY2" fmla="*/ 48014 h 211145"/>
                <a:gd name="connsiteX3" fmla="*/ 71409 w 139509"/>
                <a:gd name="connsiteY3" fmla="*/ 62704 h 211145"/>
                <a:gd name="connsiteX4" fmla="*/ 56719 w 139509"/>
                <a:gd name="connsiteY4" fmla="*/ 103918 h 211145"/>
                <a:gd name="connsiteX5" fmla="*/ 56719 w 139509"/>
                <a:gd name="connsiteY5" fmla="*/ 211146 h 211145"/>
                <a:gd name="connsiteX6" fmla="*/ 0 w 139509"/>
                <a:gd name="connsiteY6" fmla="*/ 211146 h 211145"/>
                <a:gd name="connsiteX7" fmla="*/ 0 w 139509"/>
                <a:gd name="connsiteY7" fmla="*/ 4126 h 211145"/>
                <a:gd name="connsiteX8" fmla="*/ 49284 w 139509"/>
                <a:gd name="connsiteY8" fmla="*/ 4126 h 211145"/>
                <a:gd name="connsiteX9" fmla="*/ 53002 w 139509"/>
                <a:gd name="connsiteY9" fmla="*/ 44705 h 211145"/>
                <a:gd name="connsiteX10" fmla="*/ 117157 w 139509"/>
                <a:gd name="connsiteY10" fmla="*/ 0 h 211145"/>
                <a:gd name="connsiteX11" fmla="*/ 139509 w 139509"/>
                <a:gd name="connsiteY11" fmla="*/ 4534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509" h="211145">
                  <a:moveTo>
                    <a:pt x="139509" y="4534"/>
                  </a:moveTo>
                  <a:lnTo>
                    <a:pt x="132481" y="54226"/>
                  </a:lnTo>
                  <a:cubicBezTo>
                    <a:pt x="126134" y="50100"/>
                    <a:pt x="117429" y="48014"/>
                    <a:pt x="106411" y="48014"/>
                  </a:cubicBezTo>
                  <a:cubicBezTo>
                    <a:pt x="92900" y="48014"/>
                    <a:pt x="81203" y="52911"/>
                    <a:pt x="71409" y="62704"/>
                  </a:cubicBezTo>
                  <a:cubicBezTo>
                    <a:pt x="61616" y="72498"/>
                    <a:pt x="56719" y="86236"/>
                    <a:pt x="56719" y="103918"/>
                  </a:cubicBezTo>
                  <a:lnTo>
                    <a:pt x="56719" y="211146"/>
                  </a:lnTo>
                  <a:lnTo>
                    <a:pt x="0" y="211146"/>
                  </a:lnTo>
                  <a:lnTo>
                    <a:pt x="0" y="4126"/>
                  </a:lnTo>
                  <a:lnTo>
                    <a:pt x="49284" y="4126"/>
                  </a:lnTo>
                  <a:lnTo>
                    <a:pt x="53002" y="44705"/>
                  </a:lnTo>
                  <a:cubicBezTo>
                    <a:pt x="64291" y="14917"/>
                    <a:pt x="85691" y="0"/>
                    <a:pt x="117157" y="0"/>
                  </a:cubicBezTo>
                  <a:cubicBezTo>
                    <a:pt x="126814" y="0"/>
                    <a:pt x="134250" y="1496"/>
                    <a:pt x="139509" y="4534"/>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F512BFEC-DB0D-48FE-91FE-34F1619FA5B9}"/>
                </a:ext>
              </a:extLst>
            </p:cNvPr>
            <p:cNvSpPr/>
            <p:nvPr/>
          </p:nvSpPr>
          <p:spPr>
            <a:xfrm>
              <a:off x="707494"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539 w 216087"/>
                <a:gd name="connsiteY15" fmla="*/ 57536 h 215316"/>
                <a:gd name="connsiteX16" fmla="*/ 32327 w 216087"/>
                <a:gd name="connsiteY16" fmla="*/ 15325 h 215316"/>
                <a:gd name="connsiteX17" fmla="*/ 92719 w 216087"/>
                <a:gd name="connsiteY17" fmla="*/ 0 h 215316"/>
                <a:gd name="connsiteX18" fmla="*/ 161861 w 216087"/>
                <a:gd name="connsiteY18" fmla="*/ 19269 h 215316"/>
                <a:gd name="connsiteX19" fmla="*/ 186707 w 216087"/>
                <a:gd name="connsiteY19" fmla="*/ 76216 h 215316"/>
                <a:gd name="connsiteX20" fmla="*/ 186707 w 216087"/>
                <a:gd name="connsiteY20" fmla="*/ 161091 h 215316"/>
                <a:gd name="connsiteX21" fmla="*/ 190425 w 216087"/>
                <a:gd name="connsiteY21" fmla="*/ 173106 h 215316"/>
                <a:gd name="connsiteX22" fmla="*/ 202032 w 216087"/>
                <a:gd name="connsiteY22" fmla="*/ 176824 h 215316"/>
                <a:gd name="connsiteX23" fmla="*/ 216087 w 216087"/>
                <a:gd name="connsiteY23" fmla="*/ 175146 h 215316"/>
                <a:gd name="connsiteX24" fmla="*/ 115298 w 216087"/>
                <a:gd name="connsiteY24" fmla="*/ 167892 h 215316"/>
                <a:gd name="connsiteX25" fmla="*/ 130396 w 216087"/>
                <a:gd name="connsiteY25" fmla="*/ 143681 h 215316"/>
                <a:gd name="connsiteX26" fmla="*/ 130396 w 216087"/>
                <a:gd name="connsiteY26" fmla="*/ 122144 h 215316"/>
                <a:gd name="connsiteX27" fmla="*/ 86099 w 216087"/>
                <a:gd name="connsiteY27" fmla="*/ 132074 h 215316"/>
                <a:gd name="connsiteX28" fmla="*/ 65198 w 216087"/>
                <a:gd name="connsiteY28" fmla="*/ 140960 h 215316"/>
                <a:gd name="connsiteX29" fmla="*/ 58352 w 216087"/>
                <a:gd name="connsiteY29" fmla="*/ 156466 h 215316"/>
                <a:gd name="connsiteX30" fmla="*/ 64563 w 216087"/>
                <a:gd name="connsiteY30" fmla="*/ 171564 h 215316"/>
                <a:gd name="connsiteX31" fmla="*/ 81928 w 216087"/>
                <a:gd name="connsiteY31" fmla="*/ 176733 h 215316"/>
                <a:gd name="connsiteX32" fmla="*/ 115298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08" y="213367"/>
                    <a:pt x="195276" y="215317"/>
                    <a:pt x="185030" y="215317"/>
                  </a:cubicBezTo>
                  <a:cubicBezTo>
                    <a:pt x="158552" y="215317"/>
                    <a:pt x="142683" y="204979"/>
                    <a:pt x="137423" y="184259"/>
                  </a:cubicBezTo>
                  <a:cubicBezTo>
                    <a:pt x="131348" y="194461"/>
                    <a:pt x="121963" y="202214"/>
                    <a:pt x="109268" y="207428"/>
                  </a:cubicBezTo>
                  <a:cubicBezTo>
                    <a:pt x="96573" y="212642"/>
                    <a:pt x="81520" y="215317"/>
                    <a:pt x="64155" y="215317"/>
                  </a:cubicBezTo>
                  <a:cubicBezTo>
                    <a:pt x="43979" y="215317"/>
                    <a:pt x="28292" y="210738"/>
                    <a:pt x="16957" y="201670"/>
                  </a:cubicBezTo>
                  <a:cubicBezTo>
                    <a:pt x="5622" y="192556"/>
                    <a:pt x="0" y="179453"/>
                    <a:pt x="0" y="162315"/>
                  </a:cubicBezTo>
                  <a:cubicBezTo>
                    <a:pt x="0" y="128628"/>
                    <a:pt x="26932"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539" y="57536"/>
                  </a:lnTo>
                  <a:cubicBezTo>
                    <a:pt x="6937" y="39581"/>
                    <a:pt x="16866" y="25526"/>
                    <a:pt x="32327" y="15325"/>
                  </a:cubicBezTo>
                  <a:cubicBezTo>
                    <a:pt x="47742" y="5123"/>
                    <a:pt x="67873" y="0"/>
                    <a:pt x="92719" y="0"/>
                  </a:cubicBezTo>
                  <a:cubicBezTo>
                    <a:pt x="122235" y="0"/>
                    <a:pt x="145313" y="6393"/>
                    <a:pt x="161861" y="19269"/>
                  </a:cubicBezTo>
                  <a:cubicBezTo>
                    <a:pt x="178410" y="32100"/>
                    <a:pt x="186707" y="51098"/>
                    <a:pt x="186707" y="76216"/>
                  </a:cubicBezTo>
                  <a:lnTo>
                    <a:pt x="186707" y="161091"/>
                  </a:lnTo>
                  <a:cubicBezTo>
                    <a:pt x="186707" y="166622"/>
                    <a:pt x="187931" y="170612"/>
                    <a:pt x="190425" y="173106"/>
                  </a:cubicBezTo>
                  <a:cubicBezTo>
                    <a:pt x="192919" y="175600"/>
                    <a:pt x="196773" y="176824"/>
                    <a:pt x="202032" y="176824"/>
                  </a:cubicBezTo>
                  <a:cubicBezTo>
                    <a:pt x="207835" y="176778"/>
                    <a:pt x="212505" y="176234"/>
                    <a:pt x="216087" y="175146"/>
                  </a:cubicBezTo>
                  <a:moveTo>
                    <a:pt x="115298" y="167892"/>
                  </a:moveTo>
                  <a:cubicBezTo>
                    <a:pt x="125363" y="161952"/>
                    <a:pt x="130396" y="153882"/>
                    <a:pt x="130396" y="143681"/>
                  </a:cubicBezTo>
                  <a:lnTo>
                    <a:pt x="130396" y="122144"/>
                  </a:lnTo>
                  <a:lnTo>
                    <a:pt x="86099" y="132074"/>
                  </a:lnTo>
                  <a:cubicBezTo>
                    <a:pt x="76714" y="134295"/>
                    <a:pt x="69732" y="137242"/>
                    <a:pt x="65198" y="140960"/>
                  </a:cubicBezTo>
                  <a:cubicBezTo>
                    <a:pt x="60619" y="144678"/>
                    <a:pt x="58352" y="149847"/>
                    <a:pt x="58352" y="156466"/>
                  </a:cubicBezTo>
                  <a:cubicBezTo>
                    <a:pt x="58352" y="163086"/>
                    <a:pt x="60437" y="168119"/>
                    <a:pt x="64563" y="171564"/>
                  </a:cubicBezTo>
                  <a:cubicBezTo>
                    <a:pt x="68689" y="175010"/>
                    <a:pt x="74493" y="176733"/>
                    <a:pt x="81928" y="176733"/>
                  </a:cubicBezTo>
                  <a:cubicBezTo>
                    <a:pt x="94079" y="176778"/>
                    <a:pt x="105187" y="173831"/>
                    <a:pt x="115298"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C5E0AE7C-1C56-4906-B43D-68B044CEF8E7}"/>
                </a:ext>
              </a:extLst>
            </p:cNvPr>
            <p:cNvSpPr/>
            <p:nvPr/>
          </p:nvSpPr>
          <p:spPr>
            <a:xfrm>
              <a:off x="933692" y="472903"/>
              <a:ext cx="332835" cy="211190"/>
            </a:xfrm>
            <a:custGeom>
              <a:avLst/>
              <a:gdLst>
                <a:gd name="connsiteX0" fmla="*/ 311935 w 332835"/>
                <a:gd name="connsiteY0" fmla="*/ 19451 h 211190"/>
                <a:gd name="connsiteX1" fmla="*/ 332836 w 332835"/>
                <a:gd name="connsiteY1" fmla="*/ 75354 h 211190"/>
                <a:gd name="connsiteX2" fmla="*/ 332836 w 332835"/>
                <a:gd name="connsiteY2" fmla="*/ 211146 h 211190"/>
                <a:gd name="connsiteX3" fmla="*/ 276116 w 332835"/>
                <a:gd name="connsiteY3" fmla="*/ 211146 h 211190"/>
                <a:gd name="connsiteX4" fmla="*/ 276116 w 332835"/>
                <a:gd name="connsiteY4" fmla="*/ 86553 h 211190"/>
                <a:gd name="connsiteX5" fmla="*/ 266595 w 332835"/>
                <a:gd name="connsiteY5" fmla="*/ 54861 h 211190"/>
                <a:gd name="connsiteX6" fmla="*/ 240525 w 332835"/>
                <a:gd name="connsiteY6" fmla="*/ 44705 h 211190"/>
                <a:gd name="connsiteX7" fmla="*/ 207835 w 332835"/>
                <a:gd name="connsiteY7" fmla="*/ 59213 h 211190"/>
                <a:gd name="connsiteX8" fmla="*/ 195004 w 332835"/>
                <a:gd name="connsiteY8" fmla="*/ 99792 h 211190"/>
                <a:gd name="connsiteX9" fmla="*/ 195004 w 332835"/>
                <a:gd name="connsiteY9" fmla="*/ 211191 h 211190"/>
                <a:gd name="connsiteX10" fmla="*/ 138285 w 332835"/>
                <a:gd name="connsiteY10" fmla="*/ 211191 h 211190"/>
                <a:gd name="connsiteX11" fmla="*/ 138285 w 332835"/>
                <a:gd name="connsiteY11" fmla="*/ 86553 h 211190"/>
                <a:gd name="connsiteX12" fmla="*/ 128764 w 332835"/>
                <a:gd name="connsiteY12" fmla="*/ 54861 h 211190"/>
                <a:gd name="connsiteX13" fmla="*/ 102285 w 332835"/>
                <a:gd name="connsiteY13" fmla="*/ 44705 h 211190"/>
                <a:gd name="connsiteX14" fmla="*/ 70185 w 332835"/>
                <a:gd name="connsiteY14" fmla="*/ 58987 h 211190"/>
                <a:gd name="connsiteX15" fmla="*/ 56719 w 332835"/>
                <a:gd name="connsiteY15" fmla="*/ 101424 h 211190"/>
                <a:gd name="connsiteX16" fmla="*/ 56719 w 332835"/>
                <a:gd name="connsiteY16" fmla="*/ 211146 h 211190"/>
                <a:gd name="connsiteX17" fmla="*/ 0 w 332835"/>
                <a:gd name="connsiteY17" fmla="*/ 211146 h 211190"/>
                <a:gd name="connsiteX18" fmla="*/ 0 w 332835"/>
                <a:gd name="connsiteY18" fmla="*/ 4126 h 211190"/>
                <a:gd name="connsiteX19" fmla="*/ 50916 w 332835"/>
                <a:gd name="connsiteY19" fmla="*/ 4126 h 211190"/>
                <a:gd name="connsiteX20" fmla="*/ 52594 w 332835"/>
                <a:gd name="connsiteY20" fmla="*/ 40987 h 211190"/>
                <a:gd name="connsiteX21" fmla="*/ 80931 w 332835"/>
                <a:gd name="connsiteY21" fmla="*/ 10337 h 211190"/>
                <a:gd name="connsiteX22" fmla="*/ 121283 w 332835"/>
                <a:gd name="connsiteY22" fmla="*/ 0 h 211190"/>
                <a:gd name="connsiteX23" fmla="*/ 162496 w 332835"/>
                <a:gd name="connsiteY23" fmla="*/ 10745 h 211190"/>
                <a:gd name="connsiteX24" fmla="*/ 188793 w 332835"/>
                <a:gd name="connsiteY24" fmla="*/ 41803 h 211190"/>
                <a:gd name="connsiteX25" fmla="*/ 217765 w 332835"/>
                <a:gd name="connsiteY25" fmla="*/ 10745 h 211190"/>
                <a:gd name="connsiteX26" fmla="*/ 259160 w 332835"/>
                <a:gd name="connsiteY26" fmla="*/ 0 h 211190"/>
                <a:gd name="connsiteX27" fmla="*/ 311935 w 332835"/>
                <a:gd name="connsiteY27"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835" h="211190">
                  <a:moveTo>
                    <a:pt x="311935" y="19451"/>
                  </a:moveTo>
                  <a:cubicBezTo>
                    <a:pt x="325854" y="32418"/>
                    <a:pt x="332836" y="51052"/>
                    <a:pt x="332836" y="75354"/>
                  </a:cubicBezTo>
                  <a:lnTo>
                    <a:pt x="332836" y="211146"/>
                  </a:lnTo>
                  <a:lnTo>
                    <a:pt x="276116" y="211146"/>
                  </a:lnTo>
                  <a:lnTo>
                    <a:pt x="276116" y="86553"/>
                  </a:lnTo>
                  <a:cubicBezTo>
                    <a:pt x="276116" y="72180"/>
                    <a:pt x="272943" y="61662"/>
                    <a:pt x="266595" y="54861"/>
                  </a:cubicBezTo>
                  <a:cubicBezTo>
                    <a:pt x="260248" y="48105"/>
                    <a:pt x="251543" y="44705"/>
                    <a:pt x="240525" y="44705"/>
                  </a:cubicBezTo>
                  <a:cubicBezTo>
                    <a:pt x="227286" y="44705"/>
                    <a:pt x="216359" y="49556"/>
                    <a:pt x="207835" y="59213"/>
                  </a:cubicBezTo>
                  <a:cubicBezTo>
                    <a:pt x="199266" y="68871"/>
                    <a:pt x="195004" y="82427"/>
                    <a:pt x="195004" y="99792"/>
                  </a:cubicBezTo>
                  <a:lnTo>
                    <a:pt x="195004" y="211191"/>
                  </a:lnTo>
                  <a:lnTo>
                    <a:pt x="138285" y="211191"/>
                  </a:lnTo>
                  <a:lnTo>
                    <a:pt x="138285" y="86553"/>
                  </a:lnTo>
                  <a:cubicBezTo>
                    <a:pt x="138285" y="72180"/>
                    <a:pt x="135111" y="61662"/>
                    <a:pt x="128764" y="54861"/>
                  </a:cubicBezTo>
                  <a:cubicBezTo>
                    <a:pt x="122416" y="48105"/>
                    <a:pt x="113575" y="44705"/>
                    <a:pt x="102285" y="44705"/>
                  </a:cubicBezTo>
                  <a:cubicBezTo>
                    <a:pt x="89863" y="44705"/>
                    <a:pt x="79162" y="49465"/>
                    <a:pt x="70185" y="58987"/>
                  </a:cubicBezTo>
                  <a:cubicBezTo>
                    <a:pt x="61208" y="68508"/>
                    <a:pt x="56719" y="82654"/>
                    <a:pt x="56719" y="101424"/>
                  </a:cubicBezTo>
                  <a:lnTo>
                    <a:pt x="56719" y="211146"/>
                  </a:lnTo>
                  <a:lnTo>
                    <a:pt x="0" y="211146"/>
                  </a:lnTo>
                  <a:lnTo>
                    <a:pt x="0" y="4126"/>
                  </a:lnTo>
                  <a:lnTo>
                    <a:pt x="50916" y="4126"/>
                  </a:lnTo>
                  <a:lnTo>
                    <a:pt x="52594" y="40987"/>
                  </a:lnTo>
                  <a:cubicBezTo>
                    <a:pt x="59485" y="27476"/>
                    <a:pt x="68961" y="17229"/>
                    <a:pt x="80931" y="10337"/>
                  </a:cubicBezTo>
                  <a:cubicBezTo>
                    <a:pt x="92946" y="3446"/>
                    <a:pt x="106411" y="0"/>
                    <a:pt x="121283" y="0"/>
                  </a:cubicBezTo>
                  <a:cubicBezTo>
                    <a:pt x="136743" y="0"/>
                    <a:pt x="150481" y="3582"/>
                    <a:pt x="162496" y="10745"/>
                  </a:cubicBezTo>
                  <a:cubicBezTo>
                    <a:pt x="174511" y="17909"/>
                    <a:pt x="183262" y="28292"/>
                    <a:pt x="188793" y="41803"/>
                  </a:cubicBezTo>
                  <a:cubicBezTo>
                    <a:pt x="195412" y="28292"/>
                    <a:pt x="205070" y="17909"/>
                    <a:pt x="217765" y="10745"/>
                  </a:cubicBezTo>
                  <a:cubicBezTo>
                    <a:pt x="230460" y="3582"/>
                    <a:pt x="244243" y="0"/>
                    <a:pt x="259160" y="0"/>
                  </a:cubicBezTo>
                  <a:cubicBezTo>
                    <a:pt x="280378" y="0"/>
                    <a:pt x="297970" y="6484"/>
                    <a:pt x="311935"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8" name="Forme libre : forme 17">
              <a:extLst>
                <a:ext uri="{FF2B5EF4-FFF2-40B4-BE49-F238E27FC236}">
                  <a16:creationId xmlns:a16="http://schemas.microsoft.com/office/drawing/2014/main" id="{8AF976BA-4D29-4161-94BE-2A0832450BAF}"/>
                </a:ext>
              </a:extLst>
            </p:cNvPr>
            <p:cNvSpPr/>
            <p:nvPr/>
          </p:nvSpPr>
          <p:spPr>
            <a:xfrm>
              <a:off x="1287792"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494 w 216087"/>
                <a:gd name="connsiteY15" fmla="*/ 57536 h 215316"/>
                <a:gd name="connsiteX16" fmla="*/ 32327 w 216087"/>
                <a:gd name="connsiteY16" fmla="*/ 15325 h 215316"/>
                <a:gd name="connsiteX17" fmla="*/ 92764 w 216087"/>
                <a:gd name="connsiteY17" fmla="*/ 0 h 215316"/>
                <a:gd name="connsiteX18" fmla="*/ 161907 w 216087"/>
                <a:gd name="connsiteY18" fmla="*/ 19269 h 215316"/>
                <a:gd name="connsiteX19" fmla="*/ 186753 w 216087"/>
                <a:gd name="connsiteY19" fmla="*/ 76216 h 215316"/>
                <a:gd name="connsiteX20" fmla="*/ 186753 w 216087"/>
                <a:gd name="connsiteY20" fmla="*/ 161091 h 215316"/>
                <a:gd name="connsiteX21" fmla="*/ 190470 w 216087"/>
                <a:gd name="connsiteY21" fmla="*/ 173106 h 215316"/>
                <a:gd name="connsiteX22" fmla="*/ 202077 w 216087"/>
                <a:gd name="connsiteY22" fmla="*/ 176824 h 215316"/>
                <a:gd name="connsiteX23" fmla="*/ 216087 w 216087"/>
                <a:gd name="connsiteY23" fmla="*/ 175146 h 215316"/>
                <a:gd name="connsiteX24" fmla="*/ 115253 w 216087"/>
                <a:gd name="connsiteY24" fmla="*/ 167892 h 215316"/>
                <a:gd name="connsiteX25" fmla="*/ 130351 w 216087"/>
                <a:gd name="connsiteY25" fmla="*/ 143681 h 215316"/>
                <a:gd name="connsiteX26" fmla="*/ 130351 w 216087"/>
                <a:gd name="connsiteY26" fmla="*/ 122144 h 215316"/>
                <a:gd name="connsiteX27" fmla="*/ 86054 w 216087"/>
                <a:gd name="connsiteY27" fmla="*/ 132074 h 215316"/>
                <a:gd name="connsiteX28" fmla="*/ 65153 w 216087"/>
                <a:gd name="connsiteY28" fmla="*/ 140960 h 215316"/>
                <a:gd name="connsiteX29" fmla="*/ 58306 w 216087"/>
                <a:gd name="connsiteY29" fmla="*/ 156466 h 215316"/>
                <a:gd name="connsiteX30" fmla="*/ 64518 w 216087"/>
                <a:gd name="connsiteY30" fmla="*/ 171564 h 215316"/>
                <a:gd name="connsiteX31" fmla="*/ 81883 w 216087"/>
                <a:gd name="connsiteY31" fmla="*/ 176733 h 215316"/>
                <a:gd name="connsiteX32" fmla="*/ 115253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54" y="213367"/>
                    <a:pt x="195276" y="215317"/>
                    <a:pt x="185030" y="215317"/>
                  </a:cubicBezTo>
                  <a:cubicBezTo>
                    <a:pt x="158552" y="215317"/>
                    <a:pt x="142637" y="204979"/>
                    <a:pt x="137423" y="184259"/>
                  </a:cubicBezTo>
                  <a:cubicBezTo>
                    <a:pt x="131348" y="194461"/>
                    <a:pt x="121963" y="202214"/>
                    <a:pt x="109268" y="207428"/>
                  </a:cubicBezTo>
                  <a:cubicBezTo>
                    <a:pt x="96573" y="212642"/>
                    <a:pt x="81520" y="215317"/>
                    <a:pt x="64155" y="215317"/>
                  </a:cubicBezTo>
                  <a:cubicBezTo>
                    <a:pt x="43979" y="215317"/>
                    <a:pt x="28246" y="210738"/>
                    <a:pt x="16957" y="201670"/>
                  </a:cubicBezTo>
                  <a:cubicBezTo>
                    <a:pt x="5622" y="192556"/>
                    <a:pt x="0" y="179453"/>
                    <a:pt x="0" y="162315"/>
                  </a:cubicBezTo>
                  <a:cubicBezTo>
                    <a:pt x="0" y="128628"/>
                    <a:pt x="26886"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494" y="57536"/>
                  </a:lnTo>
                  <a:cubicBezTo>
                    <a:pt x="6892" y="39581"/>
                    <a:pt x="16866" y="25526"/>
                    <a:pt x="32327" y="15325"/>
                  </a:cubicBezTo>
                  <a:cubicBezTo>
                    <a:pt x="47788" y="5123"/>
                    <a:pt x="67918" y="0"/>
                    <a:pt x="92764" y="0"/>
                  </a:cubicBezTo>
                  <a:cubicBezTo>
                    <a:pt x="122280" y="0"/>
                    <a:pt x="145358" y="6393"/>
                    <a:pt x="161907" y="19269"/>
                  </a:cubicBezTo>
                  <a:cubicBezTo>
                    <a:pt x="178456" y="32100"/>
                    <a:pt x="186753" y="51098"/>
                    <a:pt x="186753" y="76216"/>
                  </a:cubicBezTo>
                  <a:lnTo>
                    <a:pt x="186753" y="161091"/>
                  </a:lnTo>
                  <a:cubicBezTo>
                    <a:pt x="186753" y="166622"/>
                    <a:pt x="187977" y="170612"/>
                    <a:pt x="190470" y="173106"/>
                  </a:cubicBezTo>
                  <a:cubicBezTo>
                    <a:pt x="192964" y="175600"/>
                    <a:pt x="196818" y="176824"/>
                    <a:pt x="202077" y="176824"/>
                  </a:cubicBezTo>
                  <a:cubicBezTo>
                    <a:pt x="207790" y="176778"/>
                    <a:pt x="212505" y="176234"/>
                    <a:pt x="216087" y="175146"/>
                  </a:cubicBezTo>
                  <a:moveTo>
                    <a:pt x="115253" y="167892"/>
                  </a:moveTo>
                  <a:cubicBezTo>
                    <a:pt x="125318" y="161952"/>
                    <a:pt x="130351" y="153882"/>
                    <a:pt x="130351" y="143681"/>
                  </a:cubicBezTo>
                  <a:lnTo>
                    <a:pt x="130351" y="122144"/>
                  </a:lnTo>
                  <a:lnTo>
                    <a:pt x="86054" y="132074"/>
                  </a:lnTo>
                  <a:cubicBezTo>
                    <a:pt x="76669" y="134295"/>
                    <a:pt x="69687" y="137242"/>
                    <a:pt x="65153" y="140960"/>
                  </a:cubicBezTo>
                  <a:cubicBezTo>
                    <a:pt x="60619" y="144678"/>
                    <a:pt x="58306" y="149847"/>
                    <a:pt x="58306" y="156466"/>
                  </a:cubicBezTo>
                  <a:cubicBezTo>
                    <a:pt x="58306" y="163086"/>
                    <a:pt x="60392" y="168119"/>
                    <a:pt x="64518" y="171564"/>
                  </a:cubicBezTo>
                  <a:cubicBezTo>
                    <a:pt x="68644" y="175010"/>
                    <a:pt x="74447" y="176733"/>
                    <a:pt x="81883" y="176733"/>
                  </a:cubicBezTo>
                  <a:cubicBezTo>
                    <a:pt x="94079" y="176778"/>
                    <a:pt x="105187" y="173831"/>
                    <a:pt x="115253"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9" name="Forme libre : forme 18">
              <a:extLst>
                <a:ext uri="{FF2B5EF4-FFF2-40B4-BE49-F238E27FC236}">
                  <a16:creationId xmlns:a16="http://schemas.microsoft.com/office/drawing/2014/main" id="{58AD7958-7CC6-46C0-A4B8-8AFEC4594871}"/>
                </a:ext>
              </a:extLst>
            </p:cNvPr>
            <p:cNvSpPr/>
            <p:nvPr/>
          </p:nvSpPr>
          <p:spPr>
            <a:xfrm>
              <a:off x="2247535" y="472903"/>
              <a:ext cx="204117" cy="215316"/>
            </a:xfrm>
            <a:custGeom>
              <a:avLst/>
              <a:gdLst>
                <a:gd name="connsiteX0" fmla="*/ 202440 w 204117"/>
                <a:gd name="connsiteY0" fmla="*/ 129172 h 215316"/>
                <a:gd name="connsiteX1" fmla="*/ 55903 w 204117"/>
                <a:gd name="connsiteY1" fmla="*/ 129172 h 215316"/>
                <a:gd name="connsiteX2" fmla="*/ 107635 w 204117"/>
                <a:gd name="connsiteY2" fmla="*/ 173061 h 215316"/>
                <a:gd name="connsiteX3" fmla="*/ 137015 w 204117"/>
                <a:gd name="connsiteY3" fmla="*/ 166441 h 215316"/>
                <a:gd name="connsiteX4" fmla="*/ 153156 w 204117"/>
                <a:gd name="connsiteY4" fmla="*/ 147398 h 215316"/>
                <a:gd name="connsiteX5" fmla="*/ 199538 w 204117"/>
                <a:gd name="connsiteY5" fmla="*/ 164355 h 215316"/>
                <a:gd name="connsiteX6" fmla="*/ 166214 w 204117"/>
                <a:gd name="connsiteY6" fmla="*/ 202259 h 215316"/>
                <a:gd name="connsiteX7" fmla="*/ 107635 w 204117"/>
                <a:gd name="connsiteY7" fmla="*/ 215317 h 215316"/>
                <a:gd name="connsiteX8" fmla="*/ 28156 w 204117"/>
                <a:gd name="connsiteY8" fmla="*/ 186934 h 215316"/>
                <a:gd name="connsiteX9" fmla="*/ 0 w 204117"/>
                <a:gd name="connsiteY9" fmla="*/ 107636 h 215316"/>
                <a:gd name="connsiteX10" fmla="*/ 27294 w 204117"/>
                <a:gd name="connsiteY10" fmla="*/ 28337 h 215316"/>
                <a:gd name="connsiteX11" fmla="*/ 104326 w 204117"/>
                <a:gd name="connsiteY11" fmla="*/ 0 h 215316"/>
                <a:gd name="connsiteX12" fmla="*/ 178229 w 204117"/>
                <a:gd name="connsiteY12" fmla="*/ 27748 h 215316"/>
                <a:gd name="connsiteX13" fmla="*/ 204118 w 204117"/>
                <a:gd name="connsiteY13" fmla="*/ 106820 h 215316"/>
                <a:gd name="connsiteX14" fmla="*/ 202440 w 204117"/>
                <a:gd name="connsiteY14" fmla="*/ 129172 h 215316"/>
                <a:gd name="connsiteX15" fmla="*/ 71001 w 204117"/>
                <a:gd name="connsiteY15" fmla="*/ 53818 h 215316"/>
                <a:gd name="connsiteX16" fmla="*/ 55450 w 204117"/>
                <a:gd name="connsiteY16" fmla="*/ 89409 h 215316"/>
                <a:gd name="connsiteX17" fmla="*/ 151932 w 204117"/>
                <a:gd name="connsiteY17" fmla="*/ 89409 h 215316"/>
                <a:gd name="connsiteX18" fmla="*/ 136199 w 204117"/>
                <a:gd name="connsiteY18" fmla="*/ 53999 h 215316"/>
                <a:gd name="connsiteX19" fmla="*/ 103918 w 204117"/>
                <a:gd name="connsiteY19" fmla="*/ 41758 h 215316"/>
                <a:gd name="connsiteX20" fmla="*/ 71001 w 204117"/>
                <a:gd name="connsiteY20" fmla="*/ 53818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17" h="215316">
                  <a:moveTo>
                    <a:pt x="202440" y="129172"/>
                  </a:moveTo>
                  <a:lnTo>
                    <a:pt x="55903" y="129172"/>
                  </a:lnTo>
                  <a:cubicBezTo>
                    <a:pt x="61707" y="158416"/>
                    <a:pt x="78936" y="173061"/>
                    <a:pt x="107635" y="173061"/>
                  </a:cubicBezTo>
                  <a:cubicBezTo>
                    <a:pt x="119515" y="173061"/>
                    <a:pt x="129308" y="170884"/>
                    <a:pt x="137015" y="166441"/>
                  </a:cubicBezTo>
                  <a:cubicBezTo>
                    <a:pt x="144723" y="162043"/>
                    <a:pt x="150119" y="155696"/>
                    <a:pt x="153156" y="147398"/>
                  </a:cubicBezTo>
                  <a:lnTo>
                    <a:pt x="199538" y="164355"/>
                  </a:lnTo>
                  <a:cubicBezTo>
                    <a:pt x="192919" y="180904"/>
                    <a:pt x="181811" y="193554"/>
                    <a:pt x="166214" y="202259"/>
                  </a:cubicBezTo>
                  <a:cubicBezTo>
                    <a:pt x="150617" y="210964"/>
                    <a:pt x="131076" y="215317"/>
                    <a:pt x="107635" y="215317"/>
                  </a:cubicBezTo>
                  <a:cubicBezTo>
                    <a:pt x="73404" y="215317"/>
                    <a:pt x="46926" y="205841"/>
                    <a:pt x="28156" y="186934"/>
                  </a:cubicBezTo>
                  <a:cubicBezTo>
                    <a:pt x="9385" y="168028"/>
                    <a:pt x="0" y="141595"/>
                    <a:pt x="0" y="107636"/>
                  </a:cubicBezTo>
                  <a:cubicBezTo>
                    <a:pt x="0" y="73677"/>
                    <a:pt x="9113" y="47244"/>
                    <a:pt x="27294" y="28337"/>
                  </a:cubicBezTo>
                  <a:cubicBezTo>
                    <a:pt x="45521" y="9431"/>
                    <a:pt x="71183" y="0"/>
                    <a:pt x="104326" y="0"/>
                  </a:cubicBezTo>
                  <a:cubicBezTo>
                    <a:pt x="136335" y="0"/>
                    <a:pt x="160955" y="9249"/>
                    <a:pt x="178229" y="27748"/>
                  </a:cubicBezTo>
                  <a:cubicBezTo>
                    <a:pt x="195458" y="46246"/>
                    <a:pt x="204118" y="72588"/>
                    <a:pt x="204118" y="106820"/>
                  </a:cubicBezTo>
                  <a:cubicBezTo>
                    <a:pt x="204072" y="114527"/>
                    <a:pt x="203528" y="122008"/>
                    <a:pt x="202440" y="129172"/>
                  </a:cubicBezTo>
                  <a:moveTo>
                    <a:pt x="71001" y="53818"/>
                  </a:moveTo>
                  <a:cubicBezTo>
                    <a:pt x="62840" y="61843"/>
                    <a:pt x="57672" y="73677"/>
                    <a:pt x="55450" y="89409"/>
                  </a:cubicBezTo>
                  <a:lnTo>
                    <a:pt x="151932" y="89409"/>
                  </a:lnTo>
                  <a:cubicBezTo>
                    <a:pt x="149710" y="73949"/>
                    <a:pt x="144496" y="62160"/>
                    <a:pt x="136199" y="53999"/>
                  </a:cubicBezTo>
                  <a:cubicBezTo>
                    <a:pt x="127902" y="45838"/>
                    <a:pt x="117157" y="41758"/>
                    <a:pt x="103918" y="41758"/>
                  </a:cubicBezTo>
                  <a:cubicBezTo>
                    <a:pt x="90089" y="41803"/>
                    <a:pt x="79117" y="45838"/>
                    <a:pt x="71001" y="53818"/>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0" name="Forme libre : forme 19">
              <a:extLst>
                <a:ext uri="{FF2B5EF4-FFF2-40B4-BE49-F238E27FC236}">
                  <a16:creationId xmlns:a16="http://schemas.microsoft.com/office/drawing/2014/main" id="{BD4BD035-1ACE-451B-8F00-096B1D816B53}"/>
                </a:ext>
              </a:extLst>
            </p:cNvPr>
            <p:cNvSpPr/>
            <p:nvPr/>
          </p:nvSpPr>
          <p:spPr>
            <a:xfrm>
              <a:off x="1655222" y="472586"/>
              <a:ext cx="260292" cy="215679"/>
            </a:xfrm>
            <a:custGeom>
              <a:avLst/>
              <a:gdLst>
                <a:gd name="connsiteX0" fmla="*/ 107817 w 260292"/>
                <a:gd name="connsiteY0" fmla="*/ 215680 h 215679"/>
                <a:gd name="connsiteX1" fmla="*/ 0 w 260292"/>
                <a:gd name="connsiteY1" fmla="*/ 107862 h 215679"/>
                <a:gd name="connsiteX2" fmla="*/ 107817 w 260292"/>
                <a:gd name="connsiteY2" fmla="*/ 0 h 215679"/>
                <a:gd name="connsiteX3" fmla="*/ 183942 w 260292"/>
                <a:gd name="connsiteY3" fmla="*/ 31466 h 215679"/>
                <a:gd name="connsiteX4" fmla="*/ 260293 w 260292"/>
                <a:gd name="connsiteY4" fmla="*/ 107862 h 215679"/>
                <a:gd name="connsiteX5" fmla="*/ 183942 w 260292"/>
                <a:gd name="connsiteY5" fmla="*/ 184214 h 215679"/>
                <a:gd name="connsiteX6" fmla="*/ 107817 w 260292"/>
                <a:gd name="connsiteY6" fmla="*/ 215680 h 215679"/>
                <a:gd name="connsiteX7" fmla="*/ 107817 w 260292"/>
                <a:gd name="connsiteY7" fmla="*/ 53002 h 215679"/>
                <a:gd name="connsiteX8" fmla="*/ 53002 w 260292"/>
                <a:gd name="connsiteY8" fmla="*/ 107817 h 215679"/>
                <a:gd name="connsiteX9" fmla="*/ 107817 w 260292"/>
                <a:gd name="connsiteY9" fmla="*/ 162632 h 215679"/>
                <a:gd name="connsiteX10" fmla="*/ 146491 w 260292"/>
                <a:gd name="connsiteY10" fmla="*/ 146673 h 215679"/>
                <a:gd name="connsiteX11" fmla="*/ 185347 w 260292"/>
                <a:gd name="connsiteY11" fmla="*/ 107817 h 215679"/>
                <a:gd name="connsiteX12" fmla="*/ 146491 w 260292"/>
                <a:gd name="connsiteY12" fmla="*/ 68961 h 215679"/>
                <a:gd name="connsiteX13" fmla="*/ 107817 w 260292"/>
                <a:gd name="connsiteY13" fmla="*/ 53002 h 21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292" h="215679">
                  <a:moveTo>
                    <a:pt x="107817" y="215680"/>
                  </a:moveTo>
                  <a:cubicBezTo>
                    <a:pt x="48332" y="215680"/>
                    <a:pt x="0" y="167302"/>
                    <a:pt x="0" y="107862"/>
                  </a:cubicBezTo>
                  <a:cubicBezTo>
                    <a:pt x="0" y="48377"/>
                    <a:pt x="48377" y="0"/>
                    <a:pt x="107817" y="0"/>
                  </a:cubicBezTo>
                  <a:cubicBezTo>
                    <a:pt x="136562" y="0"/>
                    <a:pt x="163584" y="11153"/>
                    <a:pt x="183942" y="31466"/>
                  </a:cubicBezTo>
                  <a:lnTo>
                    <a:pt x="260293" y="107862"/>
                  </a:lnTo>
                  <a:lnTo>
                    <a:pt x="183942" y="184214"/>
                  </a:lnTo>
                  <a:cubicBezTo>
                    <a:pt x="163584" y="204526"/>
                    <a:pt x="136517" y="215680"/>
                    <a:pt x="107817" y="215680"/>
                  </a:cubicBezTo>
                  <a:moveTo>
                    <a:pt x="107817" y="53002"/>
                  </a:moveTo>
                  <a:cubicBezTo>
                    <a:pt x="77576" y="53002"/>
                    <a:pt x="53002" y="77576"/>
                    <a:pt x="53002" y="107817"/>
                  </a:cubicBezTo>
                  <a:cubicBezTo>
                    <a:pt x="53002" y="138059"/>
                    <a:pt x="77576" y="162632"/>
                    <a:pt x="107817" y="162632"/>
                  </a:cubicBezTo>
                  <a:cubicBezTo>
                    <a:pt x="122416" y="162632"/>
                    <a:pt x="136154" y="156965"/>
                    <a:pt x="146491" y="146673"/>
                  </a:cubicBezTo>
                  <a:lnTo>
                    <a:pt x="185347" y="107817"/>
                  </a:lnTo>
                  <a:lnTo>
                    <a:pt x="146491" y="68961"/>
                  </a:lnTo>
                  <a:cubicBezTo>
                    <a:pt x="136154" y="58715"/>
                    <a:pt x="122416" y="53002"/>
                    <a:pt x="107817" y="5300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1" name="Forme libre : forme 20">
              <a:extLst>
                <a:ext uri="{FF2B5EF4-FFF2-40B4-BE49-F238E27FC236}">
                  <a16:creationId xmlns:a16="http://schemas.microsoft.com/office/drawing/2014/main" id="{FAEF3AF5-F7B2-43C0-8A99-C00E09D8F520}"/>
                </a:ext>
              </a:extLst>
            </p:cNvPr>
            <p:cNvSpPr/>
            <p:nvPr/>
          </p:nvSpPr>
          <p:spPr>
            <a:xfrm>
              <a:off x="1897832" y="472903"/>
              <a:ext cx="332836" cy="211190"/>
            </a:xfrm>
            <a:custGeom>
              <a:avLst/>
              <a:gdLst>
                <a:gd name="connsiteX0" fmla="*/ 311980 w 332836"/>
                <a:gd name="connsiteY0" fmla="*/ 19451 h 211190"/>
                <a:gd name="connsiteX1" fmla="*/ 259205 w 332836"/>
                <a:gd name="connsiteY1" fmla="*/ 0 h 211190"/>
                <a:gd name="connsiteX2" fmla="*/ 217810 w 332836"/>
                <a:gd name="connsiteY2" fmla="*/ 10745 h 211190"/>
                <a:gd name="connsiteX3" fmla="*/ 188838 w 332836"/>
                <a:gd name="connsiteY3" fmla="*/ 41803 h 211190"/>
                <a:gd name="connsiteX4" fmla="*/ 162541 w 332836"/>
                <a:gd name="connsiteY4" fmla="*/ 10745 h 211190"/>
                <a:gd name="connsiteX5" fmla="*/ 121328 w 332836"/>
                <a:gd name="connsiteY5" fmla="*/ 0 h 211190"/>
                <a:gd name="connsiteX6" fmla="*/ 80976 w 332836"/>
                <a:gd name="connsiteY6" fmla="*/ 10337 h 211190"/>
                <a:gd name="connsiteX7" fmla="*/ 52594 w 332836"/>
                <a:gd name="connsiteY7" fmla="*/ 40987 h 211190"/>
                <a:gd name="connsiteX8" fmla="*/ 50961 w 332836"/>
                <a:gd name="connsiteY8" fmla="*/ 4126 h 211190"/>
                <a:gd name="connsiteX9" fmla="*/ 0 w 332836"/>
                <a:gd name="connsiteY9" fmla="*/ 4126 h 211190"/>
                <a:gd name="connsiteX10" fmla="*/ 0 w 332836"/>
                <a:gd name="connsiteY10" fmla="*/ 60619 h 211190"/>
                <a:gd name="connsiteX11" fmla="*/ 46881 w 332836"/>
                <a:gd name="connsiteY11" fmla="*/ 107500 h 211190"/>
                <a:gd name="connsiteX12" fmla="*/ 0 w 332836"/>
                <a:gd name="connsiteY12" fmla="*/ 154381 h 211190"/>
                <a:gd name="connsiteX13" fmla="*/ 0 w 332836"/>
                <a:gd name="connsiteY13" fmla="*/ 211146 h 211190"/>
                <a:gd name="connsiteX14" fmla="*/ 56720 w 332836"/>
                <a:gd name="connsiteY14" fmla="*/ 211146 h 211190"/>
                <a:gd name="connsiteX15" fmla="*/ 56720 w 332836"/>
                <a:gd name="connsiteY15" fmla="*/ 101424 h 211190"/>
                <a:gd name="connsiteX16" fmla="*/ 70185 w 332836"/>
                <a:gd name="connsiteY16" fmla="*/ 58987 h 211190"/>
                <a:gd name="connsiteX17" fmla="*/ 102285 w 332836"/>
                <a:gd name="connsiteY17" fmla="*/ 44705 h 211190"/>
                <a:gd name="connsiteX18" fmla="*/ 128764 w 332836"/>
                <a:gd name="connsiteY18" fmla="*/ 54861 h 211190"/>
                <a:gd name="connsiteX19" fmla="*/ 138285 w 332836"/>
                <a:gd name="connsiteY19" fmla="*/ 86553 h 211190"/>
                <a:gd name="connsiteX20" fmla="*/ 138285 w 332836"/>
                <a:gd name="connsiteY20" fmla="*/ 211191 h 211190"/>
                <a:gd name="connsiteX21" fmla="*/ 195004 w 332836"/>
                <a:gd name="connsiteY21" fmla="*/ 211191 h 211190"/>
                <a:gd name="connsiteX22" fmla="*/ 195004 w 332836"/>
                <a:gd name="connsiteY22" fmla="*/ 99792 h 211190"/>
                <a:gd name="connsiteX23" fmla="*/ 207835 w 332836"/>
                <a:gd name="connsiteY23" fmla="*/ 59213 h 211190"/>
                <a:gd name="connsiteX24" fmla="*/ 240525 w 332836"/>
                <a:gd name="connsiteY24" fmla="*/ 44705 h 211190"/>
                <a:gd name="connsiteX25" fmla="*/ 266595 w 332836"/>
                <a:gd name="connsiteY25" fmla="*/ 54861 h 211190"/>
                <a:gd name="connsiteX26" fmla="*/ 276116 w 332836"/>
                <a:gd name="connsiteY26" fmla="*/ 86553 h 211190"/>
                <a:gd name="connsiteX27" fmla="*/ 276116 w 332836"/>
                <a:gd name="connsiteY27" fmla="*/ 211191 h 211190"/>
                <a:gd name="connsiteX28" fmla="*/ 332836 w 332836"/>
                <a:gd name="connsiteY28" fmla="*/ 211191 h 211190"/>
                <a:gd name="connsiteX29" fmla="*/ 332836 w 332836"/>
                <a:gd name="connsiteY29" fmla="*/ 75354 h 211190"/>
                <a:gd name="connsiteX30" fmla="*/ 311980 w 332836"/>
                <a:gd name="connsiteY30"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2836" h="211190">
                  <a:moveTo>
                    <a:pt x="311980" y="19451"/>
                  </a:moveTo>
                  <a:cubicBezTo>
                    <a:pt x="298015" y="6484"/>
                    <a:pt x="280424" y="0"/>
                    <a:pt x="259205" y="0"/>
                  </a:cubicBezTo>
                  <a:cubicBezTo>
                    <a:pt x="244288" y="0"/>
                    <a:pt x="230505" y="3582"/>
                    <a:pt x="217810" y="10745"/>
                  </a:cubicBezTo>
                  <a:cubicBezTo>
                    <a:pt x="205115" y="17909"/>
                    <a:pt x="195458" y="28292"/>
                    <a:pt x="188838" y="41803"/>
                  </a:cubicBezTo>
                  <a:cubicBezTo>
                    <a:pt x="183307" y="28292"/>
                    <a:pt x="174556" y="17909"/>
                    <a:pt x="162541" y="10745"/>
                  </a:cubicBezTo>
                  <a:cubicBezTo>
                    <a:pt x="150527" y="3582"/>
                    <a:pt x="136789" y="0"/>
                    <a:pt x="121328" y="0"/>
                  </a:cubicBezTo>
                  <a:cubicBezTo>
                    <a:pt x="106411" y="0"/>
                    <a:pt x="92946" y="3446"/>
                    <a:pt x="80976" y="10337"/>
                  </a:cubicBezTo>
                  <a:cubicBezTo>
                    <a:pt x="68961" y="17229"/>
                    <a:pt x="59531" y="27476"/>
                    <a:pt x="52594" y="40987"/>
                  </a:cubicBezTo>
                  <a:lnTo>
                    <a:pt x="50961" y="4126"/>
                  </a:lnTo>
                  <a:lnTo>
                    <a:pt x="0" y="4126"/>
                  </a:lnTo>
                  <a:lnTo>
                    <a:pt x="0" y="60619"/>
                  </a:lnTo>
                  <a:lnTo>
                    <a:pt x="46881" y="107500"/>
                  </a:lnTo>
                  <a:lnTo>
                    <a:pt x="0" y="154381"/>
                  </a:lnTo>
                  <a:lnTo>
                    <a:pt x="0" y="211146"/>
                  </a:lnTo>
                  <a:lnTo>
                    <a:pt x="56720" y="211146"/>
                  </a:lnTo>
                  <a:lnTo>
                    <a:pt x="56720" y="101424"/>
                  </a:lnTo>
                  <a:cubicBezTo>
                    <a:pt x="56720" y="82654"/>
                    <a:pt x="61208" y="68508"/>
                    <a:pt x="70185" y="58987"/>
                  </a:cubicBezTo>
                  <a:cubicBezTo>
                    <a:pt x="79162" y="49465"/>
                    <a:pt x="89863" y="44705"/>
                    <a:pt x="102285" y="44705"/>
                  </a:cubicBezTo>
                  <a:cubicBezTo>
                    <a:pt x="113575" y="44705"/>
                    <a:pt x="122416" y="48105"/>
                    <a:pt x="128764" y="54861"/>
                  </a:cubicBezTo>
                  <a:cubicBezTo>
                    <a:pt x="135111" y="61616"/>
                    <a:pt x="138285" y="72180"/>
                    <a:pt x="138285" y="86553"/>
                  </a:cubicBezTo>
                  <a:lnTo>
                    <a:pt x="138285" y="211191"/>
                  </a:lnTo>
                  <a:lnTo>
                    <a:pt x="195004" y="211191"/>
                  </a:lnTo>
                  <a:lnTo>
                    <a:pt x="195004" y="99792"/>
                  </a:lnTo>
                  <a:cubicBezTo>
                    <a:pt x="195004" y="82427"/>
                    <a:pt x="199266" y="68871"/>
                    <a:pt x="207835" y="59213"/>
                  </a:cubicBezTo>
                  <a:cubicBezTo>
                    <a:pt x="216405" y="49556"/>
                    <a:pt x="227286" y="44705"/>
                    <a:pt x="240525" y="44705"/>
                  </a:cubicBezTo>
                  <a:cubicBezTo>
                    <a:pt x="251543" y="44705"/>
                    <a:pt x="260248" y="48105"/>
                    <a:pt x="266595" y="54861"/>
                  </a:cubicBezTo>
                  <a:cubicBezTo>
                    <a:pt x="272943" y="61616"/>
                    <a:pt x="276116" y="72180"/>
                    <a:pt x="276116" y="86553"/>
                  </a:cubicBezTo>
                  <a:lnTo>
                    <a:pt x="276116" y="211191"/>
                  </a:lnTo>
                  <a:lnTo>
                    <a:pt x="332836" y="211191"/>
                  </a:lnTo>
                  <a:lnTo>
                    <a:pt x="332836" y="75354"/>
                  </a:lnTo>
                  <a:cubicBezTo>
                    <a:pt x="332881" y="51052"/>
                    <a:pt x="325899" y="32418"/>
                    <a:pt x="311980"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2" name="Forme libre : forme 21">
              <a:extLst>
                <a:ext uri="{FF2B5EF4-FFF2-40B4-BE49-F238E27FC236}">
                  <a16:creationId xmlns:a16="http://schemas.microsoft.com/office/drawing/2014/main" id="{6D3E2B0F-1547-4286-8EF1-496FBC0D9D49}"/>
                </a:ext>
              </a:extLst>
            </p:cNvPr>
            <p:cNvSpPr/>
            <p:nvPr/>
          </p:nvSpPr>
          <p:spPr>
            <a:xfrm>
              <a:off x="1490640" y="413735"/>
              <a:ext cx="163538" cy="274484"/>
            </a:xfrm>
            <a:custGeom>
              <a:avLst/>
              <a:gdLst>
                <a:gd name="connsiteX0" fmla="*/ 163539 w 163538"/>
                <a:gd name="connsiteY0" fmla="*/ 257483 h 274484"/>
                <a:gd name="connsiteX1" fmla="*/ 138512 w 163538"/>
                <a:gd name="connsiteY1" fmla="*/ 269906 h 274484"/>
                <a:gd name="connsiteX2" fmla="*/ 106819 w 163538"/>
                <a:gd name="connsiteY2" fmla="*/ 274485 h 274484"/>
                <a:gd name="connsiteX3" fmla="*/ 37677 w 163538"/>
                <a:gd name="connsiteY3" fmla="*/ 211962 h 274484"/>
                <a:gd name="connsiteX4" fmla="*/ 37677 w 163538"/>
                <a:gd name="connsiteY4" fmla="*/ 105550 h 274484"/>
                <a:gd name="connsiteX5" fmla="*/ 0 w 163538"/>
                <a:gd name="connsiteY5" fmla="*/ 105550 h 274484"/>
                <a:gd name="connsiteX6" fmla="*/ 0 w 163538"/>
                <a:gd name="connsiteY6" fmla="*/ 63339 h 274484"/>
                <a:gd name="connsiteX7" fmla="*/ 37677 w 163538"/>
                <a:gd name="connsiteY7" fmla="*/ 63339 h 274484"/>
                <a:gd name="connsiteX8" fmla="*/ 37677 w 163538"/>
                <a:gd name="connsiteY8" fmla="*/ 15733 h 274484"/>
                <a:gd name="connsiteX9" fmla="*/ 94396 w 163538"/>
                <a:gd name="connsiteY9" fmla="*/ 0 h 274484"/>
                <a:gd name="connsiteX10" fmla="*/ 94396 w 163538"/>
                <a:gd name="connsiteY10" fmla="*/ 63339 h 274484"/>
                <a:gd name="connsiteX11" fmla="*/ 161453 w 163538"/>
                <a:gd name="connsiteY11" fmla="*/ 63339 h 274484"/>
                <a:gd name="connsiteX12" fmla="*/ 161453 w 163538"/>
                <a:gd name="connsiteY12" fmla="*/ 105550 h 274484"/>
                <a:gd name="connsiteX13" fmla="*/ 94396 w 163538"/>
                <a:gd name="connsiteY13" fmla="*/ 105550 h 274484"/>
                <a:gd name="connsiteX14" fmla="*/ 94396 w 163538"/>
                <a:gd name="connsiteY14" fmla="*/ 202849 h 274484"/>
                <a:gd name="connsiteX15" fmla="*/ 122960 w 163538"/>
                <a:gd name="connsiteY15" fmla="*/ 231412 h 274484"/>
                <a:gd name="connsiteX16" fmla="*/ 154834 w 163538"/>
                <a:gd name="connsiteY16" fmla="*/ 219805 h 274484"/>
                <a:gd name="connsiteX17" fmla="*/ 163539 w 163538"/>
                <a:gd name="connsiteY17" fmla="*/ 257483 h 2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8" h="274484">
                  <a:moveTo>
                    <a:pt x="163539" y="257483"/>
                  </a:moveTo>
                  <a:cubicBezTo>
                    <a:pt x="156919" y="262742"/>
                    <a:pt x="148577" y="266868"/>
                    <a:pt x="138512" y="269906"/>
                  </a:cubicBezTo>
                  <a:cubicBezTo>
                    <a:pt x="128446" y="272943"/>
                    <a:pt x="117882" y="274485"/>
                    <a:pt x="106819" y="274485"/>
                  </a:cubicBezTo>
                  <a:cubicBezTo>
                    <a:pt x="60709" y="274485"/>
                    <a:pt x="37677" y="253629"/>
                    <a:pt x="37677" y="211962"/>
                  </a:cubicBezTo>
                  <a:lnTo>
                    <a:pt x="37677" y="105550"/>
                  </a:lnTo>
                  <a:lnTo>
                    <a:pt x="0" y="105550"/>
                  </a:lnTo>
                  <a:lnTo>
                    <a:pt x="0" y="63339"/>
                  </a:lnTo>
                  <a:lnTo>
                    <a:pt x="37677" y="63339"/>
                  </a:lnTo>
                  <a:lnTo>
                    <a:pt x="37677" y="15733"/>
                  </a:lnTo>
                  <a:lnTo>
                    <a:pt x="94396" y="0"/>
                  </a:lnTo>
                  <a:lnTo>
                    <a:pt x="94396" y="63339"/>
                  </a:lnTo>
                  <a:lnTo>
                    <a:pt x="161453" y="63339"/>
                  </a:lnTo>
                  <a:lnTo>
                    <a:pt x="161453" y="105550"/>
                  </a:lnTo>
                  <a:lnTo>
                    <a:pt x="94396" y="105550"/>
                  </a:lnTo>
                  <a:lnTo>
                    <a:pt x="94396" y="202849"/>
                  </a:lnTo>
                  <a:cubicBezTo>
                    <a:pt x="94396" y="221891"/>
                    <a:pt x="103918" y="231412"/>
                    <a:pt x="122960" y="231412"/>
                  </a:cubicBezTo>
                  <a:cubicBezTo>
                    <a:pt x="135111" y="231412"/>
                    <a:pt x="145721" y="227559"/>
                    <a:pt x="154834" y="219805"/>
                  </a:cubicBezTo>
                  <a:lnTo>
                    <a:pt x="163539" y="257483"/>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grpSp>
      <p:sp>
        <p:nvSpPr>
          <p:cNvPr id="24" name="Espace réservé du texte 20">
            <a:extLst>
              <a:ext uri="{FF2B5EF4-FFF2-40B4-BE49-F238E27FC236}">
                <a16:creationId xmlns:a16="http://schemas.microsoft.com/office/drawing/2014/main" id="{DF9539C7-51E3-4B50-8F00-8BB1A98D3AF2}"/>
              </a:ext>
            </a:extLst>
          </p:cNvPr>
          <p:cNvSpPr>
            <a:spLocks noGrp="1"/>
          </p:cNvSpPr>
          <p:nvPr>
            <p:ph type="body" sz="quarter" idx="16" hasCustomPrompt="1"/>
          </p:nvPr>
        </p:nvSpPr>
        <p:spPr>
          <a:xfrm>
            <a:off x="301568" y="4603194"/>
            <a:ext cx="4164922" cy="288032"/>
          </a:xfrm>
          <a:prstGeom prst="rect">
            <a:avLst/>
          </a:prstGeom>
          <a:ln>
            <a:noFill/>
          </a:ln>
        </p:spPr>
        <p:txBody>
          <a:bodyPr lIns="91396" tIns="45696" rIns="91396" bIns="45696"/>
          <a:lstStyle>
            <a:lvl1pPr marL="0" marR="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sz="1100" b="1" i="0" baseline="0">
                <a:solidFill>
                  <a:srgbClr val="FE5815"/>
                </a:solidFill>
                <a:latin typeface="Arial" panose="020B0604020202020204" pitchFamily="34" charset="0"/>
                <a:cs typeface="Arial" panose="020B0604020202020204" pitchFamily="34" charset="0"/>
              </a:defRPr>
            </a:lvl1pPr>
          </a:lstStyle>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r>
              <a:rPr lang="en-US" noProof="0" dirty="0"/>
              <a:t>Insert Control Stamp, if necessary, Framatome Know-How</a:t>
            </a:r>
            <a:br>
              <a:rPr lang="en-US" noProof="0" dirty="0"/>
            </a:br>
            <a:r>
              <a:rPr lang="fr-FR" dirty="0"/>
              <a:t>Export Control – AL: XX / ECCN: XX</a:t>
            </a:r>
          </a:p>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endParaRPr lang="en-US" noProof="0" dirty="0"/>
          </a:p>
          <a:p>
            <a:pPr lvl="0"/>
            <a:endParaRPr lang="en-US" noProof="0" dirty="0"/>
          </a:p>
        </p:txBody>
      </p:sp>
    </p:spTree>
    <p:extLst>
      <p:ext uri="{BB962C8B-B14F-4D97-AF65-F5344CB8AC3E}">
        <p14:creationId xmlns:p14="http://schemas.microsoft.com/office/powerpoint/2010/main" val="19037495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102228CB-FA61-43B1-BF48-5076A8E085FD}"/>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1355" y="0"/>
            <a:ext cx="9141291"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E358BE01-017F-472B-83A8-9E575A0B08EF}"/>
              </a:ext>
            </a:extLst>
          </p:cNvPr>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51" tIns="34077" rIns="68151" bIns="34077" rtlCol="0" anchor="ctr"/>
          <a:lstStyle/>
          <a:p>
            <a:pPr algn="ctr" defTabSz="340762"/>
            <a:endParaRPr lang="fr-FR" sz="1300" dirty="0">
              <a:solidFill>
                <a:prstClr val="white"/>
              </a:solidFill>
            </a:endParaRPr>
          </a:p>
        </p:txBody>
      </p:sp>
      <p:sp>
        <p:nvSpPr>
          <p:cNvPr id="2" name="Title 1"/>
          <p:cNvSpPr>
            <a:spLocks noGrp="1"/>
          </p:cNvSpPr>
          <p:nvPr>
            <p:ph type="title" hasCustomPrompt="1"/>
          </p:nvPr>
        </p:nvSpPr>
        <p:spPr>
          <a:xfrm>
            <a:off x="301568" y="1282304"/>
            <a:ext cx="4161788" cy="484350"/>
          </a:xfrm>
          <a:ln>
            <a:noFill/>
          </a:ln>
        </p:spPr>
        <p:txBody>
          <a:bodyPr vert="horz" wrap="square" lIns="68151" tIns="34077" rIns="68151" bIns="34077" rtlCol="0" anchor="t" anchorCtr="0">
            <a:spAutoFit/>
          </a:bodyPr>
          <a:lstStyle>
            <a:lvl1pPr>
              <a:defRPr lang="en-US" sz="3000" kern="1500" dirty="0">
                <a:solidFill>
                  <a:schemeClr val="bg1"/>
                </a:solidFill>
              </a:defRPr>
            </a:lvl1pPr>
          </a:lstStyle>
          <a:p>
            <a:pPr marL="0" marR="0" lvl="0" indent="0" fontAlgn="auto">
              <a:spcBef>
                <a:spcPts val="750"/>
              </a:spcBef>
              <a:spcAft>
                <a:spcPts val="0"/>
              </a:spcAft>
              <a:buClrTx/>
              <a:buSzTx/>
              <a:buFont typeface="Arial" panose="020B0604020202020204" pitchFamily="34" charset="0"/>
              <a:tabLst/>
            </a:pPr>
            <a:r>
              <a:rPr lang="en-US" noProof="0" dirty="0"/>
              <a:t>Presentation title</a:t>
            </a:r>
          </a:p>
        </p:txBody>
      </p:sp>
      <p:sp>
        <p:nvSpPr>
          <p:cNvPr id="3" name="Text Placeholder 2"/>
          <p:cNvSpPr>
            <a:spLocks noGrp="1"/>
          </p:cNvSpPr>
          <p:nvPr>
            <p:ph type="body" idx="1" hasCustomPrompt="1"/>
          </p:nvPr>
        </p:nvSpPr>
        <p:spPr>
          <a:xfrm>
            <a:off x="301568" y="2795265"/>
            <a:ext cx="4161788" cy="276601"/>
          </a:xfrm>
          <a:prstGeom prst="rect">
            <a:avLst/>
          </a:prstGeom>
          <a:ln>
            <a:noFill/>
          </a:ln>
        </p:spPr>
        <p:txBody>
          <a:bodyPr vert="horz" wrap="square" lIns="68151" tIns="34077" rIns="68151" bIns="34077" rtlCol="0">
            <a:spAutoFit/>
          </a:bodyPr>
          <a:lstStyle>
            <a:lvl1pPr>
              <a:defRPr lang="fr-FR" sz="1500" b="1" dirty="0" smtClean="0">
                <a:solidFill>
                  <a:schemeClr val="bg1"/>
                </a:solidFill>
              </a:defRPr>
            </a:lvl1pPr>
          </a:lstStyle>
          <a:p>
            <a:pPr lvl="0"/>
            <a:r>
              <a:rPr lang="en-US" noProof="0" dirty="0"/>
              <a:t>Speaker’s name</a:t>
            </a:r>
          </a:p>
        </p:txBody>
      </p:sp>
      <p:sp>
        <p:nvSpPr>
          <p:cNvPr id="13" name="Espace réservé du texte 20">
            <a:extLst>
              <a:ext uri="{FF2B5EF4-FFF2-40B4-BE49-F238E27FC236}">
                <a16:creationId xmlns:a16="http://schemas.microsoft.com/office/drawing/2014/main" id="{411AFC5A-BF12-453C-B7C7-C19EE5BEDBFF}"/>
              </a:ext>
            </a:extLst>
          </p:cNvPr>
          <p:cNvSpPr>
            <a:spLocks noGrp="1"/>
          </p:cNvSpPr>
          <p:nvPr>
            <p:ph type="body" sz="quarter" idx="15" hasCustomPrompt="1"/>
          </p:nvPr>
        </p:nvSpPr>
        <p:spPr>
          <a:xfrm>
            <a:off x="301567" y="3297983"/>
            <a:ext cx="4164923" cy="479659"/>
          </a:xfrm>
          <a:prstGeom prst="rect">
            <a:avLst/>
          </a:prstGeom>
          <a:ln>
            <a:noFill/>
          </a:ln>
        </p:spPr>
        <p:txBody>
          <a:bodyPr lIns="91396" tIns="45696" rIns="91396" bIns="456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en-US" noProof="0" dirty="0"/>
              <a:t>Place and date XX/XX/202X</a:t>
            </a:r>
          </a:p>
        </p:txBody>
      </p:sp>
      <p:grpSp>
        <p:nvGrpSpPr>
          <p:cNvPr id="11" name="Groupe 10">
            <a:extLst>
              <a:ext uri="{FF2B5EF4-FFF2-40B4-BE49-F238E27FC236}">
                <a16:creationId xmlns:a16="http://schemas.microsoft.com/office/drawing/2014/main" id="{841CD297-36D4-4038-BA01-D42FA05D588A}"/>
              </a:ext>
            </a:extLst>
          </p:cNvPr>
          <p:cNvGrpSpPr/>
          <p:nvPr userDrawn="1"/>
        </p:nvGrpSpPr>
        <p:grpSpPr>
          <a:xfrm>
            <a:off x="395288" y="382226"/>
            <a:ext cx="2056364" cy="306040"/>
            <a:chOff x="395288" y="382225"/>
            <a:chExt cx="2056364" cy="306040"/>
          </a:xfrm>
        </p:grpSpPr>
        <p:sp>
          <p:nvSpPr>
            <p:cNvPr id="12" name="Forme libre : forme 11">
              <a:extLst>
                <a:ext uri="{FF2B5EF4-FFF2-40B4-BE49-F238E27FC236}">
                  <a16:creationId xmlns:a16="http://schemas.microsoft.com/office/drawing/2014/main" id="{D8D3ACA2-D33D-40F4-BCB3-A76F1C758651}"/>
                </a:ext>
              </a:extLst>
            </p:cNvPr>
            <p:cNvSpPr/>
            <p:nvPr/>
          </p:nvSpPr>
          <p:spPr>
            <a:xfrm>
              <a:off x="395288" y="382225"/>
              <a:ext cx="157282" cy="301824"/>
            </a:xfrm>
            <a:custGeom>
              <a:avLst/>
              <a:gdLst>
                <a:gd name="connsiteX0" fmla="*/ 90271 w 157282"/>
                <a:gd name="connsiteY0" fmla="*/ 94805 h 301824"/>
                <a:gd name="connsiteX1" fmla="*/ 155695 w 157282"/>
                <a:gd name="connsiteY1" fmla="*/ 94805 h 301824"/>
                <a:gd name="connsiteX2" fmla="*/ 155695 w 157282"/>
                <a:gd name="connsiteY2" fmla="*/ 137016 h 301824"/>
                <a:gd name="connsiteX3" fmla="*/ 92764 w 157282"/>
                <a:gd name="connsiteY3" fmla="*/ 137016 h 301824"/>
                <a:gd name="connsiteX4" fmla="*/ 92764 w 157282"/>
                <a:gd name="connsiteY4" fmla="*/ 301824 h 301824"/>
                <a:gd name="connsiteX5" fmla="*/ 35999 w 157282"/>
                <a:gd name="connsiteY5" fmla="*/ 301824 h 301824"/>
                <a:gd name="connsiteX6" fmla="*/ 35999 w 157282"/>
                <a:gd name="connsiteY6" fmla="*/ 137061 h 301824"/>
                <a:gd name="connsiteX7" fmla="*/ 0 w 157282"/>
                <a:gd name="connsiteY7" fmla="*/ 137061 h 301824"/>
                <a:gd name="connsiteX8" fmla="*/ 0 w 157282"/>
                <a:gd name="connsiteY8" fmla="*/ 94850 h 301824"/>
                <a:gd name="connsiteX9" fmla="*/ 35999 w 157282"/>
                <a:gd name="connsiteY9" fmla="*/ 94850 h 301824"/>
                <a:gd name="connsiteX10" fmla="*/ 35999 w 157282"/>
                <a:gd name="connsiteY10" fmla="*/ 70004 h 301824"/>
                <a:gd name="connsiteX11" fmla="*/ 57128 w 157282"/>
                <a:gd name="connsiteY11" fmla="*/ 18045 h 301824"/>
                <a:gd name="connsiteX12" fmla="*/ 114255 w 157282"/>
                <a:gd name="connsiteY12" fmla="*/ 0 h 301824"/>
                <a:gd name="connsiteX13" fmla="*/ 139282 w 157282"/>
                <a:gd name="connsiteY13" fmla="*/ 2902 h 301824"/>
                <a:gd name="connsiteX14" fmla="*/ 157282 w 157282"/>
                <a:gd name="connsiteY14" fmla="*/ 10791 h 301824"/>
                <a:gd name="connsiteX15" fmla="*/ 149393 w 157282"/>
                <a:gd name="connsiteY15" fmla="*/ 48468 h 301824"/>
                <a:gd name="connsiteX16" fmla="*/ 125771 w 157282"/>
                <a:gd name="connsiteY16" fmla="*/ 42256 h 301824"/>
                <a:gd name="connsiteX17" fmla="*/ 90180 w 157282"/>
                <a:gd name="connsiteY17" fmla="*/ 74130 h 301824"/>
                <a:gd name="connsiteX18" fmla="*/ 90180 w 157282"/>
                <a:gd name="connsiteY18" fmla="*/ 94805 h 30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282" h="301824">
                  <a:moveTo>
                    <a:pt x="90271" y="94805"/>
                  </a:moveTo>
                  <a:lnTo>
                    <a:pt x="155695" y="94805"/>
                  </a:lnTo>
                  <a:lnTo>
                    <a:pt x="155695" y="137016"/>
                  </a:lnTo>
                  <a:lnTo>
                    <a:pt x="92764" y="137016"/>
                  </a:lnTo>
                  <a:lnTo>
                    <a:pt x="92764" y="301824"/>
                  </a:lnTo>
                  <a:lnTo>
                    <a:pt x="35999" y="301824"/>
                  </a:lnTo>
                  <a:lnTo>
                    <a:pt x="35999" y="137061"/>
                  </a:lnTo>
                  <a:lnTo>
                    <a:pt x="0" y="137061"/>
                  </a:lnTo>
                  <a:lnTo>
                    <a:pt x="0" y="94850"/>
                  </a:lnTo>
                  <a:lnTo>
                    <a:pt x="35999" y="94850"/>
                  </a:lnTo>
                  <a:lnTo>
                    <a:pt x="35999" y="70004"/>
                  </a:lnTo>
                  <a:cubicBezTo>
                    <a:pt x="35999" y="47380"/>
                    <a:pt x="43027" y="30060"/>
                    <a:pt x="57128" y="18045"/>
                  </a:cubicBezTo>
                  <a:cubicBezTo>
                    <a:pt x="71228" y="6030"/>
                    <a:pt x="90271" y="0"/>
                    <a:pt x="114255" y="0"/>
                  </a:cubicBezTo>
                  <a:cubicBezTo>
                    <a:pt x="123368" y="0"/>
                    <a:pt x="131711" y="952"/>
                    <a:pt x="139282" y="2902"/>
                  </a:cubicBezTo>
                  <a:cubicBezTo>
                    <a:pt x="146899" y="4851"/>
                    <a:pt x="152884" y="7481"/>
                    <a:pt x="157282" y="10791"/>
                  </a:cubicBezTo>
                  <a:lnTo>
                    <a:pt x="149393" y="48468"/>
                  </a:lnTo>
                  <a:cubicBezTo>
                    <a:pt x="143046" y="44342"/>
                    <a:pt x="135157" y="42256"/>
                    <a:pt x="125771" y="42256"/>
                  </a:cubicBezTo>
                  <a:cubicBezTo>
                    <a:pt x="102013" y="42256"/>
                    <a:pt x="90180" y="52866"/>
                    <a:pt x="90180" y="74130"/>
                  </a:cubicBezTo>
                  <a:lnTo>
                    <a:pt x="90180" y="94805"/>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5" name="Forme libre : forme 14">
              <a:extLst>
                <a:ext uri="{FF2B5EF4-FFF2-40B4-BE49-F238E27FC236}">
                  <a16:creationId xmlns:a16="http://schemas.microsoft.com/office/drawing/2014/main" id="{4BE2BDA2-7219-41D5-9981-93C1F6F37700}"/>
                </a:ext>
              </a:extLst>
            </p:cNvPr>
            <p:cNvSpPr/>
            <p:nvPr/>
          </p:nvSpPr>
          <p:spPr>
            <a:xfrm>
              <a:off x="567124" y="472903"/>
              <a:ext cx="139509" cy="211145"/>
            </a:xfrm>
            <a:custGeom>
              <a:avLst/>
              <a:gdLst>
                <a:gd name="connsiteX0" fmla="*/ 139509 w 139509"/>
                <a:gd name="connsiteY0" fmla="*/ 4534 h 211145"/>
                <a:gd name="connsiteX1" fmla="*/ 132481 w 139509"/>
                <a:gd name="connsiteY1" fmla="*/ 54226 h 211145"/>
                <a:gd name="connsiteX2" fmla="*/ 106411 w 139509"/>
                <a:gd name="connsiteY2" fmla="*/ 48014 h 211145"/>
                <a:gd name="connsiteX3" fmla="*/ 71409 w 139509"/>
                <a:gd name="connsiteY3" fmla="*/ 62704 h 211145"/>
                <a:gd name="connsiteX4" fmla="*/ 56719 w 139509"/>
                <a:gd name="connsiteY4" fmla="*/ 103918 h 211145"/>
                <a:gd name="connsiteX5" fmla="*/ 56719 w 139509"/>
                <a:gd name="connsiteY5" fmla="*/ 211146 h 211145"/>
                <a:gd name="connsiteX6" fmla="*/ 0 w 139509"/>
                <a:gd name="connsiteY6" fmla="*/ 211146 h 211145"/>
                <a:gd name="connsiteX7" fmla="*/ 0 w 139509"/>
                <a:gd name="connsiteY7" fmla="*/ 4126 h 211145"/>
                <a:gd name="connsiteX8" fmla="*/ 49284 w 139509"/>
                <a:gd name="connsiteY8" fmla="*/ 4126 h 211145"/>
                <a:gd name="connsiteX9" fmla="*/ 53002 w 139509"/>
                <a:gd name="connsiteY9" fmla="*/ 44705 h 211145"/>
                <a:gd name="connsiteX10" fmla="*/ 117157 w 139509"/>
                <a:gd name="connsiteY10" fmla="*/ 0 h 211145"/>
                <a:gd name="connsiteX11" fmla="*/ 139509 w 139509"/>
                <a:gd name="connsiteY11" fmla="*/ 4534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509" h="211145">
                  <a:moveTo>
                    <a:pt x="139509" y="4534"/>
                  </a:moveTo>
                  <a:lnTo>
                    <a:pt x="132481" y="54226"/>
                  </a:lnTo>
                  <a:cubicBezTo>
                    <a:pt x="126134" y="50100"/>
                    <a:pt x="117429" y="48014"/>
                    <a:pt x="106411" y="48014"/>
                  </a:cubicBezTo>
                  <a:cubicBezTo>
                    <a:pt x="92900" y="48014"/>
                    <a:pt x="81203" y="52911"/>
                    <a:pt x="71409" y="62704"/>
                  </a:cubicBezTo>
                  <a:cubicBezTo>
                    <a:pt x="61616" y="72498"/>
                    <a:pt x="56719" y="86236"/>
                    <a:pt x="56719" y="103918"/>
                  </a:cubicBezTo>
                  <a:lnTo>
                    <a:pt x="56719" y="211146"/>
                  </a:lnTo>
                  <a:lnTo>
                    <a:pt x="0" y="211146"/>
                  </a:lnTo>
                  <a:lnTo>
                    <a:pt x="0" y="4126"/>
                  </a:lnTo>
                  <a:lnTo>
                    <a:pt x="49284" y="4126"/>
                  </a:lnTo>
                  <a:lnTo>
                    <a:pt x="53002" y="44705"/>
                  </a:lnTo>
                  <a:cubicBezTo>
                    <a:pt x="64291" y="14917"/>
                    <a:pt x="85691" y="0"/>
                    <a:pt x="117157" y="0"/>
                  </a:cubicBezTo>
                  <a:cubicBezTo>
                    <a:pt x="126814" y="0"/>
                    <a:pt x="134250" y="1496"/>
                    <a:pt x="139509" y="4534"/>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3D3FC5C1-AA97-4C50-BA57-E42C69B60D36}"/>
                </a:ext>
              </a:extLst>
            </p:cNvPr>
            <p:cNvSpPr/>
            <p:nvPr/>
          </p:nvSpPr>
          <p:spPr>
            <a:xfrm>
              <a:off x="707494"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539 w 216087"/>
                <a:gd name="connsiteY15" fmla="*/ 57536 h 215316"/>
                <a:gd name="connsiteX16" fmla="*/ 32327 w 216087"/>
                <a:gd name="connsiteY16" fmla="*/ 15325 h 215316"/>
                <a:gd name="connsiteX17" fmla="*/ 92719 w 216087"/>
                <a:gd name="connsiteY17" fmla="*/ 0 h 215316"/>
                <a:gd name="connsiteX18" fmla="*/ 161861 w 216087"/>
                <a:gd name="connsiteY18" fmla="*/ 19269 h 215316"/>
                <a:gd name="connsiteX19" fmla="*/ 186707 w 216087"/>
                <a:gd name="connsiteY19" fmla="*/ 76216 h 215316"/>
                <a:gd name="connsiteX20" fmla="*/ 186707 w 216087"/>
                <a:gd name="connsiteY20" fmla="*/ 161091 h 215316"/>
                <a:gd name="connsiteX21" fmla="*/ 190425 w 216087"/>
                <a:gd name="connsiteY21" fmla="*/ 173106 h 215316"/>
                <a:gd name="connsiteX22" fmla="*/ 202032 w 216087"/>
                <a:gd name="connsiteY22" fmla="*/ 176824 h 215316"/>
                <a:gd name="connsiteX23" fmla="*/ 216087 w 216087"/>
                <a:gd name="connsiteY23" fmla="*/ 175146 h 215316"/>
                <a:gd name="connsiteX24" fmla="*/ 115298 w 216087"/>
                <a:gd name="connsiteY24" fmla="*/ 167892 h 215316"/>
                <a:gd name="connsiteX25" fmla="*/ 130396 w 216087"/>
                <a:gd name="connsiteY25" fmla="*/ 143681 h 215316"/>
                <a:gd name="connsiteX26" fmla="*/ 130396 w 216087"/>
                <a:gd name="connsiteY26" fmla="*/ 122144 h 215316"/>
                <a:gd name="connsiteX27" fmla="*/ 86099 w 216087"/>
                <a:gd name="connsiteY27" fmla="*/ 132074 h 215316"/>
                <a:gd name="connsiteX28" fmla="*/ 65198 w 216087"/>
                <a:gd name="connsiteY28" fmla="*/ 140960 h 215316"/>
                <a:gd name="connsiteX29" fmla="*/ 58352 w 216087"/>
                <a:gd name="connsiteY29" fmla="*/ 156466 h 215316"/>
                <a:gd name="connsiteX30" fmla="*/ 64563 w 216087"/>
                <a:gd name="connsiteY30" fmla="*/ 171564 h 215316"/>
                <a:gd name="connsiteX31" fmla="*/ 81928 w 216087"/>
                <a:gd name="connsiteY31" fmla="*/ 176733 h 215316"/>
                <a:gd name="connsiteX32" fmla="*/ 115298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08" y="213367"/>
                    <a:pt x="195276" y="215317"/>
                    <a:pt x="185030" y="215317"/>
                  </a:cubicBezTo>
                  <a:cubicBezTo>
                    <a:pt x="158552" y="215317"/>
                    <a:pt x="142683" y="204979"/>
                    <a:pt x="137423" y="184259"/>
                  </a:cubicBezTo>
                  <a:cubicBezTo>
                    <a:pt x="131348" y="194461"/>
                    <a:pt x="121963" y="202214"/>
                    <a:pt x="109268" y="207428"/>
                  </a:cubicBezTo>
                  <a:cubicBezTo>
                    <a:pt x="96573" y="212642"/>
                    <a:pt x="81520" y="215317"/>
                    <a:pt x="64155" y="215317"/>
                  </a:cubicBezTo>
                  <a:cubicBezTo>
                    <a:pt x="43979" y="215317"/>
                    <a:pt x="28292" y="210738"/>
                    <a:pt x="16957" y="201670"/>
                  </a:cubicBezTo>
                  <a:cubicBezTo>
                    <a:pt x="5622" y="192556"/>
                    <a:pt x="0" y="179453"/>
                    <a:pt x="0" y="162315"/>
                  </a:cubicBezTo>
                  <a:cubicBezTo>
                    <a:pt x="0" y="128628"/>
                    <a:pt x="26932"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539" y="57536"/>
                  </a:lnTo>
                  <a:cubicBezTo>
                    <a:pt x="6937" y="39581"/>
                    <a:pt x="16866" y="25526"/>
                    <a:pt x="32327" y="15325"/>
                  </a:cubicBezTo>
                  <a:cubicBezTo>
                    <a:pt x="47742" y="5123"/>
                    <a:pt x="67873" y="0"/>
                    <a:pt x="92719" y="0"/>
                  </a:cubicBezTo>
                  <a:cubicBezTo>
                    <a:pt x="122235" y="0"/>
                    <a:pt x="145313" y="6393"/>
                    <a:pt x="161861" y="19269"/>
                  </a:cubicBezTo>
                  <a:cubicBezTo>
                    <a:pt x="178410" y="32100"/>
                    <a:pt x="186707" y="51098"/>
                    <a:pt x="186707" y="76216"/>
                  </a:cubicBezTo>
                  <a:lnTo>
                    <a:pt x="186707" y="161091"/>
                  </a:lnTo>
                  <a:cubicBezTo>
                    <a:pt x="186707" y="166622"/>
                    <a:pt x="187931" y="170612"/>
                    <a:pt x="190425" y="173106"/>
                  </a:cubicBezTo>
                  <a:cubicBezTo>
                    <a:pt x="192919" y="175600"/>
                    <a:pt x="196773" y="176824"/>
                    <a:pt x="202032" y="176824"/>
                  </a:cubicBezTo>
                  <a:cubicBezTo>
                    <a:pt x="207835" y="176778"/>
                    <a:pt x="212505" y="176234"/>
                    <a:pt x="216087" y="175146"/>
                  </a:cubicBezTo>
                  <a:moveTo>
                    <a:pt x="115298" y="167892"/>
                  </a:moveTo>
                  <a:cubicBezTo>
                    <a:pt x="125363" y="161952"/>
                    <a:pt x="130396" y="153882"/>
                    <a:pt x="130396" y="143681"/>
                  </a:cubicBezTo>
                  <a:lnTo>
                    <a:pt x="130396" y="122144"/>
                  </a:lnTo>
                  <a:lnTo>
                    <a:pt x="86099" y="132074"/>
                  </a:lnTo>
                  <a:cubicBezTo>
                    <a:pt x="76714" y="134295"/>
                    <a:pt x="69732" y="137242"/>
                    <a:pt x="65198" y="140960"/>
                  </a:cubicBezTo>
                  <a:cubicBezTo>
                    <a:pt x="60619" y="144678"/>
                    <a:pt x="58352" y="149847"/>
                    <a:pt x="58352" y="156466"/>
                  </a:cubicBezTo>
                  <a:cubicBezTo>
                    <a:pt x="58352" y="163086"/>
                    <a:pt x="60437" y="168119"/>
                    <a:pt x="64563" y="171564"/>
                  </a:cubicBezTo>
                  <a:cubicBezTo>
                    <a:pt x="68689" y="175010"/>
                    <a:pt x="74493" y="176733"/>
                    <a:pt x="81928" y="176733"/>
                  </a:cubicBezTo>
                  <a:cubicBezTo>
                    <a:pt x="94079" y="176778"/>
                    <a:pt x="105187" y="173831"/>
                    <a:pt x="115298"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EDB14CE6-9CE6-4500-8D64-F9B7796F895C}"/>
                </a:ext>
              </a:extLst>
            </p:cNvPr>
            <p:cNvSpPr/>
            <p:nvPr/>
          </p:nvSpPr>
          <p:spPr>
            <a:xfrm>
              <a:off x="933692" y="472903"/>
              <a:ext cx="332835" cy="211190"/>
            </a:xfrm>
            <a:custGeom>
              <a:avLst/>
              <a:gdLst>
                <a:gd name="connsiteX0" fmla="*/ 311935 w 332835"/>
                <a:gd name="connsiteY0" fmla="*/ 19451 h 211190"/>
                <a:gd name="connsiteX1" fmla="*/ 332836 w 332835"/>
                <a:gd name="connsiteY1" fmla="*/ 75354 h 211190"/>
                <a:gd name="connsiteX2" fmla="*/ 332836 w 332835"/>
                <a:gd name="connsiteY2" fmla="*/ 211146 h 211190"/>
                <a:gd name="connsiteX3" fmla="*/ 276116 w 332835"/>
                <a:gd name="connsiteY3" fmla="*/ 211146 h 211190"/>
                <a:gd name="connsiteX4" fmla="*/ 276116 w 332835"/>
                <a:gd name="connsiteY4" fmla="*/ 86553 h 211190"/>
                <a:gd name="connsiteX5" fmla="*/ 266595 w 332835"/>
                <a:gd name="connsiteY5" fmla="*/ 54861 h 211190"/>
                <a:gd name="connsiteX6" fmla="*/ 240525 w 332835"/>
                <a:gd name="connsiteY6" fmla="*/ 44705 h 211190"/>
                <a:gd name="connsiteX7" fmla="*/ 207835 w 332835"/>
                <a:gd name="connsiteY7" fmla="*/ 59213 h 211190"/>
                <a:gd name="connsiteX8" fmla="*/ 195004 w 332835"/>
                <a:gd name="connsiteY8" fmla="*/ 99792 h 211190"/>
                <a:gd name="connsiteX9" fmla="*/ 195004 w 332835"/>
                <a:gd name="connsiteY9" fmla="*/ 211191 h 211190"/>
                <a:gd name="connsiteX10" fmla="*/ 138285 w 332835"/>
                <a:gd name="connsiteY10" fmla="*/ 211191 h 211190"/>
                <a:gd name="connsiteX11" fmla="*/ 138285 w 332835"/>
                <a:gd name="connsiteY11" fmla="*/ 86553 h 211190"/>
                <a:gd name="connsiteX12" fmla="*/ 128764 w 332835"/>
                <a:gd name="connsiteY12" fmla="*/ 54861 h 211190"/>
                <a:gd name="connsiteX13" fmla="*/ 102285 w 332835"/>
                <a:gd name="connsiteY13" fmla="*/ 44705 h 211190"/>
                <a:gd name="connsiteX14" fmla="*/ 70185 w 332835"/>
                <a:gd name="connsiteY14" fmla="*/ 58987 h 211190"/>
                <a:gd name="connsiteX15" fmla="*/ 56719 w 332835"/>
                <a:gd name="connsiteY15" fmla="*/ 101424 h 211190"/>
                <a:gd name="connsiteX16" fmla="*/ 56719 w 332835"/>
                <a:gd name="connsiteY16" fmla="*/ 211146 h 211190"/>
                <a:gd name="connsiteX17" fmla="*/ 0 w 332835"/>
                <a:gd name="connsiteY17" fmla="*/ 211146 h 211190"/>
                <a:gd name="connsiteX18" fmla="*/ 0 w 332835"/>
                <a:gd name="connsiteY18" fmla="*/ 4126 h 211190"/>
                <a:gd name="connsiteX19" fmla="*/ 50916 w 332835"/>
                <a:gd name="connsiteY19" fmla="*/ 4126 h 211190"/>
                <a:gd name="connsiteX20" fmla="*/ 52594 w 332835"/>
                <a:gd name="connsiteY20" fmla="*/ 40987 h 211190"/>
                <a:gd name="connsiteX21" fmla="*/ 80931 w 332835"/>
                <a:gd name="connsiteY21" fmla="*/ 10337 h 211190"/>
                <a:gd name="connsiteX22" fmla="*/ 121283 w 332835"/>
                <a:gd name="connsiteY22" fmla="*/ 0 h 211190"/>
                <a:gd name="connsiteX23" fmla="*/ 162496 w 332835"/>
                <a:gd name="connsiteY23" fmla="*/ 10745 h 211190"/>
                <a:gd name="connsiteX24" fmla="*/ 188793 w 332835"/>
                <a:gd name="connsiteY24" fmla="*/ 41803 h 211190"/>
                <a:gd name="connsiteX25" fmla="*/ 217765 w 332835"/>
                <a:gd name="connsiteY25" fmla="*/ 10745 h 211190"/>
                <a:gd name="connsiteX26" fmla="*/ 259160 w 332835"/>
                <a:gd name="connsiteY26" fmla="*/ 0 h 211190"/>
                <a:gd name="connsiteX27" fmla="*/ 311935 w 332835"/>
                <a:gd name="connsiteY27"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835" h="211190">
                  <a:moveTo>
                    <a:pt x="311935" y="19451"/>
                  </a:moveTo>
                  <a:cubicBezTo>
                    <a:pt x="325854" y="32418"/>
                    <a:pt x="332836" y="51052"/>
                    <a:pt x="332836" y="75354"/>
                  </a:cubicBezTo>
                  <a:lnTo>
                    <a:pt x="332836" y="211146"/>
                  </a:lnTo>
                  <a:lnTo>
                    <a:pt x="276116" y="211146"/>
                  </a:lnTo>
                  <a:lnTo>
                    <a:pt x="276116" y="86553"/>
                  </a:lnTo>
                  <a:cubicBezTo>
                    <a:pt x="276116" y="72180"/>
                    <a:pt x="272943" y="61662"/>
                    <a:pt x="266595" y="54861"/>
                  </a:cubicBezTo>
                  <a:cubicBezTo>
                    <a:pt x="260248" y="48105"/>
                    <a:pt x="251543" y="44705"/>
                    <a:pt x="240525" y="44705"/>
                  </a:cubicBezTo>
                  <a:cubicBezTo>
                    <a:pt x="227286" y="44705"/>
                    <a:pt x="216359" y="49556"/>
                    <a:pt x="207835" y="59213"/>
                  </a:cubicBezTo>
                  <a:cubicBezTo>
                    <a:pt x="199266" y="68871"/>
                    <a:pt x="195004" y="82427"/>
                    <a:pt x="195004" y="99792"/>
                  </a:cubicBezTo>
                  <a:lnTo>
                    <a:pt x="195004" y="211191"/>
                  </a:lnTo>
                  <a:lnTo>
                    <a:pt x="138285" y="211191"/>
                  </a:lnTo>
                  <a:lnTo>
                    <a:pt x="138285" y="86553"/>
                  </a:lnTo>
                  <a:cubicBezTo>
                    <a:pt x="138285" y="72180"/>
                    <a:pt x="135111" y="61662"/>
                    <a:pt x="128764" y="54861"/>
                  </a:cubicBezTo>
                  <a:cubicBezTo>
                    <a:pt x="122416" y="48105"/>
                    <a:pt x="113575" y="44705"/>
                    <a:pt x="102285" y="44705"/>
                  </a:cubicBezTo>
                  <a:cubicBezTo>
                    <a:pt x="89863" y="44705"/>
                    <a:pt x="79162" y="49465"/>
                    <a:pt x="70185" y="58987"/>
                  </a:cubicBezTo>
                  <a:cubicBezTo>
                    <a:pt x="61208" y="68508"/>
                    <a:pt x="56719" y="82654"/>
                    <a:pt x="56719" y="101424"/>
                  </a:cubicBezTo>
                  <a:lnTo>
                    <a:pt x="56719" y="211146"/>
                  </a:lnTo>
                  <a:lnTo>
                    <a:pt x="0" y="211146"/>
                  </a:lnTo>
                  <a:lnTo>
                    <a:pt x="0" y="4126"/>
                  </a:lnTo>
                  <a:lnTo>
                    <a:pt x="50916" y="4126"/>
                  </a:lnTo>
                  <a:lnTo>
                    <a:pt x="52594" y="40987"/>
                  </a:lnTo>
                  <a:cubicBezTo>
                    <a:pt x="59485" y="27476"/>
                    <a:pt x="68961" y="17229"/>
                    <a:pt x="80931" y="10337"/>
                  </a:cubicBezTo>
                  <a:cubicBezTo>
                    <a:pt x="92946" y="3446"/>
                    <a:pt x="106411" y="0"/>
                    <a:pt x="121283" y="0"/>
                  </a:cubicBezTo>
                  <a:cubicBezTo>
                    <a:pt x="136743" y="0"/>
                    <a:pt x="150481" y="3582"/>
                    <a:pt x="162496" y="10745"/>
                  </a:cubicBezTo>
                  <a:cubicBezTo>
                    <a:pt x="174511" y="17909"/>
                    <a:pt x="183262" y="28292"/>
                    <a:pt x="188793" y="41803"/>
                  </a:cubicBezTo>
                  <a:cubicBezTo>
                    <a:pt x="195412" y="28292"/>
                    <a:pt x="205070" y="17909"/>
                    <a:pt x="217765" y="10745"/>
                  </a:cubicBezTo>
                  <a:cubicBezTo>
                    <a:pt x="230460" y="3582"/>
                    <a:pt x="244243" y="0"/>
                    <a:pt x="259160" y="0"/>
                  </a:cubicBezTo>
                  <a:cubicBezTo>
                    <a:pt x="280378" y="0"/>
                    <a:pt x="297970" y="6484"/>
                    <a:pt x="311935"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8" name="Forme libre : forme 17">
              <a:extLst>
                <a:ext uri="{FF2B5EF4-FFF2-40B4-BE49-F238E27FC236}">
                  <a16:creationId xmlns:a16="http://schemas.microsoft.com/office/drawing/2014/main" id="{994DB80C-0874-4879-95BE-5C785D21D120}"/>
                </a:ext>
              </a:extLst>
            </p:cNvPr>
            <p:cNvSpPr/>
            <p:nvPr/>
          </p:nvSpPr>
          <p:spPr>
            <a:xfrm>
              <a:off x="1287792"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494 w 216087"/>
                <a:gd name="connsiteY15" fmla="*/ 57536 h 215316"/>
                <a:gd name="connsiteX16" fmla="*/ 32327 w 216087"/>
                <a:gd name="connsiteY16" fmla="*/ 15325 h 215316"/>
                <a:gd name="connsiteX17" fmla="*/ 92764 w 216087"/>
                <a:gd name="connsiteY17" fmla="*/ 0 h 215316"/>
                <a:gd name="connsiteX18" fmla="*/ 161907 w 216087"/>
                <a:gd name="connsiteY18" fmla="*/ 19269 h 215316"/>
                <a:gd name="connsiteX19" fmla="*/ 186753 w 216087"/>
                <a:gd name="connsiteY19" fmla="*/ 76216 h 215316"/>
                <a:gd name="connsiteX20" fmla="*/ 186753 w 216087"/>
                <a:gd name="connsiteY20" fmla="*/ 161091 h 215316"/>
                <a:gd name="connsiteX21" fmla="*/ 190470 w 216087"/>
                <a:gd name="connsiteY21" fmla="*/ 173106 h 215316"/>
                <a:gd name="connsiteX22" fmla="*/ 202077 w 216087"/>
                <a:gd name="connsiteY22" fmla="*/ 176824 h 215316"/>
                <a:gd name="connsiteX23" fmla="*/ 216087 w 216087"/>
                <a:gd name="connsiteY23" fmla="*/ 175146 h 215316"/>
                <a:gd name="connsiteX24" fmla="*/ 115253 w 216087"/>
                <a:gd name="connsiteY24" fmla="*/ 167892 h 215316"/>
                <a:gd name="connsiteX25" fmla="*/ 130351 w 216087"/>
                <a:gd name="connsiteY25" fmla="*/ 143681 h 215316"/>
                <a:gd name="connsiteX26" fmla="*/ 130351 w 216087"/>
                <a:gd name="connsiteY26" fmla="*/ 122144 h 215316"/>
                <a:gd name="connsiteX27" fmla="*/ 86054 w 216087"/>
                <a:gd name="connsiteY27" fmla="*/ 132074 h 215316"/>
                <a:gd name="connsiteX28" fmla="*/ 65153 w 216087"/>
                <a:gd name="connsiteY28" fmla="*/ 140960 h 215316"/>
                <a:gd name="connsiteX29" fmla="*/ 58306 w 216087"/>
                <a:gd name="connsiteY29" fmla="*/ 156466 h 215316"/>
                <a:gd name="connsiteX30" fmla="*/ 64518 w 216087"/>
                <a:gd name="connsiteY30" fmla="*/ 171564 h 215316"/>
                <a:gd name="connsiteX31" fmla="*/ 81883 w 216087"/>
                <a:gd name="connsiteY31" fmla="*/ 176733 h 215316"/>
                <a:gd name="connsiteX32" fmla="*/ 115253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54" y="213367"/>
                    <a:pt x="195276" y="215317"/>
                    <a:pt x="185030" y="215317"/>
                  </a:cubicBezTo>
                  <a:cubicBezTo>
                    <a:pt x="158552" y="215317"/>
                    <a:pt x="142637" y="204979"/>
                    <a:pt x="137423" y="184259"/>
                  </a:cubicBezTo>
                  <a:cubicBezTo>
                    <a:pt x="131348" y="194461"/>
                    <a:pt x="121963" y="202214"/>
                    <a:pt x="109268" y="207428"/>
                  </a:cubicBezTo>
                  <a:cubicBezTo>
                    <a:pt x="96573" y="212642"/>
                    <a:pt x="81520" y="215317"/>
                    <a:pt x="64155" y="215317"/>
                  </a:cubicBezTo>
                  <a:cubicBezTo>
                    <a:pt x="43979" y="215317"/>
                    <a:pt x="28246" y="210738"/>
                    <a:pt x="16957" y="201670"/>
                  </a:cubicBezTo>
                  <a:cubicBezTo>
                    <a:pt x="5622" y="192556"/>
                    <a:pt x="0" y="179453"/>
                    <a:pt x="0" y="162315"/>
                  </a:cubicBezTo>
                  <a:cubicBezTo>
                    <a:pt x="0" y="128628"/>
                    <a:pt x="26886"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494" y="57536"/>
                  </a:lnTo>
                  <a:cubicBezTo>
                    <a:pt x="6892" y="39581"/>
                    <a:pt x="16866" y="25526"/>
                    <a:pt x="32327" y="15325"/>
                  </a:cubicBezTo>
                  <a:cubicBezTo>
                    <a:pt x="47788" y="5123"/>
                    <a:pt x="67918" y="0"/>
                    <a:pt x="92764" y="0"/>
                  </a:cubicBezTo>
                  <a:cubicBezTo>
                    <a:pt x="122280" y="0"/>
                    <a:pt x="145358" y="6393"/>
                    <a:pt x="161907" y="19269"/>
                  </a:cubicBezTo>
                  <a:cubicBezTo>
                    <a:pt x="178456" y="32100"/>
                    <a:pt x="186753" y="51098"/>
                    <a:pt x="186753" y="76216"/>
                  </a:cubicBezTo>
                  <a:lnTo>
                    <a:pt x="186753" y="161091"/>
                  </a:lnTo>
                  <a:cubicBezTo>
                    <a:pt x="186753" y="166622"/>
                    <a:pt x="187977" y="170612"/>
                    <a:pt x="190470" y="173106"/>
                  </a:cubicBezTo>
                  <a:cubicBezTo>
                    <a:pt x="192964" y="175600"/>
                    <a:pt x="196818" y="176824"/>
                    <a:pt x="202077" y="176824"/>
                  </a:cubicBezTo>
                  <a:cubicBezTo>
                    <a:pt x="207790" y="176778"/>
                    <a:pt x="212505" y="176234"/>
                    <a:pt x="216087" y="175146"/>
                  </a:cubicBezTo>
                  <a:moveTo>
                    <a:pt x="115253" y="167892"/>
                  </a:moveTo>
                  <a:cubicBezTo>
                    <a:pt x="125318" y="161952"/>
                    <a:pt x="130351" y="153882"/>
                    <a:pt x="130351" y="143681"/>
                  </a:cubicBezTo>
                  <a:lnTo>
                    <a:pt x="130351" y="122144"/>
                  </a:lnTo>
                  <a:lnTo>
                    <a:pt x="86054" y="132074"/>
                  </a:lnTo>
                  <a:cubicBezTo>
                    <a:pt x="76669" y="134295"/>
                    <a:pt x="69687" y="137242"/>
                    <a:pt x="65153" y="140960"/>
                  </a:cubicBezTo>
                  <a:cubicBezTo>
                    <a:pt x="60619" y="144678"/>
                    <a:pt x="58306" y="149847"/>
                    <a:pt x="58306" y="156466"/>
                  </a:cubicBezTo>
                  <a:cubicBezTo>
                    <a:pt x="58306" y="163086"/>
                    <a:pt x="60392" y="168119"/>
                    <a:pt x="64518" y="171564"/>
                  </a:cubicBezTo>
                  <a:cubicBezTo>
                    <a:pt x="68644" y="175010"/>
                    <a:pt x="74447" y="176733"/>
                    <a:pt x="81883" y="176733"/>
                  </a:cubicBezTo>
                  <a:cubicBezTo>
                    <a:pt x="94079" y="176778"/>
                    <a:pt x="105187" y="173831"/>
                    <a:pt x="115253"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9" name="Forme libre : forme 18">
              <a:extLst>
                <a:ext uri="{FF2B5EF4-FFF2-40B4-BE49-F238E27FC236}">
                  <a16:creationId xmlns:a16="http://schemas.microsoft.com/office/drawing/2014/main" id="{20F9350B-96F5-4633-B189-954349025B48}"/>
                </a:ext>
              </a:extLst>
            </p:cNvPr>
            <p:cNvSpPr/>
            <p:nvPr/>
          </p:nvSpPr>
          <p:spPr>
            <a:xfrm>
              <a:off x="2247535" y="472903"/>
              <a:ext cx="204117" cy="215316"/>
            </a:xfrm>
            <a:custGeom>
              <a:avLst/>
              <a:gdLst>
                <a:gd name="connsiteX0" fmla="*/ 202440 w 204117"/>
                <a:gd name="connsiteY0" fmla="*/ 129172 h 215316"/>
                <a:gd name="connsiteX1" fmla="*/ 55903 w 204117"/>
                <a:gd name="connsiteY1" fmla="*/ 129172 h 215316"/>
                <a:gd name="connsiteX2" fmla="*/ 107635 w 204117"/>
                <a:gd name="connsiteY2" fmla="*/ 173061 h 215316"/>
                <a:gd name="connsiteX3" fmla="*/ 137015 w 204117"/>
                <a:gd name="connsiteY3" fmla="*/ 166441 h 215316"/>
                <a:gd name="connsiteX4" fmla="*/ 153156 w 204117"/>
                <a:gd name="connsiteY4" fmla="*/ 147398 h 215316"/>
                <a:gd name="connsiteX5" fmla="*/ 199538 w 204117"/>
                <a:gd name="connsiteY5" fmla="*/ 164355 h 215316"/>
                <a:gd name="connsiteX6" fmla="*/ 166214 w 204117"/>
                <a:gd name="connsiteY6" fmla="*/ 202259 h 215316"/>
                <a:gd name="connsiteX7" fmla="*/ 107635 w 204117"/>
                <a:gd name="connsiteY7" fmla="*/ 215317 h 215316"/>
                <a:gd name="connsiteX8" fmla="*/ 28156 w 204117"/>
                <a:gd name="connsiteY8" fmla="*/ 186934 h 215316"/>
                <a:gd name="connsiteX9" fmla="*/ 0 w 204117"/>
                <a:gd name="connsiteY9" fmla="*/ 107636 h 215316"/>
                <a:gd name="connsiteX10" fmla="*/ 27294 w 204117"/>
                <a:gd name="connsiteY10" fmla="*/ 28337 h 215316"/>
                <a:gd name="connsiteX11" fmla="*/ 104326 w 204117"/>
                <a:gd name="connsiteY11" fmla="*/ 0 h 215316"/>
                <a:gd name="connsiteX12" fmla="*/ 178229 w 204117"/>
                <a:gd name="connsiteY12" fmla="*/ 27748 h 215316"/>
                <a:gd name="connsiteX13" fmla="*/ 204118 w 204117"/>
                <a:gd name="connsiteY13" fmla="*/ 106820 h 215316"/>
                <a:gd name="connsiteX14" fmla="*/ 202440 w 204117"/>
                <a:gd name="connsiteY14" fmla="*/ 129172 h 215316"/>
                <a:gd name="connsiteX15" fmla="*/ 71001 w 204117"/>
                <a:gd name="connsiteY15" fmla="*/ 53818 h 215316"/>
                <a:gd name="connsiteX16" fmla="*/ 55450 w 204117"/>
                <a:gd name="connsiteY16" fmla="*/ 89409 h 215316"/>
                <a:gd name="connsiteX17" fmla="*/ 151932 w 204117"/>
                <a:gd name="connsiteY17" fmla="*/ 89409 h 215316"/>
                <a:gd name="connsiteX18" fmla="*/ 136199 w 204117"/>
                <a:gd name="connsiteY18" fmla="*/ 53999 h 215316"/>
                <a:gd name="connsiteX19" fmla="*/ 103918 w 204117"/>
                <a:gd name="connsiteY19" fmla="*/ 41758 h 215316"/>
                <a:gd name="connsiteX20" fmla="*/ 71001 w 204117"/>
                <a:gd name="connsiteY20" fmla="*/ 53818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17" h="215316">
                  <a:moveTo>
                    <a:pt x="202440" y="129172"/>
                  </a:moveTo>
                  <a:lnTo>
                    <a:pt x="55903" y="129172"/>
                  </a:lnTo>
                  <a:cubicBezTo>
                    <a:pt x="61707" y="158416"/>
                    <a:pt x="78936" y="173061"/>
                    <a:pt x="107635" y="173061"/>
                  </a:cubicBezTo>
                  <a:cubicBezTo>
                    <a:pt x="119515" y="173061"/>
                    <a:pt x="129308" y="170884"/>
                    <a:pt x="137015" y="166441"/>
                  </a:cubicBezTo>
                  <a:cubicBezTo>
                    <a:pt x="144723" y="162043"/>
                    <a:pt x="150119" y="155696"/>
                    <a:pt x="153156" y="147398"/>
                  </a:cubicBezTo>
                  <a:lnTo>
                    <a:pt x="199538" y="164355"/>
                  </a:lnTo>
                  <a:cubicBezTo>
                    <a:pt x="192919" y="180904"/>
                    <a:pt x="181811" y="193554"/>
                    <a:pt x="166214" y="202259"/>
                  </a:cubicBezTo>
                  <a:cubicBezTo>
                    <a:pt x="150617" y="210964"/>
                    <a:pt x="131076" y="215317"/>
                    <a:pt x="107635" y="215317"/>
                  </a:cubicBezTo>
                  <a:cubicBezTo>
                    <a:pt x="73404" y="215317"/>
                    <a:pt x="46926" y="205841"/>
                    <a:pt x="28156" y="186934"/>
                  </a:cubicBezTo>
                  <a:cubicBezTo>
                    <a:pt x="9385" y="168028"/>
                    <a:pt x="0" y="141595"/>
                    <a:pt x="0" y="107636"/>
                  </a:cubicBezTo>
                  <a:cubicBezTo>
                    <a:pt x="0" y="73677"/>
                    <a:pt x="9113" y="47244"/>
                    <a:pt x="27294" y="28337"/>
                  </a:cubicBezTo>
                  <a:cubicBezTo>
                    <a:pt x="45521" y="9431"/>
                    <a:pt x="71183" y="0"/>
                    <a:pt x="104326" y="0"/>
                  </a:cubicBezTo>
                  <a:cubicBezTo>
                    <a:pt x="136335" y="0"/>
                    <a:pt x="160955" y="9249"/>
                    <a:pt x="178229" y="27748"/>
                  </a:cubicBezTo>
                  <a:cubicBezTo>
                    <a:pt x="195458" y="46246"/>
                    <a:pt x="204118" y="72588"/>
                    <a:pt x="204118" y="106820"/>
                  </a:cubicBezTo>
                  <a:cubicBezTo>
                    <a:pt x="204072" y="114527"/>
                    <a:pt x="203528" y="122008"/>
                    <a:pt x="202440" y="129172"/>
                  </a:cubicBezTo>
                  <a:moveTo>
                    <a:pt x="71001" y="53818"/>
                  </a:moveTo>
                  <a:cubicBezTo>
                    <a:pt x="62840" y="61843"/>
                    <a:pt x="57672" y="73677"/>
                    <a:pt x="55450" y="89409"/>
                  </a:cubicBezTo>
                  <a:lnTo>
                    <a:pt x="151932" y="89409"/>
                  </a:lnTo>
                  <a:cubicBezTo>
                    <a:pt x="149710" y="73949"/>
                    <a:pt x="144496" y="62160"/>
                    <a:pt x="136199" y="53999"/>
                  </a:cubicBezTo>
                  <a:cubicBezTo>
                    <a:pt x="127902" y="45838"/>
                    <a:pt x="117157" y="41758"/>
                    <a:pt x="103918" y="41758"/>
                  </a:cubicBezTo>
                  <a:cubicBezTo>
                    <a:pt x="90089" y="41803"/>
                    <a:pt x="79117" y="45838"/>
                    <a:pt x="71001" y="53818"/>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0" name="Forme libre : forme 19">
              <a:extLst>
                <a:ext uri="{FF2B5EF4-FFF2-40B4-BE49-F238E27FC236}">
                  <a16:creationId xmlns:a16="http://schemas.microsoft.com/office/drawing/2014/main" id="{0254C662-2306-4208-B1CC-4CC07083F041}"/>
                </a:ext>
              </a:extLst>
            </p:cNvPr>
            <p:cNvSpPr/>
            <p:nvPr/>
          </p:nvSpPr>
          <p:spPr>
            <a:xfrm>
              <a:off x="1655222" y="472586"/>
              <a:ext cx="260292" cy="215679"/>
            </a:xfrm>
            <a:custGeom>
              <a:avLst/>
              <a:gdLst>
                <a:gd name="connsiteX0" fmla="*/ 107817 w 260292"/>
                <a:gd name="connsiteY0" fmla="*/ 215680 h 215679"/>
                <a:gd name="connsiteX1" fmla="*/ 0 w 260292"/>
                <a:gd name="connsiteY1" fmla="*/ 107862 h 215679"/>
                <a:gd name="connsiteX2" fmla="*/ 107817 w 260292"/>
                <a:gd name="connsiteY2" fmla="*/ 0 h 215679"/>
                <a:gd name="connsiteX3" fmla="*/ 183942 w 260292"/>
                <a:gd name="connsiteY3" fmla="*/ 31466 h 215679"/>
                <a:gd name="connsiteX4" fmla="*/ 260293 w 260292"/>
                <a:gd name="connsiteY4" fmla="*/ 107862 h 215679"/>
                <a:gd name="connsiteX5" fmla="*/ 183942 w 260292"/>
                <a:gd name="connsiteY5" fmla="*/ 184214 h 215679"/>
                <a:gd name="connsiteX6" fmla="*/ 107817 w 260292"/>
                <a:gd name="connsiteY6" fmla="*/ 215680 h 215679"/>
                <a:gd name="connsiteX7" fmla="*/ 107817 w 260292"/>
                <a:gd name="connsiteY7" fmla="*/ 53002 h 215679"/>
                <a:gd name="connsiteX8" fmla="*/ 53002 w 260292"/>
                <a:gd name="connsiteY8" fmla="*/ 107817 h 215679"/>
                <a:gd name="connsiteX9" fmla="*/ 107817 w 260292"/>
                <a:gd name="connsiteY9" fmla="*/ 162632 h 215679"/>
                <a:gd name="connsiteX10" fmla="*/ 146491 w 260292"/>
                <a:gd name="connsiteY10" fmla="*/ 146673 h 215679"/>
                <a:gd name="connsiteX11" fmla="*/ 185347 w 260292"/>
                <a:gd name="connsiteY11" fmla="*/ 107817 h 215679"/>
                <a:gd name="connsiteX12" fmla="*/ 146491 w 260292"/>
                <a:gd name="connsiteY12" fmla="*/ 68961 h 215679"/>
                <a:gd name="connsiteX13" fmla="*/ 107817 w 260292"/>
                <a:gd name="connsiteY13" fmla="*/ 53002 h 21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292" h="215679">
                  <a:moveTo>
                    <a:pt x="107817" y="215680"/>
                  </a:moveTo>
                  <a:cubicBezTo>
                    <a:pt x="48332" y="215680"/>
                    <a:pt x="0" y="167302"/>
                    <a:pt x="0" y="107862"/>
                  </a:cubicBezTo>
                  <a:cubicBezTo>
                    <a:pt x="0" y="48377"/>
                    <a:pt x="48377" y="0"/>
                    <a:pt x="107817" y="0"/>
                  </a:cubicBezTo>
                  <a:cubicBezTo>
                    <a:pt x="136562" y="0"/>
                    <a:pt x="163584" y="11153"/>
                    <a:pt x="183942" y="31466"/>
                  </a:cubicBezTo>
                  <a:lnTo>
                    <a:pt x="260293" y="107862"/>
                  </a:lnTo>
                  <a:lnTo>
                    <a:pt x="183942" y="184214"/>
                  </a:lnTo>
                  <a:cubicBezTo>
                    <a:pt x="163584" y="204526"/>
                    <a:pt x="136517" y="215680"/>
                    <a:pt x="107817" y="215680"/>
                  </a:cubicBezTo>
                  <a:moveTo>
                    <a:pt x="107817" y="53002"/>
                  </a:moveTo>
                  <a:cubicBezTo>
                    <a:pt x="77576" y="53002"/>
                    <a:pt x="53002" y="77576"/>
                    <a:pt x="53002" y="107817"/>
                  </a:cubicBezTo>
                  <a:cubicBezTo>
                    <a:pt x="53002" y="138059"/>
                    <a:pt x="77576" y="162632"/>
                    <a:pt x="107817" y="162632"/>
                  </a:cubicBezTo>
                  <a:cubicBezTo>
                    <a:pt x="122416" y="162632"/>
                    <a:pt x="136154" y="156965"/>
                    <a:pt x="146491" y="146673"/>
                  </a:cubicBezTo>
                  <a:lnTo>
                    <a:pt x="185347" y="107817"/>
                  </a:lnTo>
                  <a:lnTo>
                    <a:pt x="146491" y="68961"/>
                  </a:lnTo>
                  <a:cubicBezTo>
                    <a:pt x="136154" y="58715"/>
                    <a:pt x="122416" y="53002"/>
                    <a:pt x="107817" y="5300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1" name="Forme libre : forme 20">
              <a:extLst>
                <a:ext uri="{FF2B5EF4-FFF2-40B4-BE49-F238E27FC236}">
                  <a16:creationId xmlns:a16="http://schemas.microsoft.com/office/drawing/2014/main" id="{76C9ADC9-D118-41AA-8AD3-525F4B7E838D}"/>
                </a:ext>
              </a:extLst>
            </p:cNvPr>
            <p:cNvSpPr/>
            <p:nvPr/>
          </p:nvSpPr>
          <p:spPr>
            <a:xfrm>
              <a:off x="1897832" y="472903"/>
              <a:ext cx="332836" cy="211190"/>
            </a:xfrm>
            <a:custGeom>
              <a:avLst/>
              <a:gdLst>
                <a:gd name="connsiteX0" fmla="*/ 311980 w 332836"/>
                <a:gd name="connsiteY0" fmla="*/ 19451 h 211190"/>
                <a:gd name="connsiteX1" fmla="*/ 259205 w 332836"/>
                <a:gd name="connsiteY1" fmla="*/ 0 h 211190"/>
                <a:gd name="connsiteX2" fmla="*/ 217810 w 332836"/>
                <a:gd name="connsiteY2" fmla="*/ 10745 h 211190"/>
                <a:gd name="connsiteX3" fmla="*/ 188838 w 332836"/>
                <a:gd name="connsiteY3" fmla="*/ 41803 h 211190"/>
                <a:gd name="connsiteX4" fmla="*/ 162541 w 332836"/>
                <a:gd name="connsiteY4" fmla="*/ 10745 h 211190"/>
                <a:gd name="connsiteX5" fmla="*/ 121328 w 332836"/>
                <a:gd name="connsiteY5" fmla="*/ 0 h 211190"/>
                <a:gd name="connsiteX6" fmla="*/ 80976 w 332836"/>
                <a:gd name="connsiteY6" fmla="*/ 10337 h 211190"/>
                <a:gd name="connsiteX7" fmla="*/ 52594 w 332836"/>
                <a:gd name="connsiteY7" fmla="*/ 40987 h 211190"/>
                <a:gd name="connsiteX8" fmla="*/ 50961 w 332836"/>
                <a:gd name="connsiteY8" fmla="*/ 4126 h 211190"/>
                <a:gd name="connsiteX9" fmla="*/ 0 w 332836"/>
                <a:gd name="connsiteY9" fmla="*/ 4126 h 211190"/>
                <a:gd name="connsiteX10" fmla="*/ 0 w 332836"/>
                <a:gd name="connsiteY10" fmla="*/ 60619 h 211190"/>
                <a:gd name="connsiteX11" fmla="*/ 46881 w 332836"/>
                <a:gd name="connsiteY11" fmla="*/ 107500 h 211190"/>
                <a:gd name="connsiteX12" fmla="*/ 0 w 332836"/>
                <a:gd name="connsiteY12" fmla="*/ 154381 h 211190"/>
                <a:gd name="connsiteX13" fmla="*/ 0 w 332836"/>
                <a:gd name="connsiteY13" fmla="*/ 211146 h 211190"/>
                <a:gd name="connsiteX14" fmla="*/ 56720 w 332836"/>
                <a:gd name="connsiteY14" fmla="*/ 211146 h 211190"/>
                <a:gd name="connsiteX15" fmla="*/ 56720 w 332836"/>
                <a:gd name="connsiteY15" fmla="*/ 101424 h 211190"/>
                <a:gd name="connsiteX16" fmla="*/ 70185 w 332836"/>
                <a:gd name="connsiteY16" fmla="*/ 58987 h 211190"/>
                <a:gd name="connsiteX17" fmla="*/ 102285 w 332836"/>
                <a:gd name="connsiteY17" fmla="*/ 44705 h 211190"/>
                <a:gd name="connsiteX18" fmla="*/ 128764 w 332836"/>
                <a:gd name="connsiteY18" fmla="*/ 54861 h 211190"/>
                <a:gd name="connsiteX19" fmla="*/ 138285 w 332836"/>
                <a:gd name="connsiteY19" fmla="*/ 86553 h 211190"/>
                <a:gd name="connsiteX20" fmla="*/ 138285 w 332836"/>
                <a:gd name="connsiteY20" fmla="*/ 211191 h 211190"/>
                <a:gd name="connsiteX21" fmla="*/ 195004 w 332836"/>
                <a:gd name="connsiteY21" fmla="*/ 211191 h 211190"/>
                <a:gd name="connsiteX22" fmla="*/ 195004 w 332836"/>
                <a:gd name="connsiteY22" fmla="*/ 99792 h 211190"/>
                <a:gd name="connsiteX23" fmla="*/ 207835 w 332836"/>
                <a:gd name="connsiteY23" fmla="*/ 59213 h 211190"/>
                <a:gd name="connsiteX24" fmla="*/ 240525 w 332836"/>
                <a:gd name="connsiteY24" fmla="*/ 44705 h 211190"/>
                <a:gd name="connsiteX25" fmla="*/ 266595 w 332836"/>
                <a:gd name="connsiteY25" fmla="*/ 54861 h 211190"/>
                <a:gd name="connsiteX26" fmla="*/ 276116 w 332836"/>
                <a:gd name="connsiteY26" fmla="*/ 86553 h 211190"/>
                <a:gd name="connsiteX27" fmla="*/ 276116 w 332836"/>
                <a:gd name="connsiteY27" fmla="*/ 211191 h 211190"/>
                <a:gd name="connsiteX28" fmla="*/ 332836 w 332836"/>
                <a:gd name="connsiteY28" fmla="*/ 211191 h 211190"/>
                <a:gd name="connsiteX29" fmla="*/ 332836 w 332836"/>
                <a:gd name="connsiteY29" fmla="*/ 75354 h 211190"/>
                <a:gd name="connsiteX30" fmla="*/ 311980 w 332836"/>
                <a:gd name="connsiteY30"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2836" h="211190">
                  <a:moveTo>
                    <a:pt x="311980" y="19451"/>
                  </a:moveTo>
                  <a:cubicBezTo>
                    <a:pt x="298015" y="6484"/>
                    <a:pt x="280424" y="0"/>
                    <a:pt x="259205" y="0"/>
                  </a:cubicBezTo>
                  <a:cubicBezTo>
                    <a:pt x="244288" y="0"/>
                    <a:pt x="230505" y="3582"/>
                    <a:pt x="217810" y="10745"/>
                  </a:cubicBezTo>
                  <a:cubicBezTo>
                    <a:pt x="205115" y="17909"/>
                    <a:pt x="195458" y="28292"/>
                    <a:pt x="188838" y="41803"/>
                  </a:cubicBezTo>
                  <a:cubicBezTo>
                    <a:pt x="183307" y="28292"/>
                    <a:pt x="174556" y="17909"/>
                    <a:pt x="162541" y="10745"/>
                  </a:cubicBezTo>
                  <a:cubicBezTo>
                    <a:pt x="150527" y="3582"/>
                    <a:pt x="136789" y="0"/>
                    <a:pt x="121328" y="0"/>
                  </a:cubicBezTo>
                  <a:cubicBezTo>
                    <a:pt x="106411" y="0"/>
                    <a:pt x="92946" y="3446"/>
                    <a:pt x="80976" y="10337"/>
                  </a:cubicBezTo>
                  <a:cubicBezTo>
                    <a:pt x="68961" y="17229"/>
                    <a:pt x="59531" y="27476"/>
                    <a:pt x="52594" y="40987"/>
                  </a:cubicBezTo>
                  <a:lnTo>
                    <a:pt x="50961" y="4126"/>
                  </a:lnTo>
                  <a:lnTo>
                    <a:pt x="0" y="4126"/>
                  </a:lnTo>
                  <a:lnTo>
                    <a:pt x="0" y="60619"/>
                  </a:lnTo>
                  <a:lnTo>
                    <a:pt x="46881" y="107500"/>
                  </a:lnTo>
                  <a:lnTo>
                    <a:pt x="0" y="154381"/>
                  </a:lnTo>
                  <a:lnTo>
                    <a:pt x="0" y="211146"/>
                  </a:lnTo>
                  <a:lnTo>
                    <a:pt x="56720" y="211146"/>
                  </a:lnTo>
                  <a:lnTo>
                    <a:pt x="56720" y="101424"/>
                  </a:lnTo>
                  <a:cubicBezTo>
                    <a:pt x="56720" y="82654"/>
                    <a:pt x="61208" y="68508"/>
                    <a:pt x="70185" y="58987"/>
                  </a:cubicBezTo>
                  <a:cubicBezTo>
                    <a:pt x="79162" y="49465"/>
                    <a:pt x="89863" y="44705"/>
                    <a:pt x="102285" y="44705"/>
                  </a:cubicBezTo>
                  <a:cubicBezTo>
                    <a:pt x="113575" y="44705"/>
                    <a:pt x="122416" y="48105"/>
                    <a:pt x="128764" y="54861"/>
                  </a:cubicBezTo>
                  <a:cubicBezTo>
                    <a:pt x="135111" y="61616"/>
                    <a:pt x="138285" y="72180"/>
                    <a:pt x="138285" y="86553"/>
                  </a:cubicBezTo>
                  <a:lnTo>
                    <a:pt x="138285" y="211191"/>
                  </a:lnTo>
                  <a:lnTo>
                    <a:pt x="195004" y="211191"/>
                  </a:lnTo>
                  <a:lnTo>
                    <a:pt x="195004" y="99792"/>
                  </a:lnTo>
                  <a:cubicBezTo>
                    <a:pt x="195004" y="82427"/>
                    <a:pt x="199266" y="68871"/>
                    <a:pt x="207835" y="59213"/>
                  </a:cubicBezTo>
                  <a:cubicBezTo>
                    <a:pt x="216405" y="49556"/>
                    <a:pt x="227286" y="44705"/>
                    <a:pt x="240525" y="44705"/>
                  </a:cubicBezTo>
                  <a:cubicBezTo>
                    <a:pt x="251543" y="44705"/>
                    <a:pt x="260248" y="48105"/>
                    <a:pt x="266595" y="54861"/>
                  </a:cubicBezTo>
                  <a:cubicBezTo>
                    <a:pt x="272943" y="61616"/>
                    <a:pt x="276116" y="72180"/>
                    <a:pt x="276116" y="86553"/>
                  </a:cubicBezTo>
                  <a:lnTo>
                    <a:pt x="276116" y="211191"/>
                  </a:lnTo>
                  <a:lnTo>
                    <a:pt x="332836" y="211191"/>
                  </a:lnTo>
                  <a:lnTo>
                    <a:pt x="332836" y="75354"/>
                  </a:lnTo>
                  <a:cubicBezTo>
                    <a:pt x="332881" y="51052"/>
                    <a:pt x="325899" y="32418"/>
                    <a:pt x="311980"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2" name="Forme libre : forme 21">
              <a:extLst>
                <a:ext uri="{FF2B5EF4-FFF2-40B4-BE49-F238E27FC236}">
                  <a16:creationId xmlns:a16="http://schemas.microsoft.com/office/drawing/2014/main" id="{734429CC-BD61-4F0E-950E-C1E6FEB98055}"/>
                </a:ext>
              </a:extLst>
            </p:cNvPr>
            <p:cNvSpPr/>
            <p:nvPr/>
          </p:nvSpPr>
          <p:spPr>
            <a:xfrm>
              <a:off x="1490640" y="413735"/>
              <a:ext cx="163538" cy="274484"/>
            </a:xfrm>
            <a:custGeom>
              <a:avLst/>
              <a:gdLst>
                <a:gd name="connsiteX0" fmla="*/ 163539 w 163538"/>
                <a:gd name="connsiteY0" fmla="*/ 257483 h 274484"/>
                <a:gd name="connsiteX1" fmla="*/ 138512 w 163538"/>
                <a:gd name="connsiteY1" fmla="*/ 269906 h 274484"/>
                <a:gd name="connsiteX2" fmla="*/ 106819 w 163538"/>
                <a:gd name="connsiteY2" fmla="*/ 274485 h 274484"/>
                <a:gd name="connsiteX3" fmla="*/ 37677 w 163538"/>
                <a:gd name="connsiteY3" fmla="*/ 211962 h 274484"/>
                <a:gd name="connsiteX4" fmla="*/ 37677 w 163538"/>
                <a:gd name="connsiteY4" fmla="*/ 105550 h 274484"/>
                <a:gd name="connsiteX5" fmla="*/ 0 w 163538"/>
                <a:gd name="connsiteY5" fmla="*/ 105550 h 274484"/>
                <a:gd name="connsiteX6" fmla="*/ 0 w 163538"/>
                <a:gd name="connsiteY6" fmla="*/ 63339 h 274484"/>
                <a:gd name="connsiteX7" fmla="*/ 37677 w 163538"/>
                <a:gd name="connsiteY7" fmla="*/ 63339 h 274484"/>
                <a:gd name="connsiteX8" fmla="*/ 37677 w 163538"/>
                <a:gd name="connsiteY8" fmla="*/ 15733 h 274484"/>
                <a:gd name="connsiteX9" fmla="*/ 94396 w 163538"/>
                <a:gd name="connsiteY9" fmla="*/ 0 h 274484"/>
                <a:gd name="connsiteX10" fmla="*/ 94396 w 163538"/>
                <a:gd name="connsiteY10" fmla="*/ 63339 h 274484"/>
                <a:gd name="connsiteX11" fmla="*/ 161453 w 163538"/>
                <a:gd name="connsiteY11" fmla="*/ 63339 h 274484"/>
                <a:gd name="connsiteX12" fmla="*/ 161453 w 163538"/>
                <a:gd name="connsiteY12" fmla="*/ 105550 h 274484"/>
                <a:gd name="connsiteX13" fmla="*/ 94396 w 163538"/>
                <a:gd name="connsiteY13" fmla="*/ 105550 h 274484"/>
                <a:gd name="connsiteX14" fmla="*/ 94396 w 163538"/>
                <a:gd name="connsiteY14" fmla="*/ 202849 h 274484"/>
                <a:gd name="connsiteX15" fmla="*/ 122960 w 163538"/>
                <a:gd name="connsiteY15" fmla="*/ 231412 h 274484"/>
                <a:gd name="connsiteX16" fmla="*/ 154834 w 163538"/>
                <a:gd name="connsiteY16" fmla="*/ 219805 h 274484"/>
                <a:gd name="connsiteX17" fmla="*/ 163539 w 163538"/>
                <a:gd name="connsiteY17" fmla="*/ 257483 h 2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8" h="274484">
                  <a:moveTo>
                    <a:pt x="163539" y="257483"/>
                  </a:moveTo>
                  <a:cubicBezTo>
                    <a:pt x="156919" y="262742"/>
                    <a:pt x="148577" y="266868"/>
                    <a:pt x="138512" y="269906"/>
                  </a:cubicBezTo>
                  <a:cubicBezTo>
                    <a:pt x="128446" y="272943"/>
                    <a:pt x="117882" y="274485"/>
                    <a:pt x="106819" y="274485"/>
                  </a:cubicBezTo>
                  <a:cubicBezTo>
                    <a:pt x="60709" y="274485"/>
                    <a:pt x="37677" y="253629"/>
                    <a:pt x="37677" y="211962"/>
                  </a:cubicBezTo>
                  <a:lnTo>
                    <a:pt x="37677" y="105550"/>
                  </a:lnTo>
                  <a:lnTo>
                    <a:pt x="0" y="105550"/>
                  </a:lnTo>
                  <a:lnTo>
                    <a:pt x="0" y="63339"/>
                  </a:lnTo>
                  <a:lnTo>
                    <a:pt x="37677" y="63339"/>
                  </a:lnTo>
                  <a:lnTo>
                    <a:pt x="37677" y="15733"/>
                  </a:lnTo>
                  <a:lnTo>
                    <a:pt x="94396" y="0"/>
                  </a:lnTo>
                  <a:lnTo>
                    <a:pt x="94396" y="63339"/>
                  </a:lnTo>
                  <a:lnTo>
                    <a:pt x="161453" y="63339"/>
                  </a:lnTo>
                  <a:lnTo>
                    <a:pt x="161453" y="105550"/>
                  </a:lnTo>
                  <a:lnTo>
                    <a:pt x="94396" y="105550"/>
                  </a:lnTo>
                  <a:lnTo>
                    <a:pt x="94396" y="202849"/>
                  </a:lnTo>
                  <a:cubicBezTo>
                    <a:pt x="94396" y="221891"/>
                    <a:pt x="103918" y="231412"/>
                    <a:pt x="122960" y="231412"/>
                  </a:cubicBezTo>
                  <a:cubicBezTo>
                    <a:pt x="135111" y="231412"/>
                    <a:pt x="145721" y="227559"/>
                    <a:pt x="154834" y="219805"/>
                  </a:cubicBezTo>
                  <a:lnTo>
                    <a:pt x="163539" y="257483"/>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grpSp>
      <p:sp>
        <p:nvSpPr>
          <p:cNvPr id="24" name="Espace réservé du texte 20">
            <a:extLst>
              <a:ext uri="{FF2B5EF4-FFF2-40B4-BE49-F238E27FC236}">
                <a16:creationId xmlns:a16="http://schemas.microsoft.com/office/drawing/2014/main" id="{DF9539C7-51E3-4B50-8F00-8BB1A98D3AF2}"/>
              </a:ext>
            </a:extLst>
          </p:cNvPr>
          <p:cNvSpPr>
            <a:spLocks noGrp="1"/>
          </p:cNvSpPr>
          <p:nvPr>
            <p:ph type="body" sz="quarter" idx="16" hasCustomPrompt="1"/>
          </p:nvPr>
        </p:nvSpPr>
        <p:spPr>
          <a:xfrm>
            <a:off x="301568" y="4603194"/>
            <a:ext cx="4164922" cy="288032"/>
          </a:xfrm>
          <a:prstGeom prst="rect">
            <a:avLst/>
          </a:prstGeom>
          <a:ln>
            <a:noFill/>
          </a:ln>
        </p:spPr>
        <p:txBody>
          <a:bodyPr lIns="91396" tIns="45696" rIns="91396" bIns="45696"/>
          <a:lstStyle>
            <a:lvl1pPr marL="0" marR="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sz="1100" b="1" i="0" baseline="0">
                <a:solidFill>
                  <a:srgbClr val="FE5815"/>
                </a:solidFill>
                <a:latin typeface="Arial" panose="020B0604020202020204" pitchFamily="34" charset="0"/>
                <a:cs typeface="Arial" panose="020B0604020202020204" pitchFamily="34" charset="0"/>
              </a:defRPr>
            </a:lvl1pPr>
          </a:lstStyle>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r>
              <a:rPr lang="en-US" noProof="0" dirty="0"/>
              <a:t>Insert Control Stamp, if necessary, Framatome Know-How</a:t>
            </a:r>
            <a:br>
              <a:rPr lang="en-US" noProof="0" dirty="0"/>
            </a:br>
            <a:r>
              <a:rPr lang="fr-FR" dirty="0"/>
              <a:t>Export Control – AL: XX / ECCN: XX</a:t>
            </a:r>
          </a:p>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endParaRPr lang="en-US" noProof="0" dirty="0"/>
          </a:p>
          <a:p>
            <a:pPr lvl="0"/>
            <a:endParaRPr lang="en-US" noProof="0" dirty="0"/>
          </a:p>
        </p:txBody>
      </p:sp>
    </p:spTree>
    <p:extLst>
      <p:ext uri="{BB962C8B-B14F-4D97-AF65-F5344CB8AC3E}">
        <p14:creationId xmlns:p14="http://schemas.microsoft.com/office/powerpoint/2010/main" val="13113264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re de section">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40083AE-64D2-445E-8D35-1212CE6553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243" r="28324" b="25243"/>
          <a:stretch/>
        </p:blipFill>
        <p:spPr>
          <a:xfrm>
            <a:off x="5" y="1"/>
            <a:ext cx="9143999" cy="5143500"/>
          </a:xfrm>
          <a:prstGeom prst="rect">
            <a:avLst/>
          </a:prstGeom>
        </p:spPr>
      </p:pic>
      <p:sp>
        <p:nvSpPr>
          <p:cNvPr id="8" name="Rectangle 7">
            <a:extLst>
              <a:ext uri="{FF2B5EF4-FFF2-40B4-BE49-F238E27FC236}">
                <a16:creationId xmlns:a16="http://schemas.microsoft.com/office/drawing/2014/main" id="{E358BE01-017F-472B-83A8-9E575A0B08EF}"/>
              </a:ext>
            </a:extLst>
          </p:cNvPr>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51" tIns="34077" rIns="68151" bIns="34077" rtlCol="0" anchor="ctr"/>
          <a:lstStyle/>
          <a:p>
            <a:pPr algn="ctr" defTabSz="340762"/>
            <a:endParaRPr lang="fr-FR" sz="1300" dirty="0">
              <a:solidFill>
                <a:prstClr val="white"/>
              </a:solidFill>
            </a:endParaRPr>
          </a:p>
        </p:txBody>
      </p:sp>
      <p:sp>
        <p:nvSpPr>
          <p:cNvPr id="2" name="Title 1"/>
          <p:cNvSpPr>
            <a:spLocks noGrp="1"/>
          </p:cNvSpPr>
          <p:nvPr>
            <p:ph type="title" hasCustomPrompt="1"/>
          </p:nvPr>
        </p:nvSpPr>
        <p:spPr>
          <a:xfrm>
            <a:off x="301568" y="1282304"/>
            <a:ext cx="4161788" cy="484350"/>
          </a:xfrm>
          <a:ln>
            <a:noFill/>
          </a:ln>
        </p:spPr>
        <p:txBody>
          <a:bodyPr vert="horz" wrap="square" lIns="68151" tIns="34077" rIns="68151" bIns="34077" rtlCol="0" anchor="t" anchorCtr="0">
            <a:spAutoFit/>
          </a:bodyPr>
          <a:lstStyle>
            <a:lvl1pPr>
              <a:defRPr lang="en-US" sz="3000" kern="1500" dirty="0">
                <a:solidFill>
                  <a:schemeClr val="bg1"/>
                </a:solidFill>
              </a:defRPr>
            </a:lvl1pPr>
          </a:lstStyle>
          <a:p>
            <a:pPr marL="0" marR="0" lvl="0" indent="0" fontAlgn="auto">
              <a:spcBef>
                <a:spcPts val="750"/>
              </a:spcBef>
              <a:spcAft>
                <a:spcPts val="0"/>
              </a:spcAft>
              <a:buClrTx/>
              <a:buSzTx/>
              <a:buFont typeface="Arial" panose="020B0604020202020204" pitchFamily="34" charset="0"/>
              <a:tabLst/>
            </a:pPr>
            <a:r>
              <a:rPr lang="en-US" noProof="0" dirty="0"/>
              <a:t>Presentation title</a:t>
            </a:r>
          </a:p>
        </p:txBody>
      </p:sp>
      <p:sp>
        <p:nvSpPr>
          <p:cNvPr id="3" name="Text Placeholder 2"/>
          <p:cNvSpPr>
            <a:spLocks noGrp="1"/>
          </p:cNvSpPr>
          <p:nvPr>
            <p:ph type="body" idx="1" hasCustomPrompt="1"/>
          </p:nvPr>
        </p:nvSpPr>
        <p:spPr>
          <a:xfrm>
            <a:off x="301568" y="2795265"/>
            <a:ext cx="4161788" cy="276601"/>
          </a:xfrm>
          <a:prstGeom prst="rect">
            <a:avLst/>
          </a:prstGeom>
          <a:ln>
            <a:noFill/>
          </a:ln>
        </p:spPr>
        <p:txBody>
          <a:bodyPr vert="horz" wrap="square" lIns="68151" tIns="34077" rIns="68151" bIns="34077" rtlCol="0">
            <a:spAutoFit/>
          </a:bodyPr>
          <a:lstStyle>
            <a:lvl1pPr>
              <a:defRPr lang="fr-FR" sz="1500" b="1" dirty="0" smtClean="0">
                <a:solidFill>
                  <a:schemeClr val="bg1"/>
                </a:solidFill>
              </a:defRPr>
            </a:lvl1pPr>
          </a:lstStyle>
          <a:p>
            <a:pPr lvl="0"/>
            <a:r>
              <a:rPr lang="en-US" noProof="0" dirty="0"/>
              <a:t>Speaker’s name</a:t>
            </a:r>
          </a:p>
        </p:txBody>
      </p:sp>
      <p:sp>
        <p:nvSpPr>
          <p:cNvPr id="13" name="Espace réservé du texte 20">
            <a:extLst>
              <a:ext uri="{FF2B5EF4-FFF2-40B4-BE49-F238E27FC236}">
                <a16:creationId xmlns:a16="http://schemas.microsoft.com/office/drawing/2014/main" id="{411AFC5A-BF12-453C-B7C7-C19EE5BEDBFF}"/>
              </a:ext>
            </a:extLst>
          </p:cNvPr>
          <p:cNvSpPr>
            <a:spLocks noGrp="1"/>
          </p:cNvSpPr>
          <p:nvPr>
            <p:ph type="body" sz="quarter" idx="15" hasCustomPrompt="1"/>
          </p:nvPr>
        </p:nvSpPr>
        <p:spPr>
          <a:xfrm>
            <a:off x="301567" y="3297983"/>
            <a:ext cx="4164923" cy="479659"/>
          </a:xfrm>
          <a:prstGeom prst="rect">
            <a:avLst/>
          </a:prstGeom>
          <a:ln>
            <a:noFill/>
          </a:ln>
        </p:spPr>
        <p:txBody>
          <a:bodyPr lIns="91396" tIns="45696" rIns="91396" bIns="456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en-US" noProof="0" dirty="0"/>
              <a:t>Place and date XX/XX/202X</a:t>
            </a:r>
          </a:p>
        </p:txBody>
      </p:sp>
      <p:grpSp>
        <p:nvGrpSpPr>
          <p:cNvPr id="11" name="Groupe 10">
            <a:extLst>
              <a:ext uri="{FF2B5EF4-FFF2-40B4-BE49-F238E27FC236}">
                <a16:creationId xmlns:a16="http://schemas.microsoft.com/office/drawing/2014/main" id="{52CE9AEB-5273-48BD-9167-F6C35765575E}"/>
              </a:ext>
            </a:extLst>
          </p:cNvPr>
          <p:cNvGrpSpPr/>
          <p:nvPr userDrawn="1"/>
        </p:nvGrpSpPr>
        <p:grpSpPr>
          <a:xfrm>
            <a:off x="395288" y="382226"/>
            <a:ext cx="2056364" cy="306040"/>
            <a:chOff x="395288" y="382225"/>
            <a:chExt cx="2056364" cy="306040"/>
          </a:xfrm>
        </p:grpSpPr>
        <p:sp>
          <p:nvSpPr>
            <p:cNvPr id="12" name="Forme libre : forme 11">
              <a:extLst>
                <a:ext uri="{FF2B5EF4-FFF2-40B4-BE49-F238E27FC236}">
                  <a16:creationId xmlns:a16="http://schemas.microsoft.com/office/drawing/2014/main" id="{3AE69E73-0916-46BF-9137-25EB2B3F2380}"/>
                </a:ext>
              </a:extLst>
            </p:cNvPr>
            <p:cNvSpPr/>
            <p:nvPr/>
          </p:nvSpPr>
          <p:spPr>
            <a:xfrm>
              <a:off x="395288" y="382225"/>
              <a:ext cx="157282" cy="301824"/>
            </a:xfrm>
            <a:custGeom>
              <a:avLst/>
              <a:gdLst>
                <a:gd name="connsiteX0" fmla="*/ 90271 w 157282"/>
                <a:gd name="connsiteY0" fmla="*/ 94805 h 301824"/>
                <a:gd name="connsiteX1" fmla="*/ 155695 w 157282"/>
                <a:gd name="connsiteY1" fmla="*/ 94805 h 301824"/>
                <a:gd name="connsiteX2" fmla="*/ 155695 w 157282"/>
                <a:gd name="connsiteY2" fmla="*/ 137016 h 301824"/>
                <a:gd name="connsiteX3" fmla="*/ 92764 w 157282"/>
                <a:gd name="connsiteY3" fmla="*/ 137016 h 301824"/>
                <a:gd name="connsiteX4" fmla="*/ 92764 w 157282"/>
                <a:gd name="connsiteY4" fmla="*/ 301824 h 301824"/>
                <a:gd name="connsiteX5" fmla="*/ 35999 w 157282"/>
                <a:gd name="connsiteY5" fmla="*/ 301824 h 301824"/>
                <a:gd name="connsiteX6" fmla="*/ 35999 w 157282"/>
                <a:gd name="connsiteY6" fmla="*/ 137061 h 301824"/>
                <a:gd name="connsiteX7" fmla="*/ 0 w 157282"/>
                <a:gd name="connsiteY7" fmla="*/ 137061 h 301824"/>
                <a:gd name="connsiteX8" fmla="*/ 0 w 157282"/>
                <a:gd name="connsiteY8" fmla="*/ 94850 h 301824"/>
                <a:gd name="connsiteX9" fmla="*/ 35999 w 157282"/>
                <a:gd name="connsiteY9" fmla="*/ 94850 h 301824"/>
                <a:gd name="connsiteX10" fmla="*/ 35999 w 157282"/>
                <a:gd name="connsiteY10" fmla="*/ 70004 h 301824"/>
                <a:gd name="connsiteX11" fmla="*/ 57128 w 157282"/>
                <a:gd name="connsiteY11" fmla="*/ 18045 h 301824"/>
                <a:gd name="connsiteX12" fmla="*/ 114255 w 157282"/>
                <a:gd name="connsiteY12" fmla="*/ 0 h 301824"/>
                <a:gd name="connsiteX13" fmla="*/ 139282 w 157282"/>
                <a:gd name="connsiteY13" fmla="*/ 2902 h 301824"/>
                <a:gd name="connsiteX14" fmla="*/ 157282 w 157282"/>
                <a:gd name="connsiteY14" fmla="*/ 10791 h 301824"/>
                <a:gd name="connsiteX15" fmla="*/ 149393 w 157282"/>
                <a:gd name="connsiteY15" fmla="*/ 48468 h 301824"/>
                <a:gd name="connsiteX16" fmla="*/ 125771 w 157282"/>
                <a:gd name="connsiteY16" fmla="*/ 42256 h 301824"/>
                <a:gd name="connsiteX17" fmla="*/ 90180 w 157282"/>
                <a:gd name="connsiteY17" fmla="*/ 74130 h 301824"/>
                <a:gd name="connsiteX18" fmla="*/ 90180 w 157282"/>
                <a:gd name="connsiteY18" fmla="*/ 94805 h 30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282" h="301824">
                  <a:moveTo>
                    <a:pt x="90271" y="94805"/>
                  </a:moveTo>
                  <a:lnTo>
                    <a:pt x="155695" y="94805"/>
                  </a:lnTo>
                  <a:lnTo>
                    <a:pt x="155695" y="137016"/>
                  </a:lnTo>
                  <a:lnTo>
                    <a:pt x="92764" y="137016"/>
                  </a:lnTo>
                  <a:lnTo>
                    <a:pt x="92764" y="301824"/>
                  </a:lnTo>
                  <a:lnTo>
                    <a:pt x="35999" y="301824"/>
                  </a:lnTo>
                  <a:lnTo>
                    <a:pt x="35999" y="137061"/>
                  </a:lnTo>
                  <a:lnTo>
                    <a:pt x="0" y="137061"/>
                  </a:lnTo>
                  <a:lnTo>
                    <a:pt x="0" y="94850"/>
                  </a:lnTo>
                  <a:lnTo>
                    <a:pt x="35999" y="94850"/>
                  </a:lnTo>
                  <a:lnTo>
                    <a:pt x="35999" y="70004"/>
                  </a:lnTo>
                  <a:cubicBezTo>
                    <a:pt x="35999" y="47380"/>
                    <a:pt x="43027" y="30060"/>
                    <a:pt x="57128" y="18045"/>
                  </a:cubicBezTo>
                  <a:cubicBezTo>
                    <a:pt x="71228" y="6030"/>
                    <a:pt x="90271" y="0"/>
                    <a:pt x="114255" y="0"/>
                  </a:cubicBezTo>
                  <a:cubicBezTo>
                    <a:pt x="123368" y="0"/>
                    <a:pt x="131711" y="952"/>
                    <a:pt x="139282" y="2902"/>
                  </a:cubicBezTo>
                  <a:cubicBezTo>
                    <a:pt x="146899" y="4851"/>
                    <a:pt x="152884" y="7481"/>
                    <a:pt x="157282" y="10791"/>
                  </a:cubicBezTo>
                  <a:lnTo>
                    <a:pt x="149393" y="48468"/>
                  </a:lnTo>
                  <a:cubicBezTo>
                    <a:pt x="143046" y="44342"/>
                    <a:pt x="135157" y="42256"/>
                    <a:pt x="125771" y="42256"/>
                  </a:cubicBezTo>
                  <a:cubicBezTo>
                    <a:pt x="102013" y="42256"/>
                    <a:pt x="90180" y="52866"/>
                    <a:pt x="90180" y="74130"/>
                  </a:cubicBezTo>
                  <a:lnTo>
                    <a:pt x="90180" y="94805"/>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5" name="Forme libre : forme 14">
              <a:extLst>
                <a:ext uri="{FF2B5EF4-FFF2-40B4-BE49-F238E27FC236}">
                  <a16:creationId xmlns:a16="http://schemas.microsoft.com/office/drawing/2014/main" id="{65551165-DAB2-4E0B-8571-EBBF62124974}"/>
                </a:ext>
              </a:extLst>
            </p:cNvPr>
            <p:cNvSpPr/>
            <p:nvPr/>
          </p:nvSpPr>
          <p:spPr>
            <a:xfrm>
              <a:off x="567124" y="472903"/>
              <a:ext cx="139509" cy="211145"/>
            </a:xfrm>
            <a:custGeom>
              <a:avLst/>
              <a:gdLst>
                <a:gd name="connsiteX0" fmla="*/ 139509 w 139509"/>
                <a:gd name="connsiteY0" fmla="*/ 4534 h 211145"/>
                <a:gd name="connsiteX1" fmla="*/ 132481 w 139509"/>
                <a:gd name="connsiteY1" fmla="*/ 54226 h 211145"/>
                <a:gd name="connsiteX2" fmla="*/ 106411 w 139509"/>
                <a:gd name="connsiteY2" fmla="*/ 48014 h 211145"/>
                <a:gd name="connsiteX3" fmla="*/ 71409 w 139509"/>
                <a:gd name="connsiteY3" fmla="*/ 62704 h 211145"/>
                <a:gd name="connsiteX4" fmla="*/ 56719 w 139509"/>
                <a:gd name="connsiteY4" fmla="*/ 103918 h 211145"/>
                <a:gd name="connsiteX5" fmla="*/ 56719 w 139509"/>
                <a:gd name="connsiteY5" fmla="*/ 211146 h 211145"/>
                <a:gd name="connsiteX6" fmla="*/ 0 w 139509"/>
                <a:gd name="connsiteY6" fmla="*/ 211146 h 211145"/>
                <a:gd name="connsiteX7" fmla="*/ 0 w 139509"/>
                <a:gd name="connsiteY7" fmla="*/ 4126 h 211145"/>
                <a:gd name="connsiteX8" fmla="*/ 49284 w 139509"/>
                <a:gd name="connsiteY8" fmla="*/ 4126 h 211145"/>
                <a:gd name="connsiteX9" fmla="*/ 53002 w 139509"/>
                <a:gd name="connsiteY9" fmla="*/ 44705 h 211145"/>
                <a:gd name="connsiteX10" fmla="*/ 117157 w 139509"/>
                <a:gd name="connsiteY10" fmla="*/ 0 h 211145"/>
                <a:gd name="connsiteX11" fmla="*/ 139509 w 139509"/>
                <a:gd name="connsiteY11" fmla="*/ 4534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509" h="211145">
                  <a:moveTo>
                    <a:pt x="139509" y="4534"/>
                  </a:moveTo>
                  <a:lnTo>
                    <a:pt x="132481" y="54226"/>
                  </a:lnTo>
                  <a:cubicBezTo>
                    <a:pt x="126134" y="50100"/>
                    <a:pt x="117429" y="48014"/>
                    <a:pt x="106411" y="48014"/>
                  </a:cubicBezTo>
                  <a:cubicBezTo>
                    <a:pt x="92900" y="48014"/>
                    <a:pt x="81203" y="52911"/>
                    <a:pt x="71409" y="62704"/>
                  </a:cubicBezTo>
                  <a:cubicBezTo>
                    <a:pt x="61616" y="72498"/>
                    <a:pt x="56719" y="86236"/>
                    <a:pt x="56719" y="103918"/>
                  </a:cubicBezTo>
                  <a:lnTo>
                    <a:pt x="56719" y="211146"/>
                  </a:lnTo>
                  <a:lnTo>
                    <a:pt x="0" y="211146"/>
                  </a:lnTo>
                  <a:lnTo>
                    <a:pt x="0" y="4126"/>
                  </a:lnTo>
                  <a:lnTo>
                    <a:pt x="49284" y="4126"/>
                  </a:lnTo>
                  <a:lnTo>
                    <a:pt x="53002" y="44705"/>
                  </a:lnTo>
                  <a:cubicBezTo>
                    <a:pt x="64291" y="14917"/>
                    <a:pt x="85691" y="0"/>
                    <a:pt x="117157" y="0"/>
                  </a:cubicBezTo>
                  <a:cubicBezTo>
                    <a:pt x="126814" y="0"/>
                    <a:pt x="134250" y="1496"/>
                    <a:pt x="139509" y="4534"/>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ED1429F0-4E70-4934-83EE-513C8DE28BFC}"/>
                </a:ext>
              </a:extLst>
            </p:cNvPr>
            <p:cNvSpPr/>
            <p:nvPr/>
          </p:nvSpPr>
          <p:spPr>
            <a:xfrm>
              <a:off x="707494"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539 w 216087"/>
                <a:gd name="connsiteY15" fmla="*/ 57536 h 215316"/>
                <a:gd name="connsiteX16" fmla="*/ 32327 w 216087"/>
                <a:gd name="connsiteY16" fmla="*/ 15325 h 215316"/>
                <a:gd name="connsiteX17" fmla="*/ 92719 w 216087"/>
                <a:gd name="connsiteY17" fmla="*/ 0 h 215316"/>
                <a:gd name="connsiteX18" fmla="*/ 161861 w 216087"/>
                <a:gd name="connsiteY18" fmla="*/ 19269 h 215316"/>
                <a:gd name="connsiteX19" fmla="*/ 186707 w 216087"/>
                <a:gd name="connsiteY19" fmla="*/ 76216 h 215316"/>
                <a:gd name="connsiteX20" fmla="*/ 186707 w 216087"/>
                <a:gd name="connsiteY20" fmla="*/ 161091 h 215316"/>
                <a:gd name="connsiteX21" fmla="*/ 190425 w 216087"/>
                <a:gd name="connsiteY21" fmla="*/ 173106 h 215316"/>
                <a:gd name="connsiteX22" fmla="*/ 202032 w 216087"/>
                <a:gd name="connsiteY22" fmla="*/ 176824 h 215316"/>
                <a:gd name="connsiteX23" fmla="*/ 216087 w 216087"/>
                <a:gd name="connsiteY23" fmla="*/ 175146 h 215316"/>
                <a:gd name="connsiteX24" fmla="*/ 115298 w 216087"/>
                <a:gd name="connsiteY24" fmla="*/ 167892 h 215316"/>
                <a:gd name="connsiteX25" fmla="*/ 130396 w 216087"/>
                <a:gd name="connsiteY25" fmla="*/ 143681 h 215316"/>
                <a:gd name="connsiteX26" fmla="*/ 130396 w 216087"/>
                <a:gd name="connsiteY26" fmla="*/ 122144 h 215316"/>
                <a:gd name="connsiteX27" fmla="*/ 86099 w 216087"/>
                <a:gd name="connsiteY27" fmla="*/ 132074 h 215316"/>
                <a:gd name="connsiteX28" fmla="*/ 65198 w 216087"/>
                <a:gd name="connsiteY28" fmla="*/ 140960 h 215316"/>
                <a:gd name="connsiteX29" fmla="*/ 58352 w 216087"/>
                <a:gd name="connsiteY29" fmla="*/ 156466 h 215316"/>
                <a:gd name="connsiteX30" fmla="*/ 64563 w 216087"/>
                <a:gd name="connsiteY30" fmla="*/ 171564 h 215316"/>
                <a:gd name="connsiteX31" fmla="*/ 81928 w 216087"/>
                <a:gd name="connsiteY31" fmla="*/ 176733 h 215316"/>
                <a:gd name="connsiteX32" fmla="*/ 115298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08" y="213367"/>
                    <a:pt x="195276" y="215317"/>
                    <a:pt x="185030" y="215317"/>
                  </a:cubicBezTo>
                  <a:cubicBezTo>
                    <a:pt x="158552" y="215317"/>
                    <a:pt x="142683" y="204979"/>
                    <a:pt x="137423" y="184259"/>
                  </a:cubicBezTo>
                  <a:cubicBezTo>
                    <a:pt x="131348" y="194461"/>
                    <a:pt x="121963" y="202214"/>
                    <a:pt x="109268" y="207428"/>
                  </a:cubicBezTo>
                  <a:cubicBezTo>
                    <a:pt x="96573" y="212642"/>
                    <a:pt x="81520" y="215317"/>
                    <a:pt x="64155" y="215317"/>
                  </a:cubicBezTo>
                  <a:cubicBezTo>
                    <a:pt x="43979" y="215317"/>
                    <a:pt x="28292" y="210738"/>
                    <a:pt x="16957" y="201670"/>
                  </a:cubicBezTo>
                  <a:cubicBezTo>
                    <a:pt x="5622" y="192556"/>
                    <a:pt x="0" y="179453"/>
                    <a:pt x="0" y="162315"/>
                  </a:cubicBezTo>
                  <a:cubicBezTo>
                    <a:pt x="0" y="128628"/>
                    <a:pt x="26932"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539" y="57536"/>
                  </a:lnTo>
                  <a:cubicBezTo>
                    <a:pt x="6937" y="39581"/>
                    <a:pt x="16866" y="25526"/>
                    <a:pt x="32327" y="15325"/>
                  </a:cubicBezTo>
                  <a:cubicBezTo>
                    <a:pt x="47742" y="5123"/>
                    <a:pt x="67873" y="0"/>
                    <a:pt x="92719" y="0"/>
                  </a:cubicBezTo>
                  <a:cubicBezTo>
                    <a:pt x="122235" y="0"/>
                    <a:pt x="145313" y="6393"/>
                    <a:pt x="161861" y="19269"/>
                  </a:cubicBezTo>
                  <a:cubicBezTo>
                    <a:pt x="178410" y="32100"/>
                    <a:pt x="186707" y="51098"/>
                    <a:pt x="186707" y="76216"/>
                  </a:cubicBezTo>
                  <a:lnTo>
                    <a:pt x="186707" y="161091"/>
                  </a:lnTo>
                  <a:cubicBezTo>
                    <a:pt x="186707" y="166622"/>
                    <a:pt x="187931" y="170612"/>
                    <a:pt x="190425" y="173106"/>
                  </a:cubicBezTo>
                  <a:cubicBezTo>
                    <a:pt x="192919" y="175600"/>
                    <a:pt x="196773" y="176824"/>
                    <a:pt x="202032" y="176824"/>
                  </a:cubicBezTo>
                  <a:cubicBezTo>
                    <a:pt x="207835" y="176778"/>
                    <a:pt x="212505" y="176234"/>
                    <a:pt x="216087" y="175146"/>
                  </a:cubicBezTo>
                  <a:moveTo>
                    <a:pt x="115298" y="167892"/>
                  </a:moveTo>
                  <a:cubicBezTo>
                    <a:pt x="125363" y="161952"/>
                    <a:pt x="130396" y="153882"/>
                    <a:pt x="130396" y="143681"/>
                  </a:cubicBezTo>
                  <a:lnTo>
                    <a:pt x="130396" y="122144"/>
                  </a:lnTo>
                  <a:lnTo>
                    <a:pt x="86099" y="132074"/>
                  </a:lnTo>
                  <a:cubicBezTo>
                    <a:pt x="76714" y="134295"/>
                    <a:pt x="69732" y="137242"/>
                    <a:pt x="65198" y="140960"/>
                  </a:cubicBezTo>
                  <a:cubicBezTo>
                    <a:pt x="60619" y="144678"/>
                    <a:pt x="58352" y="149847"/>
                    <a:pt x="58352" y="156466"/>
                  </a:cubicBezTo>
                  <a:cubicBezTo>
                    <a:pt x="58352" y="163086"/>
                    <a:pt x="60437" y="168119"/>
                    <a:pt x="64563" y="171564"/>
                  </a:cubicBezTo>
                  <a:cubicBezTo>
                    <a:pt x="68689" y="175010"/>
                    <a:pt x="74493" y="176733"/>
                    <a:pt x="81928" y="176733"/>
                  </a:cubicBezTo>
                  <a:cubicBezTo>
                    <a:pt x="94079" y="176778"/>
                    <a:pt x="105187" y="173831"/>
                    <a:pt x="115298"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A330F3E4-C0B6-4AF6-AD9A-A292706C81E5}"/>
                </a:ext>
              </a:extLst>
            </p:cNvPr>
            <p:cNvSpPr/>
            <p:nvPr/>
          </p:nvSpPr>
          <p:spPr>
            <a:xfrm>
              <a:off x="933692" y="472903"/>
              <a:ext cx="332835" cy="211190"/>
            </a:xfrm>
            <a:custGeom>
              <a:avLst/>
              <a:gdLst>
                <a:gd name="connsiteX0" fmla="*/ 311935 w 332835"/>
                <a:gd name="connsiteY0" fmla="*/ 19451 h 211190"/>
                <a:gd name="connsiteX1" fmla="*/ 332836 w 332835"/>
                <a:gd name="connsiteY1" fmla="*/ 75354 h 211190"/>
                <a:gd name="connsiteX2" fmla="*/ 332836 w 332835"/>
                <a:gd name="connsiteY2" fmla="*/ 211146 h 211190"/>
                <a:gd name="connsiteX3" fmla="*/ 276116 w 332835"/>
                <a:gd name="connsiteY3" fmla="*/ 211146 h 211190"/>
                <a:gd name="connsiteX4" fmla="*/ 276116 w 332835"/>
                <a:gd name="connsiteY4" fmla="*/ 86553 h 211190"/>
                <a:gd name="connsiteX5" fmla="*/ 266595 w 332835"/>
                <a:gd name="connsiteY5" fmla="*/ 54861 h 211190"/>
                <a:gd name="connsiteX6" fmla="*/ 240525 w 332835"/>
                <a:gd name="connsiteY6" fmla="*/ 44705 h 211190"/>
                <a:gd name="connsiteX7" fmla="*/ 207835 w 332835"/>
                <a:gd name="connsiteY7" fmla="*/ 59213 h 211190"/>
                <a:gd name="connsiteX8" fmla="*/ 195004 w 332835"/>
                <a:gd name="connsiteY8" fmla="*/ 99792 h 211190"/>
                <a:gd name="connsiteX9" fmla="*/ 195004 w 332835"/>
                <a:gd name="connsiteY9" fmla="*/ 211191 h 211190"/>
                <a:gd name="connsiteX10" fmla="*/ 138285 w 332835"/>
                <a:gd name="connsiteY10" fmla="*/ 211191 h 211190"/>
                <a:gd name="connsiteX11" fmla="*/ 138285 w 332835"/>
                <a:gd name="connsiteY11" fmla="*/ 86553 h 211190"/>
                <a:gd name="connsiteX12" fmla="*/ 128764 w 332835"/>
                <a:gd name="connsiteY12" fmla="*/ 54861 h 211190"/>
                <a:gd name="connsiteX13" fmla="*/ 102285 w 332835"/>
                <a:gd name="connsiteY13" fmla="*/ 44705 h 211190"/>
                <a:gd name="connsiteX14" fmla="*/ 70185 w 332835"/>
                <a:gd name="connsiteY14" fmla="*/ 58987 h 211190"/>
                <a:gd name="connsiteX15" fmla="*/ 56719 w 332835"/>
                <a:gd name="connsiteY15" fmla="*/ 101424 h 211190"/>
                <a:gd name="connsiteX16" fmla="*/ 56719 w 332835"/>
                <a:gd name="connsiteY16" fmla="*/ 211146 h 211190"/>
                <a:gd name="connsiteX17" fmla="*/ 0 w 332835"/>
                <a:gd name="connsiteY17" fmla="*/ 211146 h 211190"/>
                <a:gd name="connsiteX18" fmla="*/ 0 w 332835"/>
                <a:gd name="connsiteY18" fmla="*/ 4126 h 211190"/>
                <a:gd name="connsiteX19" fmla="*/ 50916 w 332835"/>
                <a:gd name="connsiteY19" fmla="*/ 4126 h 211190"/>
                <a:gd name="connsiteX20" fmla="*/ 52594 w 332835"/>
                <a:gd name="connsiteY20" fmla="*/ 40987 h 211190"/>
                <a:gd name="connsiteX21" fmla="*/ 80931 w 332835"/>
                <a:gd name="connsiteY21" fmla="*/ 10337 h 211190"/>
                <a:gd name="connsiteX22" fmla="*/ 121283 w 332835"/>
                <a:gd name="connsiteY22" fmla="*/ 0 h 211190"/>
                <a:gd name="connsiteX23" fmla="*/ 162496 w 332835"/>
                <a:gd name="connsiteY23" fmla="*/ 10745 h 211190"/>
                <a:gd name="connsiteX24" fmla="*/ 188793 w 332835"/>
                <a:gd name="connsiteY24" fmla="*/ 41803 h 211190"/>
                <a:gd name="connsiteX25" fmla="*/ 217765 w 332835"/>
                <a:gd name="connsiteY25" fmla="*/ 10745 h 211190"/>
                <a:gd name="connsiteX26" fmla="*/ 259160 w 332835"/>
                <a:gd name="connsiteY26" fmla="*/ 0 h 211190"/>
                <a:gd name="connsiteX27" fmla="*/ 311935 w 332835"/>
                <a:gd name="connsiteY27"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835" h="211190">
                  <a:moveTo>
                    <a:pt x="311935" y="19451"/>
                  </a:moveTo>
                  <a:cubicBezTo>
                    <a:pt x="325854" y="32418"/>
                    <a:pt x="332836" y="51052"/>
                    <a:pt x="332836" y="75354"/>
                  </a:cubicBezTo>
                  <a:lnTo>
                    <a:pt x="332836" y="211146"/>
                  </a:lnTo>
                  <a:lnTo>
                    <a:pt x="276116" y="211146"/>
                  </a:lnTo>
                  <a:lnTo>
                    <a:pt x="276116" y="86553"/>
                  </a:lnTo>
                  <a:cubicBezTo>
                    <a:pt x="276116" y="72180"/>
                    <a:pt x="272943" y="61662"/>
                    <a:pt x="266595" y="54861"/>
                  </a:cubicBezTo>
                  <a:cubicBezTo>
                    <a:pt x="260248" y="48105"/>
                    <a:pt x="251543" y="44705"/>
                    <a:pt x="240525" y="44705"/>
                  </a:cubicBezTo>
                  <a:cubicBezTo>
                    <a:pt x="227286" y="44705"/>
                    <a:pt x="216359" y="49556"/>
                    <a:pt x="207835" y="59213"/>
                  </a:cubicBezTo>
                  <a:cubicBezTo>
                    <a:pt x="199266" y="68871"/>
                    <a:pt x="195004" y="82427"/>
                    <a:pt x="195004" y="99792"/>
                  </a:cubicBezTo>
                  <a:lnTo>
                    <a:pt x="195004" y="211191"/>
                  </a:lnTo>
                  <a:lnTo>
                    <a:pt x="138285" y="211191"/>
                  </a:lnTo>
                  <a:lnTo>
                    <a:pt x="138285" y="86553"/>
                  </a:lnTo>
                  <a:cubicBezTo>
                    <a:pt x="138285" y="72180"/>
                    <a:pt x="135111" y="61662"/>
                    <a:pt x="128764" y="54861"/>
                  </a:cubicBezTo>
                  <a:cubicBezTo>
                    <a:pt x="122416" y="48105"/>
                    <a:pt x="113575" y="44705"/>
                    <a:pt x="102285" y="44705"/>
                  </a:cubicBezTo>
                  <a:cubicBezTo>
                    <a:pt x="89863" y="44705"/>
                    <a:pt x="79162" y="49465"/>
                    <a:pt x="70185" y="58987"/>
                  </a:cubicBezTo>
                  <a:cubicBezTo>
                    <a:pt x="61208" y="68508"/>
                    <a:pt x="56719" y="82654"/>
                    <a:pt x="56719" y="101424"/>
                  </a:cubicBezTo>
                  <a:lnTo>
                    <a:pt x="56719" y="211146"/>
                  </a:lnTo>
                  <a:lnTo>
                    <a:pt x="0" y="211146"/>
                  </a:lnTo>
                  <a:lnTo>
                    <a:pt x="0" y="4126"/>
                  </a:lnTo>
                  <a:lnTo>
                    <a:pt x="50916" y="4126"/>
                  </a:lnTo>
                  <a:lnTo>
                    <a:pt x="52594" y="40987"/>
                  </a:lnTo>
                  <a:cubicBezTo>
                    <a:pt x="59485" y="27476"/>
                    <a:pt x="68961" y="17229"/>
                    <a:pt x="80931" y="10337"/>
                  </a:cubicBezTo>
                  <a:cubicBezTo>
                    <a:pt x="92946" y="3446"/>
                    <a:pt x="106411" y="0"/>
                    <a:pt x="121283" y="0"/>
                  </a:cubicBezTo>
                  <a:cubicBezTo>
                    <a:pt x="136743" y="0"/>
                    <a:pt x="150481" y="3582"/>
                    <a:pt x="162496" y="10745"/>
                  </a:cubicBezTo>
                  <a:cubicBezTo>
                    <a:pt x="174511" y="17909"/>
                    <a:pt x="183262" y="28292"/>
                    <a:pt x="188793" y="41803"/>
                  </a:cubicBezTo>
                  <a:cubicBezTo>
                    <a:pt x="195412" y="28292"/>
                    <a:pt x="205070" y="17909"/>
                    <a:pt x="217765" y="10745"/>
                  </a:cubicBezTo>
                  <a:cubicBezTo>
                    <a:pt x="230460" y="3582"/>
                    <a:pt x="244243" y="0"/>
                    <a:pt x="259160" y="0"/>
                  </a:cubicBezTo>
                  <a:cubicBezTo>
                    <a:pt x="280378" y="0"/>
                    <a:pt x="297970" y="6484"/>
                    <a:pt x="311935"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8" name="Forme libre : forme 17">
              <a:extLst>
                <a:ext uri="{FF2B5EF4-FFF2-40B4-BE49-F238E27FC236}">
                  <a16:creationId xmlns:a16="http://schemas.microsoft.com/office/drawing/2014/main" id="{0BA221EC-0D71-413E-B536-F7F199F28A71}"/>
                </a:ext>
              </a:extLst>
            </p:cNvPr>
            <p:cNvSpPr/>
            <p:nvPr/>
          </p:nvSpPr>
          <p:spPr>
            <a:xfrm>
              <a:off x="1287792"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494 w 216087"/>
                <a:gd name="connsiteY15" fmla="*/ 57536 h 215316"/>
                <a:gd name="connsiteX16" fmla="*/ 32327 w 216087"/>
                <a:gd name="connsiteY16" fmla="*/ 15325 h 215316"/>
                <a:gd name="connsiteX17" fmla="*/ 92764 w 216087"/>
                <a:gd name="connsiteY17" fmla="*/ 0 h 215316"/>
                <a:gd name="connsiteX18" fmla="*/ 161907 w 216087"/>
                <a:gd name="connsiteY18" fmla="*/ 19269 h 215316"/>
                <a:gd name="connsiteX19" fmla="*/ 186753 w 216087"/>
                <a:gd name="connsiteY19" fmla="*/ 76216 h 215316"/>
                <a:gd name="connsiteX20" fmla="*/ 186753 w 216087"/>
                <a:gd name="connsiteY20" fmla="*/ 161091 h 215316"/>
                <a:gd name="connsiteX21" fmla="*/ 190470 w 216087"/>
                <a:gd name="connsiteY21" fmla="*/ 173106 h 215316"/>
                <a:gd name="connsiteX22" fmla="*/ 202077 w 216087"/>
                <a:gd name="connsiteY22" fmla="*/ 176824 h 215316"/>
                <a:gd name="connsiteX23" fmla="*/ 216087 w 216087"/>
                <a:gd name="connsiteY23" fmla="*/ 175146 h 215316"/>
                <a:gd name="connsiteX24" fmla="*/ 115253 w 216087"/>
                <a:gd name="connsiteY24" fmla="*/ 167892 h 215316"/>
                <a:gd name="connsiteX25" fmla="*/ 130351 w 216087"/>
                <a:gd name="connsiteY25" fmla="*/ 143681 h 215316"/>
                <a:gd name="connsiteX26" fmla="*/ 130351 w 216087"/>
                <a:gd name="connsiteY26" fmla="*/ 122144 h 215316"/>
                <a:gd name="connsiteX27" fmla="*/ 86054 w 216087"/>
                <a:gd name="connsiteY27" fmla="*/ 132074 h 215316"/>
                <a:gd name="connsiteX28" fmla="*/ 65153 w 216087"/>
                <a:gd name="connsiteY28" fmla="*/ 140960 h 215316"/>
                <a:gd name="connsiteX29" fmla="*/ 58306 w 216087"/>
                <a:gd name="connsiteY29" fmla="*/ 156466 h 215316"/>
                <a:gd name="connsiteX30" fmla="*/ 64518 w 216087"/>
                <a:gd name="connsiteY30" fmla="*/ 171564 h 215316"/>
                <a:gd name="connsiteX31" fmla="*/ 81883 w 216087"/>
                <a:gd name="connsiteY31" fmla="*/ 176733 h 215316"/>
                <a:gd name="connsiteX32" fmla="*/ 115253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54" y="213367"/>
                    <a:pt x="195276" y="215317"/>
                    <a:pt x="185030" y="215317"/>
                  </a:cubicBezTo>
                  <a:cubicBezTo>
                    <a:pt x="158552" y="215317"/>
                    <a:pt x="142637" y="204979"/>
                    <a:pt x="137423" y="184259"/>
                  </a:cubicBezTo>
                  <a:cubicBezTo>
                    <a:pt x="131348" y="194461"/>
                    <a:pt x="121963" y="202214"/>
                    <a:pt x="109268" y="207428"/>
                  </a:cubicBezTo>
                  <a:cubicBezTo>
                    <a:pt x="96573" y="212642"/>
                    <a:pt x="81520" y="215317"/>
                    <a:pt x="64155" y="215317"/>
                  </a:cubicBezTo>
                  <a:cubicBezTo>
                    <a:pt x="43979" y="215317"/>
                    <a:pt x="28246" y="210738"/>
                    <a:pt x="16957" y="201670"/>
                  </a:cubicBezTo>
                  <a:cubicBezTo>
                    <a:pt x="5622" y="192556"/>
                    <a:pt x="0" y="179453"/>
                    <a:pt x="0" y="162315"/>
                  </a:cubicBezTo>
                  <a:cubicBezTo>
                    <a:pt x="0" y="128628"/>
                    <a:pt x="26886"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494" y="57536"/>
                  </a:lnTo>
                  <a:cubicBezTo>
                    <a:pt x="6892" y="39581"/>
                    <a:pt x="16866" y="25526"/>
                    <a:pt x="32327" y="15325"/>
                  </a:cubicBezTo>
                  <a:cubicBezTo>
                    <a:pt x="47788" y="5123"/>
                    <a:pt x="67918" y="0"/>
                    <a:pt x="92764" y="0"/>
                  </a:cubicBezTo>
                  <a:cubicBezTo>
                    <a:pt x="122280" y="0"/>
                    <a:pt x="145358" y="6393"/>
                    <a:pt x="161907" y="19269"/>
                  </a:cubicBezTo>
                  <a:cubicBezTo>
                    <a:pt x="178456" y="32100"/>
                    <a:pt x="186753" y="51098"/>
                    <a:pt x="186753" y="76216"/>
                  </a:cubicBezTo>
                  <a:lnTo>
                    <a:pt x="186753" y="161091"/>
                  </a:lnTo>
                  <a:cubicBezTo>
                    <a:pt x="186753" y="166622"/>
                    <a:pt x="187977" y="170612"/>
                    <a:pt x="190470" y="173106"/>
                  </a:cubicBezTo>
                  <a:cubicBezTo>
                    <a:pt x="192964" y="175600"/>
                    <a:pt x="196818" y="176824"/>
                    <a:pt x="202077" y="176824"/>
                  </a:cubicBezTo>
                  <a:cubicBezTo>
                    <a:pt x="207790" y="176778"/>
                    <a:pt x="212505" y="176234"/>
                    <a:pt x="216087" y="175146"/>
                  </a:cubicBezTo>
                  <a:moveTo>
                    <a:pt x="115253" y="167892"/>
                  </a:moveTo>
                  <a:cubicBezTo>
                    <a:pt x="125318" y="161952"/>
                    <a:pt x="130351" y="153882"/>
                    <a:pt x="130351" y="143681"/>
                  </a:cubicBezTo>
                  <a:lnTo>
                    <a:pt x="130351" y="122144"/>
                  </a:lnTo>
                  <a:lnTo>
                    <a:pt x="86054" y="132074"/>
                  </a:lnTo>
                  <a:cubicBezTo>
                    <a:pt x="76669" y="134295"/>
                    <a:pt x="69687" y="137242"/>
                    <a:pt x="65153" y="140960"/>
                  </a:cubicBezTo>
                  <a:cubicBezTo>
                    <a:pt x="60619" y="144678"/>
                    <a:pt x="58306" y="149847"/>
                    <a:pt x="58306" y="156466"/>
                  </a:cubicBezTo>
                  <a:cubicBezTo>
                    <a:pt x="58306" y="163086"/>
                    <a:pt x="60392" y="168119"/>
                    <a:pt x="64518" y="171564"/>
                  </a:cubicBezTo>
                  <a:cubicBezTo>
                    <a:pt x="68644" y="175010"/>
                    <a:pt x="74447" y="176733"/>
                    <a:pt x="81883" y="176733"/>
                  </a:cubicBezTo>
                  <a:cubicBezTo>
                    <a:pt x="94079" y="176778"/>
                    <a:pt x="105187" y="173831"/>
                    <a:pt x="115253"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9" name="Forme libre : forme 18">
              <a:extLst>
                <a:ext uri="{FF2B5EF4-FFF2-40B4-BE49-F238E27FC236}">
                  <a16:creationId xmlns:a16="http://schemas.microsoft.com/office/drawing/2014/main" id="{A2313FAB-8121-4886-A02A-B6F3E5BEFFD7}"/>
                </a:ext>
              </a:extLst>
            </p:cNvPr>
            <p:cNvSpPr/>
            <p:nvPr/>
          </p:nvSpPr>
          <p:spPr>
            <a:xfrm>
              <a:off x="2247535" y="472903"/>
              <a:ext cx="204117" cy="215316"/>
            </a:xfrm>
            <a:custGeom>
              <a:avLst/>
              <a:gdLst>
                <a:gd name="connsiteX0" fmla="*/ 202440 w 204117"/>
                <a:gd name="connsiteY0" fmla="*/ 129172 h 215316"/>
                <a:gd name="connsiteX1" fmla="*/ 55903 w 204117"/>
                <a:gd name="connsiteY1" fmla="*/ 129172 h 215316"/>
                <a:gd name="connsiteX2" fmla="*/ 107635 w 204117"/>
                <a:gd name="connsiteY2" fmla="*/ 173061 h 215316"/>
                <a:gd name="connsiteX3" fmla="*/ 137015 w 204117"/>
                <a:gd name="connsiteY3" fmla="*/ 166441 h 215316"/>
                <a:gd name="connsiteX4" fmla="*/ 153156 w 204117"/>
                <a:gd name="connsiteY4" fmla="*/ 147398 h 215316"/>
                <a:gd name="connsiteX5" fmla="*/ 199538 w 204117"/>
                <a:gd name="connsiteY5" fmla="*/ 164355 h 215316"/>
                <a:gd name="connsiteX6" fmla="*/ 166214 w 204117"/>
                <a:gd name="connsiteY6" fmla="*/ 202259 h 215316"/>
                <a:gd name="connsiteX7" fmla="*/ 107635 w 204117"/>
                <a:gd name="connsiteY7" fmla="*/ 215317 h 215316"/>
                <a:gd name="connsiteX8" fmla="*/ 28156 w 204117"/>
                <a:gd name="connsiteY8" fmla="*/ 186934 h 215316"/>
                <a:gd name="connsiteX9" fmla="*/ 0 w 204117"/>
                <a:gd name="connsiteY9" fmla="*/ 107636 h 215316"/>
                <a:gd name="connsiteX10" fmla="*/ 27294 w 204117"/>
                <a:gd name="connsiteY10" fmla="*/ 28337 h 215316"/>
                <a:gd name="connsiteX11" fmla="*/ 104326 w 204117"/>
                <a:gd name="connsiteY11" fmla="*/ 0 h 215316"/>
                <a:gd name="connsiteX12" fmla="*/ 178229 w 204117"/>
                <a:gd name="connsiteY12" fmla="*/ 27748 h 215316"/>
                <a:gd name="connsiteX13" fmla="*/ 204118 w 204117"/>
                <a:gd name="connsiteY13" fmla="*/ 106820 h 215316"/>
                <a:gd name="connsiteX14" fmla="*/ 202440 w 204117"/>
                <a:gd name="connsiteY14" fmla="*/ 129172 h 215316"/>
                <a:gd name="connsiteX15" fmla="*/ 71001 w 204117"/>
                <a:gd name="connsiteY15" fmla="*/ 53818 h 215316"/>
                <a:gd name="connsiteX16" fmla="*/ 55450 w 204117"/>
                <a:gd name="connsiteY16" fmla="*/ 89409 h 215316"/>
                <a:gd name="connsiteX17" fmla="*/ 151932 w 204117"/>
                <a:gd name="connsiteY17" fmla="*/ 89409 h 215316"/>
                <a:gd name="connsiteX18" fmla="*/ 136199 w 204117"/>
                <a:gd name="connsiteY18" fmla="*/ 53999 h 215316"/>
                <a:gd name="connsiteX19" fmla="*/ 103918 w 204117"/>
                <a:gd name="connsiteY19" fmla="*/ 41758 h 215316"/>
                <a:gd name="connsiteX20" fmla="*/ 71001 w 204117"/>
                <a:gd name="connsiteY20" fmla="*/ 53818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17" h="215316">
                  <a:moveTo>
                    <a:pt x="202440" y="129172"/>
                  </a:moveTo>
                  <a:lnTo>
                    <a:pt x="55903" y="129172"/>
                  </a:lnTo>
                  <a:cubicBezTo>
                    <a:pt x="61707" y="158416"/>
                    <a:pt x="78936" y="173061"/>
                    <a:pt x="107635" y="173061"/>
                  </a:cubicBezTo>
                  <a:cubicBezTo>
                    <a:pt x="119515" y="173061"/>
                    <a:pt x="129308" y="170884"/>
                    <a:pt x="137015" y="166441"/>
                  </a:cubicBezTo>
                  <a:cubicBezTo>
                    <a:pt x="144723" y="162043"/>
                    <a:pt x="150119" y="155696"/>
                    <a:pt x="153156" y="147398"/>
                  </a:cubicBezTo>
                  <a:lnTo>
                    <a:pt x="199538" y="164355"/>
                  </a:lnTo>
                  <a:cubicBezTo>
                    <a:pt x="192919" y="180904"/>
                    <a:pt x="181811" y="193554"/>
                    <a:pt x="166214" y="202259"/>
                  </a:cubicBezTo>
                  <a:cubicBezTo>
                    <a:pt x="150617" y="210964"/>
                    <a:pt x="131076" y="215317"/>
                    <a:pt x="107635" y="215317"/>
                  </a:cubicBezTo>
                  <a:cubicBezTo>
                    <a:pt x="73404" y="215317"/>
                    <a:pt x="46926" y="205841"/>
                    <a:pt x="28156" y="186934"/>
                  </a:cubicBezTo>
                  <a:cubicBezTo>
                    <a:pt x="9385" y="168028"/>
                    <a:pt x="0" y="141595"/>
                    <a:pt x="0" y="107636"/>
                  </a:cubicBezTo>
                  <a:cubicBezTo>
                    <a:pt x="0" y="73677"/>
                    <a:pt x="9113" y="47244"/>
                    <a:pt x="27294" y="28337"/>
                  </a:cubicBezTo>
                  <a:cubicBezTo>
                    <a:pt x="45521" y="9431"/>
                    <a:pt x="71183" y="0"/>
                    <a:pt x="104326" y="0"/>
                  </a:cubicBezTo>
                  <a:cubicBezTo>
                    <a:pt x="136335" y="0"/>
                    <a:pt x="160955" y="9249"/>
                    <a:pt x="178229" y="27748"/>
                  </a:cubicBezTo>
                  <a:cubicBezTo>
                    <a:pt x="195458" y="46246"/>
                    <a:pt x="204118" y="72588"/>
                    <a:pt x="204118" y="106820"/>
                  </a:cubicBezTo>
                  <a:cubicBezTo>
                    <a:pt x="204072" y="114527"/>
                    <a:pt x="203528" y="122008"/>
                    <a:pt x="202440" y="129172"/>
                  </a:cubicBezTo>
                  <a:moveTo>
                    <a:pt x="71001" y="53818"/>
                  </a:moveTo>
                  <a:cubicBezTo>
                    <a:pt x="62840" y="61843"/>
                    <a:pt x="57672" y="73677"/>
                    <a:pt x="55450" y="89409"/>
                  </a:cubicBezTo>
                  <a:lnTo>
                    <a:pt x="151932" y="89409"/>
                  </a:lnTo>
                  <a:cubicBezTo>
                    <a:pt x="149710" y="73949"/>
                    <a:pt x="144496" y="62160"/>
                    <a:pt x="136199" y="53999"/>
                  </a:cubicBezTo>
                  <a:cubicBezTo>
                    <a:pt x="127902" y="45838"/>
                    <a:pt x="117157" y="41758"/>
                    <a:pt x="103918" y="41758"/>
                  </a:cubicBezTo>
                  <a:cubicBezTo>
                    <a:pt x="90089" y="41803"/>
                    <a:pt x="79117" y="45838"/>
                    <a:pt x="71001" y="53818"/>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0" name="Forme libre : forme 19">
              <a:extLst>
                <a:ext uri="{FF2B5EF4-FFF2-40B4-BE49-F238E27FC236}">
                  <a16:creationId xmlns:a16="http://schemas.microsoft.com/office/drawing/2014/main" id="{7B90DCB6-D8C1-4AE9-9A1F-8E47CBB89622}"/>
                </a:ext>
              </a:extLst>
            </p:cNvPr>
            <p:cNvSpPr/>
            <p:nvPr/>
          </p:nvSpPr>
          <p:spPr>
            <a:xfrm>
              <a:off x="1655222" y="472586"/>
              <a:ext cx="260292" cy="215679"/>
            </a:xfrm>
            <a:custGeom>
              <a:avLst/>
              <a:gdLst>
                <a:gd name="connsiteX0" fmla="*/ 107817 w 260292"/>
                <a:gd name="connsiteY0" fmla="*/ 215680 h 215679"/>
                <a:gd name="connsiteX1" fmla="*/ 0 w 260292"/>
                <a:gd name="connsiteY1" fmla="*/ 107862 h 215679"/>
                <a:gd name="connsiteX2" fmla="*/ 107817 w 260292"/>
                <a:gd name="connsiteY2" fmla="*/ 0 h 215679"/>
                <a:gd name="connsiteX3" fmla="*/ 183942 w 260292"/>
                <a:gd name="connsiteY3" fmla="*/ 31466 h 215679"/>
                <a:gd name="connsiteX4" fmla="*/ 260293 w 260292"/>
                <a:gd name="connsiteY4" fmla="*/ 107862 h 215679"/>
                <a:gd name="connsiteX5" fmla="*/ 183942 w 260292"/>
                <a:gd name="connsiteY5" fmla="*/ 184214 h 215679"/>
                <a:gd name="connsiteX6" fmla="*/ 107817 w 260292"/>
                <a:gd name="connsiteY6" fmla="*/ 215680 h 215679"/>
                <a:gd name="connsiteX7" fmla="*/ 107817 w 260292"/>
                <a:gd name="connsiteY7" fmla="*/ 53002 h 215679"/>
                <a:gd name="connsiteX8" fmla="*/ 53002 w 260292"/>
                <a:gd name="connsiteY8" fmla="*/ 107817 h 215679"/>
                <a:gd name="connsiteX9" fmla="*/ 107817 w 260292"/>
                <a:gd name="connsiteY9" fmla="*/ 162632 h 215679"/>
                <a:gd name="connsiteX10" fmla="*/ 146491 w 260292"/>
                <a:gd name="connsiteY10" fmla="*/ 146673 h 215679"/>
                <a:gd name="connsiteX11" fmla="*/ 185347 w 260292"/>
                <a:gd name="connsiteY11" fmla="*/ 107817 h 215679"/>
                <a:gd name="connsiteX12" fmla="*/ 146491 w 260292"/>
                <a:gd name="connsiteY12" fmla="*/ 68961 h 215679"/>
                <a:gd name="connsiteX13" fmla="*/ 107817 w 260292"/>
                <a:gd name="connsiteY13" fmla="*/ 53002 h 21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292" h="215679">
                  <a:moveTo>
                    <a:pt x="107817" y="215680"/>
                  </a:moveTo>
                  <a:cubicBezTo>
                    <a:pt x="48332" y="215680"/>
                    <a:pt x="0" y="167302"/>
                    <a:pt x="0" y="107862"/>
                  </a:cubicBezTo>
                  <a:cubicBezTo>
                    <a:pt x="0" y="48377"/>
                    <a:pt x="48377" y="0"/>
                    <a:pt x="107817" y="0"/>
                  </a:cubicBezTo>
                  <a:cubicBezTo>
                    <a:pt x="136562" y="0"/>
                    <a:pt x="163584" y="11153"/>
                    <a:pt x="183942" y="31466"/>
                  </a:cubicBezTo>
                  <a:lnTo>
                    <a:pt x="260293" y="107862"/>
                  </a:lnTo>
                  <a:lnTo>
                    <a:pt x="183942" y="184214"/>
                  </a:lnTo>
                  <a:cubicBezTo>
                    <a:pt x="163584" y="204526"/>
                    <a:pt x="136517" y="215680"/>
                    <a:pt x="107817" y="215680"/>
                  </a:cubicBezTo>
                  <a:moveTo>
                    <a:pt x="107817" y="53002"/>
                  </a:moveTo>
                  <a:cubicBezTo>
                    <a:pt x="77576" y="53002"/>
                    <a:pt x="53002" y="77576"/>
                    <a:pt x="53002" y="107817"/>
                  </a:cubicBezTo>
                  <a:cubicBezTo>
                    <a:pt x="53002" y="138059"/>
                    <a:pt x="77576" y="162632"/>
                    <a:pt x="107817" y="162632"/>
                  </a:cubicBezTo>
                  <a:cubicBezTo>
                    <a:pt x="122416" y="162632"/>
                    <a:pt x="136154" y="156965"/>
                    <a:pt x="146491" y="146673"/>
                  </a:cubicBezTo>
                  <a:lnTo>
                    <a:pt x="185347" y="107817"/>
                  </a:lnTo>
                  <a:lnTo>
                    <a:pt x="146491" y="68961"/>
                  </a:lnTo>
                  <a:cubicBezTo>
                    <a:pt x="136154" y="58715"/>
                    <a:pt x="122416" y="53002"/>
                    <a:pt x="107817" y="5300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1" name="Forme libre : forme 20">
              <a:extLst>
                <a:ext uri="{FF2B5EF4-FFF2-40B4-BE49-F238E27FC236}">
                  <a16:creationId xmlns:a16="http://schemas.microsoft.com/office/drawing/2014/main" id="{EB99B21D-082B-4758-8744-00E1C8525B94}"/>
                </a:ext>
              </a:extLst>
            </p:cNvPr>
            <p:cNvSpPr/>
            <p:nvPr/>
          </p:nvSpPr>
          <p:spPr>
            <a:xfrm>
              <a:off x="1897832" y="472903"/>
              <a:ext cx="332836" cy="211190"/>
            </a:xfrm>
            <a:custGeom>
              <a:avLst/>
              <a:gdLst>
                <a:gd name="connsiteX0" fmla="*/ 311980 w 332836"/>
                <a:gd name="connsiteY0" fmla="*/ 19451 h 211190"/>
                <a:gd name="connsiteX1" fmla="*/ 259205 w 332836"/>
                <a:gd name="connsiteY1" fmla="*/ 0 h 211190"/>
                <a:gd name="connsiteX2" fmla="*/ 217810 w 332836"/>
                <a:gd name="connsiteY2" fmla="*/ 10745 h 211190"/>
                <a:gd name="connsiteX3" fmla="*/ 188838 w 332836"/>
                <a:gd name="connsiteY3" fmla="*/ 41803 h 211190"/>
                <a:gd name="connsiteX4" fmla="*/ 162541 w 332836"/>
                <a:gd name="connsiteY4" fmla="*/ 10745 h 211190"/>
                <a:gd name="connsiteX5" fmla="*/ 121328 w 332836"/>
                <a:gd name="connsiteY5" fmla="*/ 0 h 211190"/>
                <a:gd name="connsiteX6" fmla="*/ 80976 w 332836"/>
                <a:gd name="connsiteY6" fmla="*/ 10337 h 211190"/>
                <a:gd name="connsiteX7" fmla="*/ 52594 w 332836"/>
                <a:gd name="connsiteY7" fmla="*/ 40987 h 211190"/>
                <a:gd name="connsiteX8" fmla="*/ 50961 w 332836"/>
                <a:gd name="connsiteY8" fmla="*/ 4126 h 211190"/>
                <a:gd name="connsiteX9" fmla="*/ 0 w 332836"/>
                <a:gd name="connsiteY9" fmla="*/ 4126 h 211190"/>
                <a:gd name="connsiteX10" fmla="*/ 0 w 332836"/>
                <a:gd name="connsiteY10" fmla="*/ 60619 h 211190"/>
                <a:gd name="connsiteX11" fmla="*/ 46881 w 332836"/>
                <a:gd name="connsiteY11" fmla="*/ 107500 h 211190"/>
                <a:gd name="connsiteX12" fmla="*/ 0 w 332836"/>
                <a:gd name="connsiteY12" fmla="*/ 154381 h 211190"/>
                <a:gd name="connsiteX13" fmla="*/ 0 w 332836"/>
                <a:gd name="connsiteY13" fmla="*/ 211146 h 211190"/>
                <a:gd name="connsiteX14" fmla="*/ 56720 w 332836"/>
                <a:gd name="connsiteY14" fmla="*/ 211146 h 211190"/>
                <a:gd name="connsiteX15" fmla="*/ 56720 w 332836"/>
                <a:gd name="connsiteY15" fmla="*/ 101424 h 211190"/>
                <a:gd name="connsiteX16" fmla="*/ 70185 w 332836"/>
                <a:gd name="connsiteY16" fmla="*/ 58987 h 211190"/>
                <a:gd name="connsiteX17" fmla="*/ 102285 w 332836"/>
                <a:gd name="connsiteY17" fmla="*/ 44705 h 211190"/>
                <a:gd name="connsiteX18" fmla="*/ 128764 w 332836"/>
                <a:gd name="connsiteY18" fmla="*/ 54861 h 211190"/>
                <a:gd name="connsiteX19" fmla="*/ 138285 w 332836"/>
                <a:gd name="connsiteY19" fmla="*/ 86553 h 211190"/>
                <a:gd name="connsiteX20" fmla="*/ 138285 w 332836"/>
                <a:gd name="connsiteY20" fmla="*/ 211191 h 211190"/>
                <a:gd name="connsiteX21" fmla="*/ 195004 w 332836"/>
                <a:gd name="connsiteY21" fmla="*/ 211191 h 211190"/>
                <a:gd name="connsiteX22" fmla="*/ 195004 w 332836"/>
                <a:gd name="connsiteY22" fmla="*/ 99792 h 211190"/>
                <a:gd name="connsiteX23" fmla="*/ 207835 w 332836"/>
                <a:gd name="connsiteY23" fmla="*/ 59213 h 211190"/>
                <a:gd name="connsiteX24" fmla="*/ 240525 w 332836"/>
                <a:gd name="connsiteY24" fmla="*/ 44705 h 211190"/>
                <a:gd name="connsiteX25" fmla="*/ 266595 w 332836"/>
                <a:gd name="connsiteY25" fmla="*/ 54861 h 211190"/>
                <a:gd name="connsiteX26" fmla="*/ 276116 w 332836"/>
                <a:gd name="connsiteY26" fmla="*/ 86553 h 211190"/>
                <a:gd name="connsiteX27" fmla="*/ 276116 w 332836"/>
                <a:gd name="connsiteY27" fmla="*/ 211191 h 211190"/>
                <a:gd name="connsiteX28" fmla="*/ 332836 w 332836"/>
                <a:gd name="connsiteY28" fmla="*/ 211191 h 211190"/>
                <a:gd name="connsiteX29" fmla="*/ 332836 w 332836"/>
                <a:gd name="connsiteY29" fmla="*/ 75354 h 211190"/>
                <a:gd name="connsiteX30" fmla="*/ 311980 w 332836"/>
                <a:gd name="connsiteY30"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2836" h="211190">
                  <a:moveTo>
                    <a:pt x="311980" y="19451"/>
                  </a:moveTo>
                  <a:cubicBezTo>
                    <a:pt x="298015" y="6484"/>
                    <a:pt x="280424" y="0"/>
                    <a:pt x="259205" y="0"/>
                  </a:cubicBezTo>
                  <a:cubicBezTo>
                    <a:pt x="244288" y="0"/>
                    <a:pt x="230505" y="3582"/>
                    <a:pt x="217810" y="10745"/>
                  </a:cubicBezTo>
                  <a:cubicBezTo>
                    <a:pt x="205115" y="17909"/>
                    <a:pt x="195458" y="28292"/>
                    <a:pt x="188838" y="41803"/>
                  </a:cubicBezTo>
                  <a:cubicBezTo>
                    <a:pt x="183307" y="28292"/>
                    <a:pt x="174556" y="17909"/>
                    <a:pt x="162541" y="10745"/>
                  </a:cubicBezTo>
                  <a:cubicBezTo>
                    <a:pt x="150527" y="3582"/>
                    <a:pt x="136789" y="0"/>
                    <a:pt x="121328" y="0"/>
                  </a:cubicBezTo>
                  <a:cubicBezTo>
                    <a:pt x="106411" y="0"/>
                    <a:pt x="92946" y="3446"/>
                    <a:pt x="80976" y="10337"/>
                  </a:cubicBezTo>
                  <a:cubicBezTo>
                    <a:pt x="68961" y="17229"/>
                    <a:pt x="59531" y="27476"/>
                    <a:pt x="52594" y="40987"/>
                  </a:cubicBezTo>
                  <a:lnTo>
                    <a:pt x="50961" y="4126"/>
                  </a:lnTo>
                  <a:lnTo>
                    <a:pt x="0" y="4126"/>
                  </a:lnTo>
                  <a:lnTo>
                    <a:pt x="0" y="60619"/>
                  </a:lnTo>
                  <a:lnTo>
                    <a:pt x="46881" y="107500"/>
                  </a:lnTo>
                  <a:lnTo>
                    <a:pt x="0" y="154381"/>
                  </a:lnTo>
                  <a:lnTo>
                    <a:pt x="0" y="211146"/>
                  </a:lnTo>
                  <a:lnTo>
                    <a:pt x="56720" y="211146"/>
                  </a:lnTo>
                  <a:lnTo>
                    <a:pt x="56720" y="101424"/>
                  </a:lnTo>
                  <a:cubicBezTo>
                    <a:pt x="56720" y="82654"/>
                    <a:pt x="61208" y="68508"/>
                    <a:pt x="70185" y="58987"/>
                  </a:cubicBezTo>
                  <a:cubicBezTo>
                    <a:pt x="79162" y="49465"/>
                    <a:pt x="89863" y="44705"/>
                    <a:pt x="102285" y="44705"/>
                  </a:cubicBezTo>
                  <a:cubicBezTo>
                    <a:pt x="113575" y="44705"/>
                    <a:pt x="122416" y="48105"/>
                    <a:pt x="128764" y="54861"/>
                  </a:cubicBezTo>
                  <a:cubicBezTo>
                    <a:pt x="135111" y="61616"/>
                    <a:pt x="138285" y="72180"/>
                    <a:pt x="138285" y="86553"/>
                  </a:cubicBezTo>
                  <a:lnTo>
                    <a:pt x="138285" y="211191"/>
                  </a:lnTo>
                  <a:lnTo>
                    <a:pt x="195004" y="211191"/>
                  </a:lnTo>
                  <a:lnTo>
                    <a:pt x="195004" y="99792"/>
                  </a:lnTo>
                  <a:cubicBezTo>
                    <a:pt x="195004" y="82427"/>
                    <a:pt x="199266" y="68871"/>
                    <a:pt x="207835" y="59213"/>
                  </a:cubicBezTo>
                  <a:cubicBezTo>
                    <a:pt x="216405" y="49556"/>
                    <a:pt x="227286" y="44705"/>
                    <a:pt x="240525" y="44705"/>
                  </a:cubicBezTo>
                  <a:cubicBezTo>
                    <a:pt x="251543" y="44705"/>
                    <a:pt x="260248" y="48105"/>
                    <a:pt x="266595" y="54861"/>
                  </a:cubicBezTo>
                  <a:cubicBezTo>
                    <a:pt x="272943" y="61616"/>
                    <a:pt x="276116" y="72180"/>
                    <a:pt x="276116" y="86553"/>
                  </a:cubicBezTo>
                  <a:lnTo>
                    <a:pt x="276116" y="211191"/>
                  </a:lnTo>
                  <a:lnTo>
                    <a:pt x="332836" y="211191"/>
                  </a:lnTo>
                  <a:lnTo>
                    <a:pt x="332836" y="75354"/>
                  </a:lnTo>
                  <a:cubicBezTo>
                    <a:pt x="332881" y="51052"/>
                    <a:pt x="325899" y="32418"/>
                    <a:pt x="311980"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2" name="Forme libre : forme 21">
              <a:extLst>
                <a:ext uri="{FF2B5EF4-FFF2-40B4-BE49-F238E27FC236}">
                  <a16:creationId xmlns:a16="http://schemas.microsoft.com/office/drawing/2014/main" id="{9EB36B09-583A-4C15-A017-BC26A305F777}"/>
                </a:ext>
              </a:extLst>
            </p:cNvPr>
            <p:cNvSpPr/>
            <p:nvPr/>
          </p:nvSpPr>
          <p:spPr>
            <a:xfrm>
              <a:off x="1490640" y="413735"/>
              <a:ext cx="163538" cy="274484"/>
            </a:xfrm>
            <a:custGeom>
              <a:avLst/>
              <a:gdLst>
                <a:gd name="connsiteX0" fmla="*/ 163539 w 163538"/>
                <a:gd name="connsiteY0" fmla="*/ 257483 h 274484"/>
                <a:gd name="connsiteX1" fmla="*/ 138512 w 163538"/>
                <a:gd name="connsiteY1" fmla="*/ 269906 h 274484"/>
                <a:gd name="connsiteX2" fmla="*/ 106819 w 163538"/>
                <a:gd name="connsiteY2" fmla="*/ 274485 h 274484"/>
                <a:gd name="connsiteX3" fmla="*/ 37677 w 163538"/>
                <a:gd name="connsiteY3" fmla="*/ 211962 h 274484"/>
                <a:gd name="connsiteX4" fmla="*/ 37677 w 163538"/>
                <a:gd name="connsiteY4" fmla="*/ 105550 h 274484"/>
                <a:gd name="connsiteX5" fmla="*/ 0 w 163538"/>
                <a:gd name="connsiteY5" fmla="*/ 105550 h 274484"/>
                <a:gd name="connsiteX6" fmla="*/ 0 w 163538"/>
                <a:gd name="connsiteY6" fmla="*/ 63339 h 274484"/>
                <a:gd name="connsiteX7" fmla="*/ 37677 w 163538"/>
                <a:gd name="connsiteY7" fmla="*/ 63339 h 274484"/>
                <a:gd name="connsiteX8" fmla="*/ 37677 w 163538"/>
                <a:gd name="connsiteY8" fmla="*/ 15733 h 274484"/>
                <a:gd name="connsiteX9" fmla="*/ 94396 w 163538"/>
                <a:gd name="connsiteY9" fmla="*/ 0 h 274484"/>
                <a:gd name="connsiteX10" fmla="*/ 94396 w 163538"/>
                <a:gd name="connsiteY10" fmla="*/ 63339 h 274484"/>
                <a:gd name="connsiteX11" fmla="*/ 161453 w 163538"/>
                <a:gd name="connsiteY11" fmla="*/ 63339 h 274484"/>
                <a:gd name="connsiteX12" fmla="*/ 161453 w 163538"/>
                <a:gd name="connsiteY12" fmla="*/ 105550 h 274484"/>
                <a:gd name="connsiteX13" fmla="*/ 94396 w 163538"/>
                <a:gd name="connsiteY13" fmla="*/ 105550 h 274484"/>
                <a:gd name="connsiteX14" fmla="*/ 94396 w 163538"/>
                <a:gd name="connsiteY14" fmla="*/ 202849 h 274484"/>
                <a:gd name="connsiteX15" fmla="*/ 122960 w 163538"/>
                <a:gd name="connsiteY15" fmla="*/ 231412 h 274484"/>
                <a:gd name="connsiteX16" fmla="*/ 154834 w 163538"/>
                <a:gd name="connsiteY16" fmla="*/ 219805 h 274484"/>
                <a:gd name="connsiteX17" fmla="*/ 163539 w 163538"/>
                <a:gd name="connsiteY17" fmla="*/ 257483 h 2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8" h="274484">
                  <a:moveTo>
                    <a:pt x="163539" y="257483"/>
                  </a:moveTo>
                  <a:cubicBezTo>
                    <a:pt x="156919" y="262742"/>
                    <a:pt x="148577" y="266868"/>
                    <a:pt x="138512" y="269906"/>
                  </a:cubicBezTo>
                  <a:cubicBezTo>
                    <a:pt x="128446" y="272943"/>
                    <a:pt x="117882" y="274485"/>
                    <a:pt x="106819" y="274485"/>
                  </a:cubicBezTo>
                  <a:cubicBezTo>
                    <a:pt x="60709" y="274485"/>
                    <a:pt x="37677" y="253629"/>
                    <a:pt x="37677" y="211962"/>
                  </a:cubicBezTo>
                  <a:lnTo>
                    <a:pt x="37677" y="105550"/>
                  </a:lnTo>
                  <a:lnTo>
                    <a:pt x="0" y="105550"/>
                  </a:lnTo>
                  <a:lnTo>
                    <a:pt x="0" y="63339"/>
                  </a:lnTo>
                  <a:lnTo>
                    <a:pt x="37677" y="63339"/>
                  </a:lnTo>
                  <a:lnTo>
                    <a:pt x="37677" y="15733"/>
                  </a:lnTo>
                  <a:lnTo>
                    <a:pt x="94396" y="0"/>
                  </a:lnTo>
                  <a:lnTo>
                    <a:pt x="94396" y="63339"/>
                  </a:lnTo>
                  <a:lnTo>
                    <a:pt x="161453" y="63339"/>
                  </a:lnTo>
                  <a:lnTo>
                    <a:pt x="161453" y="105550"/>
                  </a:lnTo>
                  <a:lnTo>
                    <a:pt x="94396" y="105550"/>
                  </a:lnTo>
                  <a:lnTo>
                    <a:pt x="94396" y="202849"/>
                  </a:lnTo>
                  <a:cubicBezTo>
                    <a:pt x="94396" y="221891"/>
                    <a:pt x="103918" y="231412"/>
                    <a:pt x="122960" y="231412"/>
                  </a:cubicBezTo>
                  <a:cubicBezTo>
                    <a:pt x="135111" y="231412"/>
                    <a:pt x="145721" y="227559"/>
                    <a:pt x="154834" y="219805"/>
                  </a:cubicBezTo>
                  <a:lnTo>
                    <a:pt x="163539" y="257483"/>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grpSp>
      <p:sp>
        <p:nvSpPr>
          <p:cNvPr id="24" name="Espace réservé du texte 20">
            <a:extLst>
              <a:ext uri="{FF2B5EF4-FFF2-40B4-BE49-F238E27FC236}">
                <a16:creationId xmlns:a16="http://schemas.microsoft.com/office/drawing/2014/main" id="{DF9539C7-51E3-4B50-8F00-8BB1A98D3AF2}"/>
              </a:ext>
            </a:extLst>
          </p:cNvPr>
          <p:cNvSpPr>
            <a:spLocks noGrp="1"/>
          </p:cNvSpPr>
          <p:nvPr>
            <p:ph type="body" sz="quarter" idx="16" hasCustomPrompt="1"/>
          </p:nvPr>
        </p:nvSpPr>
        <p:spPr>
          <a:xfrm>
            <a:off x="301568" y="4603194"/>
            <a:ext cx="4164922" cy="288032"/>
          </a:xfrm>
          <a:prstGeom prst="rect">
            <a:avLst/>
          </a:prstGeom>
          <a:ln>
            <a:noFill/>
          </a:ln>
        </p:spPr>
        <p:txBody>
          <a:bodyPr lIns="91396" tIns="45696" rIns="91396" bIns="45696"/>
          <a:lstStyle>
            <a:lvl1pPr marL="0" marR="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sz="1100" b="1" i="0" baseline="0">
                <a:solidFill>
                  <a:srgbClr val="FE5815"/>
                </a:solidFill>
                <a:latin typeface="Arial" panose="020B0604020202020204" pitchFamily="34" charset="0"/>
                <a:cs typeface="Arial" panose="020B0604020202020204" pitchFamily="34" charset="0"/>
              </a:defRPr>
            </a:lvl1pPr>
          </a:lstStyle>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r>
              <a:rPr lang="en-US" noProof="0" dirty="0"/>
              <a:t>Insert Control Stamp, if necessary, Framatome Know-How</a:t>
            </a:r>
            <a:br>
              <a:rPr lang="en-US" noProof="0" dirty="0"/>
            </a:br>
            <a:r>
              <a:rPr lang="fr-FR" dirty="0"/>
              <a:t>Export Control – AL: XX / ECCN: XX</a:t>
            </a:r>
          </a:p>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endParaRPr lang="en-US" noProof="0" dirty="0"/>
          </a:p>
          <a:p>
            <a:pPr lvl="0"/>
            <a:endParaRPr lang="en-US" noProof="0" dirty="0"/>
          </a:p>
        </p:txBody>
      </p:sp>
    </p:spTree>
    <p:extLst>
      <p:ext uri="{BB962C8B-B14F-4D97-AF65-F5344CB8AC3E}">
        <p14:creationId xmlns:p14="http://schemas.microsoft.com/office/powerpoint/2010/main" val="1558483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de secti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36E3E77E-1775-43F9-AE29-68EA7ACF4F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 r="3951" b="6015"/>
          <a:stretch/>
        </p:blipFill>
        <p:spPr>
          <a:xfrm>
            <a:off x="6762" y="1"/>
            <a:ext cx="9137238" cy="5143500"/>
          </a:xfrm>
          <a:prstGeom prst="rect">
            <a:avLst/>
          </a:prstGeom>
        </p:spPr>
      </p:pic>
      <p:sp>
        <p:nvSpPr>
          <p:cNvPr id="8" name="Rectangle 7">
            <a:extLst>
              <a:ext uri="{FF2B5EF4-FFF2-40B4-BE49-F238E27FC236}">
                <a16:creationId xmlns:a16="http://schemas.microsoft.com/office/drawing/2014/main" id="{E358BE01-017F-472B-83A8-9E575A0B08EF}"/>
              </a:ext>
            </a:extLst>
          </p:cNvPr>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51" tIns="34077" rIns="68151" bIns="34077" rtlCol="0" anchor="ctr"/>
          <a:lstStyle/>
          <a:p>
            <a:pPr algn="ctr" defTabSz="340762"/>
            <a:endParaRPr lang="fr-FR" sz="1300" dirty="0">
              <a:solidFill>
                <a:prstClr val="white"/>
              </a:solidFill>
            </a:endParaRPr>
          </a:p>
        </p:txBody>
      </p:sp>
      <p:sp>
        <p:nvSpPr>
          <p:cNvPr id="2" name="Title 1"/>
          <p:cNvSpPr>
            <a:spLocks noGrp="1"/>
          </p:cNvSpPr>
          <p:nvPr>
            <p:ph type="title" hasCustomPrompt="1"/>
          </p:nvPr>
        </p:nvSpPr>
        <p:spPr>
          <a:xfrm>
            <a:off x="301568" y="1282304"/>
            <a:ext cx="4161788" cy="484350"/>
          </a:xfrm>
          <a:ln>
            <a:noFill/>
          </a:ln>
        </p:spPr>
        <p:txBody>
          <a:bodyPr vert="horz" wrap="square" lIns="68151" tIns="34077" rIns="68151" bIns="34077" rtlCol="0" anchor="t" anchorCtr="0">
            <a:spAutoFit/>
          </a:bodyPr>
          <a:lstStyle>
            <a:lvl1pPr>
              <a:defRPr lang="en-US" sz="3000" kern="1500" dirty="0">
                <a:solidFill>
                  <a:schemeClr val="bg1"/>
                </a:solidFill>
              </a:defRPr>
            </a:lvl1pPr>
          </a:lstStyle>
          <a:p>
            <a:pPr marL="0" marR="0" lvl="0" indent="0" fontAlgn="auto">
              <a:spcBef>
                <a:spcPts val="750"/>
              </a:spcBef>
              <a:spcAft>
                <a:spcPts val="0"/>
              </a:spcAft>
              <a:buClrTx/>
              <a:buSzTx/>
              <a:buFont typeface="Arial" panose="020B0604020202020204" pitchFamily="34" charset="0"/>
              <a:tabLst/>
            </a:pPr>
            <a:r>
              <a:rPr lang="en-US" noProof="0" dirty="0"/>
              <a:t>Presentation title</a:t>
            </a:r>
          </a:p>
        </p:txBody>
      </p:sp>
      <p:sp>
        <p:nvSpPr>
          <p:cNvPr id="3" name="Text Placeholder 2"/>
          <p:cNvSpPr>
            <a:spLocks noGrp="1"/>
          </p:cNvSpPr>
          <p:nvPr>
            <p:ph type="body" idx="1" hasCustomPrompt="1"/>
          </p:nvPr>
        </p:nvSpPr>
        <p:spPr>
          <a:xfrm>
            <a:off x="301568" y="2795265"/>
            <a:ext cx="4161788" cy="276601"/>
          </a:xfrm>
          <a:prstGeom prst="rect">
            <a:avLst/>
          </a:prstGeom>
          <a:ln>
            <a:noFill/>
          </a:ln>
        </p:spPr>
        <p:txBody>
          <a:bodyPr vert="horz" wrap="square" lIns="68151" tIns="34077" rIns="68151" bIns="34077" rtlCol="0">
            <a:spAutoFit/>
          </a:bodyPr>
          <a:lstStyle>
            <a:lvl1pPr>
              <a:defRPr lang="fr-FR" sz="1500" b="1" dirty="0" smtClean="0">
                <a:solidFill>
                  <a:schemeClr val="bg1"/>
                </a:solidFill>
              </a:defRPr>
            </a:lvl1pPr>
          </a:lstStyle>
          <a:p>
            <a:pPr lvl="0"/>
            <a:r>
              <a:rPr lang="en-US" noProof="0" dirty="0"/>
              <a:t>Speaker’s name</a:t>
            </a:r>
          </a:p>
        </p:txBody>
      </p:sp>
      <p:sp>
        <p:nvSpPr>
          <p:cNvPr id="13" name="Espace réservé du texte 20">
            <a:extLst>
              <a:ext uri="{FF2B5EF4-FFF2-40B4-BE49-F238E27FC236}">
                <a16:creationId xmlns:a16="http://schemas.microsoft.com/office/drawing/2014/main" id="{411AFC5A-BF12-453C-B7C7-C19EE5BEDBFF}"/>
              </a:ext>
            </a:extLst>
          </p:cNvPr>
          <p:cNvSpPr>
            <a:spLocks noGrp="1"/>
          </p:cNvSpPr>
          <p:nvPr>
            <p:ph type="body" sz="quarter" idx="15" hasCustomPrompt="1"/>
          </p:nvPr>
        </p:nvSpPr>
        <p:spPr>
          <a:xfrm>
            <a:off x="301567" y="3297983"/>
            <a:ext cx="4164923" cy="479659"/>
          </a:xfrm>
          <a:prstGeom prst="rect">
            <a:avLst/>
          </a:prstGeom>
          <a:ln>
            <a:noFill/>
          </a:ln>
        </p:spPr>
        <p:txBody>
          <a:bodyPr lIns="91396" tIns="45696" rIns="91396" bIns="456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en-US" noProof="0" dirty="0"/>
              <a:t>Place and date XX/XX/202X</a:t>
            </a:r>
          </a:p>
        </p:txBody>
      </p:sp>
      <p:grpSp>
        <p:nvGrpSpPr>
          <p:cNvPr id="10" name="Groupe 9">
            <a:extLst>
              <a:ext uri="{FF2B5EF4-FFF2-40B4-BE49-F238E27FC236}">
                <a16:creationId xmlns:a16="http://schemas.microsoft.com/office/drawing/2014/main" id="{386E736B-433C-4717-B9ED-3884A033B4BA}"/>
              </a:ext>
            </a:extLst>
          </p:cNvPr>
          <p:cNvGrpSpPr/>
          <p:nvPr userDrawn="1"/>
        </p:nvGrpSpPr>
        <p:grpSpPr>
          <a:xfrm>
            <a:off x="395288" y="382226"/>
            <a:ext cx="2056364" cy="306040"/>
            <a:chOff x="395288" y="382225"/>
            <a:chExt cx="2056364" cy="306040"/>
          </a:xfrm>
        </p:grpSpPr>
        <p:sp>
          <p:nvSpPr>
            <p:cNvPr id="12" name="Forme libre : forme 11">
              <a:extLst>
                <a:ext uri="{FF2B5EF4-FFF2-40B4-BE49-F238E27FC236}">
                  <a16:creationId xmlns:a16="http://schemas.microsoft.com/office/drawing/2014/main" id="{E7D08069-C613-422B-88BD-B7F7684918BE}"/>
                </a:ext>
              </a:extLst>
            </p:cNvPr>
            <p:cNvSpPr/>
            <p:nvPr/>
          </p:nvSpPr>
          <p:spPr>
            <a:xfrm>
              <a:off x="395288" y="382225"/>
              <a:ext cx="157282" cy="301824"/>
            </a:xfrm>
            <a:custGeom>
              <a:avLst/>
              <a:gdLst>
                <a:gd name="connsiteX0" fmla="*/ 90271 w 157282"/>
                <a:gd name="connsiteY0" fmla="*/ 94805 h 301824"/>
                <a:gd name="connsiteX1" fmla="*/ 155695 w 157282"/>
                <a:gd name="connsiteY1" fmla="*/ 94805 h 301824"/>
                <a:gd name="connsiteX2" fmla="*/ 155695 w 157282"/>
                <a:gd name="connsiteY2" fmla="*/ 137016 h 301824"/>
                <a:gd name="connsiteX3" fmla="*/ 92764 w 157282"/>
                <a:gd name="connsiteY3" fmla="*/ 137016 h 301824"/>
                <a:gd name="connsiteX4" fmla="*/ 92764 w 157282"/>
                <a:gd name="connsiteY4" fmla="*/ 301824 h 301824"/>
                <a:gd name="connsiteX5" fmla="*/ 35999 w 157282"/>
                <a:gd name="connsiteY5" fmla="*/ 301824 h 301824"/>
                <a:gd name="connsiteX6" fmla="*/ 35999 w 157282"/>
                <a:gd name="connsiteY6" fmla="*/ 137061 h 301824"/>
                <a:gd name="connsiteX7" fmla="*/ 0 w 157282"/>
                <a:gd name="connsiteY7" fmla="*/ 137061 h 301824"/>
                <a:gd name="connsiteX8" fmla="*/ 0 w 157282"/>
                <a:gd name="connsiteY8" fmla="*/ 94850 h 301824"/>
                <a:gd name="connsiteX9" fmla="*/ 35999 w 157282"/>
                <a:gd name="connsiteY9" fmla="*/ 94850 h 301824"/>
                <a:gd name="connsiteX10" fmla="*/ 35999 w 157282"/>
                <a:gd name="connsiteY10" fmla="*/ 70004 h 301824"/>
                <a:gd name="connsiteX11" fmla="*/ 57128 w 157282"/>
                <a:gd name="connsiteY11" fmla="*/ 18045 h 301824"/>
                <a:gd name="connsiteX12" fmla="*/ 114255 w 157282"/>
                <a:gd name="connsiteY12" fmla="*/ 0 h 301824"/>
                <a:gd name="connsiteX13" fmla="*/ 139282 w 157282"/>
                <a:gd name="connsiteY13" fmla="*/ 2902 h 301824"/>
                <a:gd name="connsiteX14" fmla="*/ 157282 w 157282"/>
                <a:gd name="connsiteY14" fmla="*/ 10791 h 301824"/>
                <a:gd name="connsiteX15" fmla="*/ 149393 w 157282"/>
                <a:gd name="connsiteY15" fmla="*/ 48468 h 301824"/>
                <a:gd name="connsiteX16" fmla="*/ 125771 w 157282"/>
                <a:gd name="connsiteY16" fmla="*/ 42256 h 301824"/>
                <a:gd name="connsiteX17" fmla="*/ 90180 w 157282"/>
                <a:gd name="connsiteY17" fmla="*/ 74130 h 301824"/>
                <a:gd name="connsiteX18" fmla="*/ 90180 w 157282"/>
                <a:gd name="connsiteY18" fmla="*/ 94805 h 30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282" h="301824">
                  <a:moveTo>
                    <a:pt x="90271" y="94805"/>
                  </a:moveTo>
                  <a:lnTo>
                    <a:pt x="155695" y="94805"/>
                  </a:lnTo>
                  <a:lnTo>
                    <a:pt x="155695" y="137016"/>
                  </a:lnTo>
                  <a:lnTo>
                    <a:pt x="92764" y="137016"/>
                  </a:lnTo>
                  <a:lnTo>
                    <a:pt x="92764" y="301824"/>
                  </a:lnTo>
                  <a:lnTo>
                    <a:pt x="35999" y="301824"/>
                  </a:lnTo>
                  <a:lnTo>
                    <a:pt x="35999" y="137061"/>
                  </a:lnTo>
                  <a:lnTo>
                    <a:pt x="0" y="137061"/>
                  </a:lnTo>
                  <a:lnTo>
                    <a:pt x="0" y="94850"/>
                  </a:lnTo>
                  <a:lnTo>
                    <a:pt x="35999" y="94850"/>
                  </a:lnTo>
                  <a:lnTo>
                    <a:pt x="35999" y="70004"/>
                  </a:lnTo>
                  <a:cubicBezTo>
                    <a:pt x="35999" y="47380"/>
                    <a:pt x="43027" y="30060"/>
                    <a:pt x="57128" y="18045"/>
                  </a:cubicBezTo>
                  <a:cubicBezTo>
                    <a:pt x="71228" y="6030"/>
                    <a:pt x="90271" y="0"/>
                    <a:pt x="114255" y="0"/>
                  </a:cubicBezTo>
                  <a:cubicBezTo>
                    <a:pt x="123368" y="0"/>
                    <a:pt x="131711" y="952"/>
                    <a:pt x="139282" y="2902"/>
                  </a:cubicBezTo>
                  <a:cubicBezTo>
                    <a:pt x="146899" y="4851"/>
                    <a:pt x="152884" y="7481"/>
                    <a:pt x="157282" y="10791"/>
                  </a:cubicBezTo>
                  <a:lnTo>
                    <a:pt x="149393" y="48468"/>
                  </a:lnTo>
                  <a:cubicBezTo>
                    <a:pt x="143046" y="44342"/>
                    <a:pt x="135157" y="42256"/>
                    <a:pt x="125771" y="42256"/>
                  </a:cubicBezTo>
                  <a:cubicBezTo>
                    <a:pt x="102013" y="42256"/>
                    <a:pt x="90180" y="52866"/>
                    <a:pt x="90180" y="74130"/>
                  </a:cubicBezTo>
                  <a:lnTo>
                    <a:pt x="90180" y="94805"/>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5" name="Forme libre : forme 14">
              <a:extLst>
                <a:ext uri="{FF2B5EF4-FFF2-40B4-BE49-F238E27FC236}">
                  <a16:creationId xmlns:a16="http://schemas.microsoft.com/office/drawing/2014/main" id="{B032A66F-38E3-40B2-B146-BD1296457CC5}"/>
                </a:ext>
              </a:extLst>
            </p:cNvPr>
            <p:cNvSpPr/>
            <p:nvPr/>
          </p:nvSpPr>
          <p:spPr>
            <a:xfrm>
              <a:off x="567124" y="472903"/>
              <a:ext cx="139509" cy="211145"/>
            </a:xfrm>
            <a:custGeom>
              <a:avLst/>
              <a:gdLst>
                <a:gd name="connsiteX0" fmla="*/ 139509 w 139509"/>
                <a:gd name="connsiteY0" fmla="*/ 4534 h 211145"/>
                <a:gd name="connsiteX1" fmla="*/ 132481 w 139509"/>
                <a:gd name="connsiteY1" fmla="*/ 54226 h 211145"/>
                <a:gd name="connsiteX2" fmla="*/ 106411 w 139509"/>
                <a:gd name="connsiteY2" fmla="*/ 48014 h 211145"/>
                <a:gd name="connsiteX3" fmla="*/ 71409 w 139509"/>
                <a:gd name="connsiteY3" fmla="*/ 62704 h 211145"/>
                <a:gd name="connsiteX4" fmla="*/ 56719 w 139509"/>
                <a:gd name="connsiteY4" fmla="*/ 103918 h 211145"/>
                <a:gd name="connsiteX5" fmla="*/ 56719 w 139509"/>
                <a:gd name="connsiteY5" fmla="*/ 211146 h 211145"/>
                <a:gd name="connsiteX6" fmla="*/ 0 w 139509"/>
                <a:gd name="connsiteY6" fmla="*/ 211146 h 211145"/>
                <a:gd name="connsiteX7" fmla="*/ 0 w 139509"/>
                <a:gd name="connsiteY7" fmla="*/ 4126 h 211145"/>
                <a:gd name="connsiteX8" fmla="*/ 49284 w 139509"/>
                <a:gd name="connsiteY8" fmla="*/ 4126 h 211145"/>
                <a:gd name="connsiteX9" fmla="*/ 53002 w 139509"/>
                <a:gd name="connsiteY9" fmla="*/ 44705 h 211145"/>
                <a:gd name="connsiteX10" fmla="*/ 117157 w 139509"/>
                <a:gd name="connsiteY10" fmla="*/ 0 h 211145"/>
                <a:gd name="connsiteX11" fmla="*/ 139509 w 139509"/>
                <a:gd name="connsiteY11" fmla="*/ 4534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509" h="211145">
                  <a:moveTo>
                    <a:pt x="139509" y="4534"/>
                  </a:moveTo>
                  <a:lnTo>
                    <a:pt x="132481" y="54226"/>
                  </a:lnTo>
                  <a:cubicBezTo>
                    <a:pt x="126134" y="50100"/>
                    <a:pt x="117429" y="48014"/>
                    <a:pt x="106411" y="48014"/>
                  </a:cubicBezTo>
                  <a:cubicBezTo>
                    <a:pt x="92900" y="48014"/>
                    <a:pt x="81203" y="52911"/>
                    <a:pt x="71409" y="62704"/>
                  </a:cubicBezTo>
                  <a:cubicBezTo>
                    <a:pt x="61616" y="72498"/>
                    <a:pt x="56719" y="86236"/>
                    <a:pt x="56719" y="103918"/>
                  </a:cubicBezTo>
                  <a:lnTo>
                    <a:pt x="56719" y="211146"/>
                  </a:lnTo>
                  <a:lnTo>
                    <a:pt x="0" y="211146"/>
                  </a:lnTo>
                  <a:lnTo>
                    <a:pt x="0" y="4126"/>
                  </a:lnTo>
                  <a:lnTo>
                    <a:pt x="49284" y="4126"/>
                  </a:lnTo>
                  <a:lnTo>
                    <a:pt x="53002" y="44705"/>
                  </a:lnTo>
                  <a:cubicBezTo>
                    <a:pt x="64291" y="14917"/>
                    <a:pt x="85691" y="0"/>
                    <a:pt x="117157" y="0"/>
                  </a:cubicBezTo>
                  <a:cubicBezTo>
                    <a:pt x="126814" y="0"/>
                    <a:pt x="134250" y="1496"/>
                    <a:pt x="139509" y="4534"/>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759ABF17-970E-457F-BCB4-F1FEF82F486A}"/>
                </a:ext>
              </a:extLst>
            </p:cNvPr>
            <p:cNvSpPr/>
            <p:nvPr/>
          </p:nvSpPr>
          <p:spPr>
            <a:xfrm>
              <a:off x="707494"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539 w 216087"/>
                <a:gd name="connsiteY15" fmla="*/ 57536 h 215316"/>
                <a:gd name="connsiteX16" fmla="*/ 32327 w 216087"/>
                <a:gd name="connsiteY16" fmla="*/ 15325 h 215316"/>
                <a:gd name="connsiteX17" fmla="*/ 92719 w 216087"/>
                <a:gd name="connsiteY17" fmla="*/ 0 h 215316"/>
                <a:gd name="connsiteX18" fmla="*/ 161861 w 216087"/>
                <a:gd name="connsiteY18" fmla="*/ 19269 h 215316"/>
                <a:gd name="connsiteX19" fmla="*/ 186707 w 216087"/>
                <a:gd name="connsiteY19" fmla="*/ 76216 h 215316"/>
                <a:gd name="connsiteX20" fmla="*/ 186707 w 216087"/>
                <a:gd name="connsiteY20" fmla="*/ 161091 h 215316"/>
                <a:gd name="connsiteX21" fmla="*/ 190425 w 216087"/>
                <a:gd name="connsiteY21" fmla="*/ 173106 h 215316"/>
                <a:gd name="connsiteX22" fmla="*/ 202032 w 216087"/>
                <a:gd name="connsiteY22" fmla="*/ 176824 h 215316"/>
                <a:gd name="connsiteX23" fmla="*/ 216087 w 216087"/>
                <a:gd name="connsiteY23" fmla="*/ 175146 h 215316"/>
                <a:gd name="connsiteX24" fmla="*/ 115298 w 216087"/>
                <a:gd name="connsiteY24" fmla="*/ 167892 h 215316"/>
                <a:gd name="connsiteX25" fmla="*/ 130396 w 216087"/>
                <a:gd name="connsiteY25" fmla="*/ 143681 h 215316"/>
                <a:gd name="connsiteX26" fmla="*/ 130396 w 216087"/>
                <a:gd name="connsiteY26" fmla="*/ 122144 h 215316"/>
                <a:gd name="connsiteX27" fmla="*/ 86099 w 216087"/>
                <a:gd name="connsiteY27" fmla="*/ 132074 h 215316"/>
                <a:gd name="connsiteX28" fmla="*/ 65198 w 216087"/>
                <a:gd name="connsiteY28" fmla="*/ 140960 h 215316"/>
                <a:gd name="connsiteX29" fmla="*/ 58352 w 216087"/>
                <a:gd name="connsiteY29" fmla="*/ 156466 h 215316"/>
                <a:gd name="connsiteX30" fmla="*/ 64563 w 216087"/>
                <a:gd name="connsiteY30" fmla="*/ 171564 h 215316"/>
                <a:gd name="connsiteX31" fmla="*/ 81928 w 216087"/>
                <a:gd name="connsiteY31" fmla="*/ 176733 h 215316"/>
                <a:gd name="connsiteX32" fmla="*/ 115298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08" y="213367"/>
                    <a:pt x="195276" y="215317"/>
                    <a:pt x="185030" y="215317"/>
                  </a:cubicBezTo>
                  <a:cubicBezTo>
                    <a:pt x="158552" y="215317"/>
                    <a:pt x="142683" y="204979"/>
                    <a:pt x="137423" y="184259"/>
                  </a:cubicBezTo>
                  <a:cubicBezTo>
                    <a:pt x="131348" y="194461"/>
                    <a:pt x="121963" y="202214"/>
                    <a:pt x="109268" y="207428"/>
                  </a:cubicBezTo>
                  <a:cubicBezTo>
                    <a:pt x="96573" y="212642"/>
                    <a:pt x="81520" y="215317"/>
                    <a:pt x="64155" y="215317"/>
                  </a:cubicBezTo>
                  <a:cubicBezTo>
                    <a:pt x="43979" y="215317"/>
                    <a:pt x="28292" y="210738"/>
                    <a:pt x="16957" y="201670"/>
                  </a:cubicBezTo>
                  <a:cubicBezTo>
                    <a:pt x="5622" y="192556"/>
                    <a:pt x="0" y="179453"/>
                    <a:pt x="0" y="162315"/>
                  </a:cubicBezTo>
                  <a:cubicBezTo>
                    <a:pt x="0" y="128628"/>
                    <a:pt x="26932"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539" y="57536"/>
                  </a:lnTo>
                  <a:cubicBezTo>
                    <a:pt x="6937" y="39581"/>
                    <a:pt x="16866" y="25526"/>
                    <a:pt x="32327" y="15325"/>
                  </a:cubicBezTo>
                  <a:cubicBezTo>
                    <a:pt x="47742" y="5123"/>
                    <a:pt x="67873" y="0"/>
                    <a:pt x="92719" y="0"/>
                  </a:cubicBezTo>
                  <a:cubicBezTo>
                    <a:pt x="122235" y="0"/>
                    <a:pt x="145313" y="6393"/>
                    <a:pt x="161861" y="19269"/>
                  </a:cubicBezTo>
                  <a:cubicBezTo>
                    <a:pt x="178410" y="32100"/>
                    <a:pt x="186707" y="51098"/>
                    <a:pt x="186707" y="76216"/>
                  </a:cubicBezTo>
                  <a:lnTo>
                    <a:pt x="186707" y="161091"/>
                  </a:lnTo>
                  <a:cubicBezTo>
                    <a:pt x="186707" y="166622"/>
                    <a:pt x="187931" y="170612"/>
                    <a:pt x="190425" y="173106"/>
                  </a:cubicBezTo>
                  <a:cubicBezTo>
                    <a:pt x="192919" y="175600"/>
                    <a:pt x="196773" y="176824"/>
                    <a:pt x="202032" y="176824"/>
                  </a:cubicBezTo>
                  <a:cubicBezTo>
                    <a:pt x="207835" y="176778"/>
                    <a:pt x="212505" y="176234"/>
                    <a:pt x="216087" y="175146"/>
                  </a:cubicBezTo>
                  <a:moveTo>
                    <a:pt x="115298" y="167892"/>
                  </a:moveTo>
                  <a:cubicBezTo>
                    <a:pt x="125363" y="161952"/>
                    <a:pt x="130396" y="153882"/>
                    <a:pt x="130396" y="143681"/>
                  </a:cubicBezTo>
                  <a:lnTo>
                    <a:pt x="130396" y="122144"/>
                  </a:lnTo>
                  <a:lnTo>
                    <a:pt x="86099" y="132074"/>
                  </a:lnTo>
                  <a:cubicBezTo>
                    <a:pt x="76714" y="134295"/>
                    <a:pt x="69732" y="137242"/>
                    <a:pt x="65198" y="140960"/>
                  </a:cubicBezTo>
                  <a:cubicBezTo>
                    <a:pt x="60619" y="144678"/>
                    <a:pt x="58352" y="149847"/>
                    <a:pt x="58352" y="156466"/>
                  </a:cubicBezTo>
                  <a:cubicBezTo>
                    <a:pt x="58352" y="163086"/>
                    <a:pt x="60437" y="168119"/>
                    <a:pt x="64563" y="171564"/>
                  </a:cubicBezTo>
                  <a:cubicBezTo>
                    <a:pt x="68689" y="175010"/>
                    <a:pt x="74493" y="176733"/>
                    <a:pt x="81928" y="176733"/>
                  </a:cubicBezTo>
                  <a:cubicBezTo>
                    <a:pt x="94079" y="176778"/>
                    <a:pt x="105187" y="173831"/>
                    <a:pt x="115298"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E03DBF75-17F2-4AF4-8EAB-7B3646FCDB9E}"/>
                </a:ext>
              </a:extLst>
            </p:cNvPr>
            <p:cNvSpPr/>
            <p:nvPr/>
          </p:nvSpPr>
          <p:spPr>
            <a:xfrm>
              <a:off x="933692" y="472903"/>
              <a:ext cx="332835" cy="211190"/>
            </a:xfrm>
            <a:custGeom>
              <a:avLst/>
              <a:gdLst>
                <a:gd name="connsiteX0" fmla="*/ 311935 w 332835"/>
                <a:gd name="connsiteY0" fmla="*/ 19451 h 211190"/>
                <a:gd name="connsiteX1" fmla="*/ 332836 w 332835"/>
                <a:gd name="connsiteY1" fmla="*/ 75354 h 211190"/>
                <a:gd name="connsiteX2" fmla="*/ 332836 w 332835"/>
                <a:gd name="connsiteY2" fmla="*/ 211146 h 211190"/>
                <a:gd name="connsiteX3" fmla="*/ 276116 w 332835"/>
                <a:gd name="connsiteY3" fmla="*/ 211146 h 211190"/>
                <a:gd name="connsiteX4" fmla="*/ 276116 w 332835"/>
                <a:gd name="connsiteY4" fmla="*/ 86553 h 211190"/>
                <a:gd name="connsiteX5" fmla="*/ 266595 w 332835"/>
                <a:gd name="connsiteY5" fmla="*/ 54861 h 211190"/>
                <a:gd name="connsiteX6" fmla="*/ 240525 w 332835"/>
                <a:gd name="connsiteY6" fmla="*/ 44705 h 211190"/>
                <a:gd name="connsiteX7" fmla="*/ 207835 w 332835"/>
                <a:gd name="connsiteY7" fmla="*/ 59213 h 211190"/>
                <a:gd name="connsiteX8" fmla="*/ 195004 w 332835"/>
                <a:gd name="connsiteY8" fmla="*/ 99792 h 211190"/>
                <a:gd name="connsiteX9" fmla="*/ 195004 w 332835"/>
                <a:gd name="connsiteY9" fmla="*/ 211191 h 211190"/>
                <a:gd name="connsiteX10" fmla="*/ 138285 w 332835"/>
                <a:gd name="connsiteY10" fmla="*/ 211191 h 211190"/>
                <a:gd name="connsiteX11" fmla="*/ 138285 w 332835"/>
                <a:gd name="connsiteY11" fmla="*/ 86553 h 211190"/>
                <a:gd name="connsiteX12" fmla="*/ 128764 w 332835"/>
                <a:gd name="connsiteY12" fmla="*/ 54861 h 211190"/>
                <a:gd name="connsiteX13" fmla="*/ 102285 w 332835"/>
                <a:gd name="connsiteY13" fmla="*/ 44705 h 211190"/>
                <a:gd name="connsiteX14" fmla="*/ 70185 w 332835"/>
                <a:gd name="connsiteY14" fmla="*/ 58987 h 211190"/>
                <a:gd name="connsiteX15" fmla="*/ 56719 w 332835"/>
                <a:gd name="connsiteY15" fmla="*/ 101424 h 211190"/>
                <a:gd name="connsiteX16" fmla="*/ 56719 w 332835"/>
                <a:gd name="connsiteY16" fmla="*/ 211146 h 211190"/>
                <a:gd name="connsiteX17" fmla="*/ 0 w 332835"/>
                <a:gd name="connsiteY17" fmla="*/ 211146 h 211190"/>
                <a:gd name="connsiteX18" fmla="*/ 0 w 332835"/>
                <a:gd name="connsiteY18" fmla="*/ 4126 h 211190"/>
                <a:gd name="connsiteX19" fmla="*/ 50916 w 332835"/>
                <a:gd name="connsiteY19" fmla="*/ 4126 h 211190"/>
                <a:gd name="connsiteX20" fmla="*/ 52594 w 332835"/>
                <a:gd name="connsiteY20" fmla="*/ 40987 h 211190"/>
                <a:gd name="connsiteX21" fmla="*/ 80931 w 332835"/>
                <a:gd name="connsiteY21" fmla="*/ 10337 h 211190"/>
                <a:gd name="connsiteX22" fmla="*/ 121283 w 332835"/>
                <a:gd name="connsiteY22" fmla="*/ 0 h 211190"/>
                <a:gd name="connsiteX23" fmla="*/ 162496 w 332835"/>
                <a:gd name="connsiteY23" fmla="*/ 10745 h 211190"/>
                <a:gd name="connsiteX24" fmla="*/ 188793 w 332835"/>
                <a:gd name="connsiteY24" fmla="*/ 41803 h 211190"/>
                <a:gd name="connsiteX25" fmla="*/ 217765 w 332835"/>
                <a:gd name="connsiteY25" fmla="*/ 10745 h 211190"/>
                <a:gd name="connsiteX26" fmla="*/ 259160 w 332835"/>
                <a:gd name="connsiteY26" fmla="*/ 0 h 211190"/>
                <a:gd name="connsiteX27" fmla="*/ 311935 w 332835"/>
                <a:gd name="connsiteY27"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835" h="211190">
                  <a:moveTo>
                    <a:pt x="311935" y="19451"/>
                  </a:moveTo>
                  <a:cubicBezTo>
                    <a:pt x="325854" y="32418"/>
                    <a:pt x="332836" y="51052"/>
                    <a:pt x="332836" y="75354"/>
                  </a:cubicBezTo>
                  <a:lnTo>
                    <a:pt x="332836" y="211146"/>
                  </a:lnTo>
                  <a:lnTo>
                    <a:pt x="276116" y="211146"/>
                  </a:lnTo>
                  <a:lnTo>
                    <a:pt x="276116" y="86553"/>
                  </a:lnTo>
                  <a:cubicBezTo>
                    <a:pt x="276116" y="72180"/>
                    <a:pt x="272943" y="61662"/>
                    <a:pt x="266595" y="54861"/>
                  </a:cubicBezTo>
                  <a:cubicBezTo>
                    <a:pt x="260248" y="48105"/>
                    <a:pt x="251543" y="44705"/>
                    <a:pt x="240525" y="44705"/>
                  </a:cubicBezTo>
                  <a:cubicBezTo>
                    <a:pt x="227286" y="44705"/>
                    <a:pt x="216359" y="49556"/>
                    <a:pt x="207835" y="59213"/>
                  </a:cubicBezTo>
                  <a:cubicBezTo>
                    <a:pt x="199266" y="68871"/>
                    <a:pt x="195004" y="82427"/>
                    <a:pt x="195004" y="99792"/>
                  </a:cubicBezTo>
                  <a:lnTo>
                    <a:pt x="195004" y="211191"/>
                  </a:lnTo>
                  <a:lnTo>
                    <a:pt x="138285" y="211191"/>
                  </a:lnTo>
                  <a:lnTo>
                    <a:pt x="138285" y="86553"/>
                  </a:lnTo>
                  <a:cubicBezTo>
                    <a:pt x="138285" y="72180"/>
                    <a:pt x="135111" y="61662"/>
                    <a:pt x="128764" y="54861"/>
                  </a:cubicBezTo>
                  <a:cubicBezTo>
                    <a:pt x="122416" y="48105"/>
                    <a:pt x="113575" y="44705"/>
                    <a:pt x="102285" y="44705"/>
                  </a:cubicBezTo>
                  <a:cubicBezTo>
                    <a:pt x="89863" y="44705"/>
                    <a:pt x="79162" y="49465"/>
                    <a:pt x="70185" y="58987"/>
                  </a:cubicBezTo>
                  <a:cubicBezTo>
                    <a:pt x="61208" y="68508"/>
                    <a:pt x="56719" y="82654"/>
                    <a:pt x="56719" y="101424"/>
                  </a:cubicBezTo>
                  <a:lnTo>
                    <a:pt x="56719" y="211146"/>
                  </a:lnTo>
                  <a:lnTo>
                    <a:pt x="0" y="211146"/>
                  </a:lnTo>
                  <a:lnTo>
                    <a:pt x="0" y="4126"/>
                  </a:lnTo>
                  <a:lnTo>
                    <a:pt x="50916" y="4126"/>
                  </a:lnTo>
                  <a:lnTo>
                    <a:pt x="52594" y="40987"/>
                  </a:lnTo>
                  <a:cubicBezTo>
                    <a:pt x="59485" y="27476"/>
                    <a:pt x="68961" y="17229"/>
                    <a:pt x="80931" y="10337"/>
                  </a:cubicBezTo>
                  <a:cubicBezTo>
                    <a:pt x="92946" y="3446"/>
                    <a:pt x="106411" y="0"/>
                    <a:pt x="121283" y="0"/>
                  </a:cubicBezTo>
                  <a:cubicBezTo>
                    <a:pt x="136743" y="0"/>
                    <a:pt x="150481" y="3582"/>
                    <a:pt x="162496" y="10745"/>
                  </a:cubicBezTo>
                  <a:cubicBezTo>
                    <a:pt x="174511" y="17909"/>
                    <a:pt x="183262" y="28292"/>
                    <a:pt x="188793" y="41803"/>
                  </a:cubicBezTo>
                  <a:cubicBezTo>
                    <a:pt x="195412" y="28292"/>
                    <a:pt x="205070" y="17909"/>
                    <a:pt x="217765" y="10745"/>
                  </a:cubicBezTo>
                  <a:cubicBezTo>
                    <a:pt x="230460" y="3582"/>
                    <a:pt x="244243" y="0"/>
                    <a:pt x="259160" y="0"/>
                  </a:cubicBezTo>
                  <a:cubicBezTo>
                    <a:pt x="280378" y="0"/>
                    <a:pt x="297970" y="6484"/>
                    <a:pt x="311935"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8" name="Forme libre : forme 17">
              <a:extLst>
                <a:ext uri="{FF2B5EF4-FFF2-40B4-BE49-F238E27FC236}">
                  <a16:creationId xmlns:a16="http://schemas.microsoft.com/office/drawing/2014/main" id="{7C10437A-307D-4DA2-AE87-DE9593FFDAD2}"/>
                </a:ext>
              </a:extLst>
            </p:cNvPr>
            <p:cNvSpPr/>
            <p:nvPr/>
          </p:nvSpPr>
          <p:spPr>
            <a:xfrm>
              <a:off x="1287792"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494 w 216087"/>
                <a:gd name="connsiteY15" fmla="*/ 57536 h 215316"/>
                <a:gd name="connsiteX16" fmla="*/ 32327 w 216087"/>
                <a:gd name="connsiteY16" fmla="*/ 15325 h 215316"/>
                <a:gd name="connsiteX17" fmla="*/ 92764 w 216087"/>
                <a:gd name="connsiteY17" fmla="*/ 0 h 215316"/>
                <a:gd name="connsiteX18" fmla="*/ 161907 w 216087"/>
                <a:gd name="connsiteY18" fmla="*/ 19269 h 215316"/>
                <a:gd name="connsiteX19" fmla="*/ 186753 w 216087"/>
                <a:gd name="connsiteY19" fmla="*/ 76216 h 215316"/>
                <a:gd name="connsiteX20" fmla="*/ 186753 w 216087"/>
                <a:gd name="connsiteY20" fmla="*/ 161091 h 215316"/>
                <a:gd name="connsiteX21" fmla="*/ 190470 w 216087"/>
                <a:gd name="connsiteY21" fmla="*/ 173106 h 215316"/>
                <a:gd name="connsiteX22" fmla="*/ 202077 w 216087"/>
                <a:gd name="connsiteY22" fmla="*/ 176824 h 215316"/>
                <a:gd name="connsiteX23" fmla="*/ 216087 w 216087"/>
                <a:gd name="connsiteY23" fmla="*/ 175146 h 215316"/>
                <a:gd name="connsiteX24" fmla="*/ 115253 w 216087"/>
                <a:gd name="connsiteY24" fmla="*/ 167892 h 215316"/>
                <a:gd name="connsiteX25" fmla="*/ 130351 w 216087"/>
                <a:gd name="connsiteY25" fmla="*/ 143681 h 215316"/>
                <a:gd name="connsiteX26" fmla="*/ 130351 w 216087"/>
                <a:gd name="connsiteY26" fmla="*/ 122144 h 215316"/>
                <a:gd name="connsiteX27" fmla="*/ 86054 w 216087"/>
                <a:gd name="connsiteY27" fmla="*/ 132074 h 215316"/>
                <a:gd name="connsiteX28" fmla="*/ 65153 w 216087"/>
                <a:gd name="connsiteY28" fmla="*/ 140960 h 215316"/>
                <a:gd name="connsiteX29" fmla="*/ 58306 w 216087"/>
                <a:gd name="connsiteY29" fmla="*/ 156466 h 215316"/>
                <a:gd name="connsiteX30" fmla="*/ 64518 w 216087"/>
                <a:gd name="connsiteY30" fmla="*/ 171564 h 215316"/>
                <a:gd name="connsiteX31" fmla="*/ 81883 w 216087"/>
                <a:gd name="connsiteY31" fmla="*/ 176733 h 215316"/>
                <a:gd name="connsiteX32" fmla="*/ 115253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54" y="213367"/>
                    <a:pt x="195276" y="215317"/>
                    <a:pt x="185030" y="215317"/>
                  </a:cubicBezTo>
                  <a:cubicBezTo>
                    <a:pt x="158552" y="215317"/>
                    <a:pt x="142637" y="204979"/>
                    <a:pt x="137423" y="184259"/>
                  </a:cubicBezTo>
                  <a:cubicBezTo>
                    <a:pt x="131348" y="194461"/>
                    <a:pt x="121963" y="202214"/>
                    <a:pt x="109268" y="207428"/>
                  </a:cubicBezTo>
                  <a:cubicBezTo>
                    <a:pt x="96573" y="212642"/>
                    <a:pt x="81520" y="215317"/>
                    <a:pt x="64155" y="215317"/>
                  </a:cubicBezTo>
                  <a:cubicBezTo>
                    <a:pt x="43979" y="215317"/>
                    <a:pt x="28246" y="210738"/>
                    <a:pt x="16957" y="201670"/>
                  </a:cubicBezTo>
                  <a:cubicBezTo>
                    <a:pt x="5622" y="192556"/>
                    <a:pt x="0" y="179453"/>
                    <a:pt x="0" y="162315"/>
                  </a:cubicBezTo>
                  <a:cubicBezTo>
                    <a:pt x="0" y="128628"/>
                    <a:pt x="26886"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494" y="57536"/>
                  </a:lnTo>
                  <a:cubicBezTo>
                    <a:pt x="6892" y="39581"/>
                    <a:pt x="16866" y="25526"/>
                    <a:pt x="32327" y="15325"/>
                  </a:cubicBezTo>
                  <a:cubicBezTo>
                    <a:pt x="47788" y="5123"/>
                    <a:pt x="67918" y="0"/>
                    <a:pt x="92764" y="0"/>
                  </a:cubicBezTo>
                  <a:cubicBezTo>
                    <a:pt x="122280" y="0"/>
                    <a:pt x="145358" y="6393"/>
                    <a:pt x="161907" y="19269"/>
                  </a:cubicBezTo>
                  <a:cubicBezTo>
                    <a:pt x="178456" y="32100"/>
                    <a:pt x="186753" y="51098"/>
                    <a:pt x="186753" y="76216"/>
                  </a:cubicBezTo>
                  <a:lnTo>
                    <a:pt x="186753" y="161091"/>
                  </a:lnTo>
                  <a:cubicBezTo>
                    <a:pt x="186753" y="166622"/>
                    <a:pt x="187977" y="170612"/>
                    <a:pt x="190470" y="173106"/>
                  </a:cubicBezTo>
                  <a:cubicBezTo>
                    <a:pt x="192964" y="175600"/>
                    <a:pt x="196818" y="176824"/>
                    <a:pt x="202077" y="176824"/>
                  </a:cubicBezTo>
                  <a:cubicBezTo>
                    <a:pt x="207790" y="176778"/>
                    <a:pt x="212505" y="176234"/>
                    <a:pt x="216087" y="175146"/>
                  </a:cubicBezTo>
                  <a:moveTo>
                    <a:pt x="115253" y="167892"/>
                  </a:moveTo>
                  <a:cubicBezTo>
                    <a:pt x="125318" y="161952"/>
                    <a:pt x="130351" y="153882"/>
                    <a:pt x="130351" y="143681"/>
                  </a:cubicBezTo>
                  <a:lnTo>
                    <a:pt x="130351" y="122144"/>
                  </a:lnTo>
                  <a:lnTo>
                    <a:pt x="86054" y="132074"/>
                  </a:lnTo>
                  <a:cubicBezTo>
                    <a:pt x="76669" y="134295"/>
                    <a:pt x="69687" y="137242"/>
                    <a:pt x="65153" y="140960"/>
                  </a:cubicBezTo>
                  <a:cubicBezTo>
                    <a:pt x="60619" y="144678"/>
                    <a:pt x="58306" y="149847"/>
                    <a:pt x="58306" y="156466"/>
                  </a:cubicBezTo>
                  <a:cubicBezTo>
                    <a:pt x="58306" y="163086"/>
                    <a:pt x="60392" y="168119"/>
                    <a:pt x="64518" y="171564"/>
                  </a:cubicBezTo>
                  <a:cubicBezTo>
                    <a:pt x="68644" y="175010"/>
                    <a:pt x="74447" y="176733"/>
                    <a:pt x="81883" y="176733"/>
                  </a:cubicBezTo>
                  <a:cubicBezTo>
                    <a:pt x="94079" y="176778"/>
                    <a:pt x="105187" y="173831"/>
                    <a:pt x="115253"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9" name="Forme libre : forme 18">
              <a:extLst>
                <a:ext uri="{FF2B5EF4-FFF2-40B4-BE49-F238E27FC236}">
                  <a16:creationId xmlns:a16="http://schemas.microsoft.com/office/drawing/2014/main" id="{E19B99ED-75E0-4700-B5F1-0B037FDDBF74}"/>
                </a:ext>
              </a:extLst>
            </p:cNvPr>
            <p:cNvSpPr/>
            <p:nvPr/>
          </p:nvSpPr>
          <p:spPr>
            <a:xfrm>
              <a:off x="2247535" y="472903"/>
              <a:ext cx="204117" cy="215316"/>
            </a:xfrm>
            <a:custGeom>
              <a:avLst/>
              <a:gdLst>
                <a:gd name="connsiteX0" fmla="*/ 202440 w 204117"/>
                <a:gd name="connsiteY0" fmla="*/ 129172 h 215316"/>
                <a:gd name="connsiteX1" fmla="*/ 55903 w 204117"/>
                <a:gd name="connsiteY1" fmla="*/ 129172 h 215316"/>
                <a:gd name="connsiteX2" fmla="*/ 107635 w 204117"/>
                <a:gd name="connsiteY2" fmla="*/ 173061 h 215316"/>
                <a:gd name="connsiteX3" fmla="*/ 137015 w 204117"/>
                <a:gd name="connsiteY3" fmla="*/ 166441 h 215316"/>
                <a:gd name="connsiteX4" fmla="*/ 153156 w 204117"/>
                <a:gd name="connsiteY4" fmla="*/ 147398 h 215316"/>
                <a:gd name="connsiteX5" fmla="*/ 199538 w 204117"/>
                <a:gd name="connsiteY5" fmla="*/ 164355 h 215316"/>
                <a:gd name="connsiteX6" fmla="*/ 166214 w 204117"/>
                <a:gd name="connsiteY6" fmla="*/ 202259 h 215316"/>
                <a:gd name="connsiteX7" fmla="*/ 107635 w 204117"/>
                <a:gd name="connsiteY7" fmla="*/ 215317 h 215316"/>
                <a:gd name="connsiteX8" fmla="*/ 28156 w 204117"/>
                <a:gd name="connsiteY8" fmla="*/ 186934 h 215316"/>
                <a:gd name="connsiteX9" fmla="*/ 0 w 204117"/>
                <a:gd name="connsiteY9" fmla="*/ 107636 h 215316"/>
                <a:gd name="connsiteX10" fmla="*/ 27294 w 204117"/>
                <a:gd name="connsiteY10" fmla="*/ 28337 h 215316"/>
                <a:gd name="connsiteX11" fmla="*/ 104326 w 204117"/>
                <a:gd name="connsiteY11" fmla="*/ 0 h 215316"/>
                <a:gd name="connsiteX12" fmla="*/ 178229 w 204117"/>
                <a:gd name="connsiteY12" fmla="*/ 27748 h 215316"/>
                <a:gd name="connsiteX13" fmla="*/ 204118 w 204117"/>
                <a:gd name="connsiteY13" fmla="*/ 106820 h 215316"/>
                <a:gd name="connsiteX14" fmla="*/ 202440 w 204117"/>
                <a:gd name="connsiteY14" fmla="*/ 129172 h 215316"/>
                <a:gd name="connsiteX15" fmla="*/ 71001 w 204117"/>
                <a:gd name="connsiteY15" fmla="*/ 53818 h 215316"/>
                <a:gd name="connsiteX16" fmla="*/ 55450 w 204117"/>
                <a:gd name="connsiteY16" fmla="*/ 89409 h 215316"/>
                <a:gd name="connsiteX17" fmla="*/ 151932 w 204117"/>
                <a:gd name="connsiteY17" fmla="*/ 89409 h 215316"/>
                <a:gd name="connsiteX18" fmla="*/ 136199 w 204117"/>
                <a:gd name="connsiteY18" fmla="*/ 53999 h 215316"/>
                <a:gd name="connsiteX19" fmla="*/ 103918 w 204117"/>
                <a:gd name="connsiteY19" fmla="*/ 41758 h 215316"/>
                <a:gd name="connsiteX20" fmla="*/ 71001 w 204117"/>
                <a:gd name="connsiteY20" fmla="*/ 53818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17" h="215316">
                  <a:moveTo>
                    <a:pt x="202440" y="129172"/>
                  </a:moveTo>
                  <a:lnTo>
                    <a:pt x="55903" y="129172"/>
                  </a:lnTo>
                  <a:cubicBezTo>
                    <a:pt x="61707" y="158416"/>
                    <a:pt x="78936" y="173061"/>
                    <a:pt x="107635" y="173061"/>
                  </a:cubicBezTo>
                  <a:cubicBezTo>
                    <a:pt x="119515" y="173061"/>
                    <a:pt x="129308" y="170884"/>
                    <a:pt x="137015" y="166441"/>
                  </a:cubicBezTo>
                  <a:cubicBezTo>
                    <a:pt x="144723" y="162043"/>
                    <a:pt x="150119" y="155696"/>
                    <a:pt x="153156" y="147398"/>
                  </a:cubicBezTo>
                  <a:lnTo>
                    <a:pt x="199538" y="164355"/>
                  </a:lnTo>
                  <a:cubicBezTo>
                    <a:pt x="192919" y="180904"/>
                    <a:pt x="181811" y="193554"/>
                    <a:pt x="166214" y="202259"/>
                  </a:cubicBezTo>
                  <a:cubicBezTo>
                    <a:pt x="150617" y="210964"/>
                    <a:pt x="131076" y="215317"/>
                    <a:pt x="107635" y="215317"/>
                  </a:cubicBezTo>
                  <a:cubicBezTo>
                    <a:pt x="73404" y="215317"/>
                    <a:pt x="46926" y="205841"/>
                    <a:pt x="28156" y="186934"/>
                  </a:cubicBezTo>
                  <a:cubicBezTo>
                    <a:pt x="9385" y="168028"/>
                    <a:pt x="0" y="141595"/>
                    <a:pt x="0" y="107636"/>
                  </a:cubicBezTo>
                  <a:cubicBezTo>
                    <a:pt x="0" y="73677"/>
                    <a:pt x="9113" y="47244"/>
                    <a:pt x="27294" y="28337"/>
                  </a:cubicBezTo>
                  <a:cubicBezTo>
                    <a:pt x="45521" y="9431"/>
                    <a:pt x="71183" y="0"/>
                    <a:pt x="104326" y="0"/>
                  </a:cubicBezTo>
                  <a:cubicBezTo>
                    <a:pt x="136335" y="0"/>
                    <a:pt x="160955" y="9249"/>
                    <a:pt x="178229" y="27748"/>
                  </a:cubicBezTo>
                  <a:cubicBezTo>
                    <a:pt x="195458" y="46246"/>
                    <a:pt x="204118" y="72588"/>
                    <a:pt x="204118" y="106820"/>
                  </a:cubicBezTo>
                  <a:cubicBezTo>
                    <a:pt x="204072" y="114527"/>
                    <a:pt x="203528" y="122008"/>
                    <a:pt x="202440" y="129172"/>
                  </a:cubicBezTo>
                  <a:moveTo>
                    <a:pt x="71001" y="53818"/>
                  </a:moveTo>
                  <a:cubicBezTo>
                    <a:pt x="62840" y="61843"/>
                    <a:pt x="57672" y="73677"/>
                    <a:pt x="55450" y="89409"/>
                  </a:cubicBezTo>
                  <a:lnTo>
                    <a:pt x="151932" y="89409"/>
                  </a:lnTo>
                  <a:cubicBezTo>
                    <a:pt x="149710" y="73949"/>
                    <a:pt x="144496" y="62160"/>
                    <a:pt x="136199" y="53999"/>
                  </a:cubicBezTo>
                  <a:cubicBezTo>
                    <a:pt x="127902" y="45838"/>
                    <a:pt x="117157" y="41758"/>
                    <a:pt x="103918" y="41758"/>
                  </a:cubicBezTo>
                  <a:cubicBezTo>
                    <a:pt x="90089" y="41803"/>
                    <a:pt x="79117" y="45838"/>
                    <a:pt x="71001" y="53818"/>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0" name="Forme libre : forme 19">
              <a:extLst>
                <a:ext uri="{FF2B5EF4-FFF2-40B4-BE49-F238E27FC236}">
                  <a16:creationId xmlns:a16="http://schemas.microsoft.com/office/drawing/2014/main" id="{536AE5A0-968A-459E-A5F2-1D9EF533C6B8}"/>
                </a:ext>
              </a:extLst>
            </p:cNvPr>
            <p:cNvSpPr/>
            <p:nvPr/>
          </p:nvSpPr>
          <p:spPr>
            <a:xfrm>
              <a:off x="1655222" y="472586"/>
              <a:ext cx="260292" cy="215679"/>
            </a:xfrm>
            <a:custGeom>
              <a:avLst/>
              <a:gdLst>
                <a:gd name="connsiteX0" fmla="*/ 107817 w 260292"/>
                <a:gd name="connsiteY0" fmla="*/ 215680 h 215679"/>
                <a:gd name="connsiteX1" fmla="*/ 0 w 260292"/>
                <a:gd name="connsiteY1" fmla="*/ 107862 h 215679"/>
                <a:gd name="connsiteX2" fmla="*/ 107817 w 260292"/>
                <a:gd name="connsiteY2" fmla="*/ 0 h 215679"/>
                <a:gd name="connsiteX3" fmla="*/ 183942 w 260292"/>
                <a:gd name="connsiteY3" fmla="*/ 31466 h 215679"/>
                <a:gd name="connsiteX4" fmla="*/ 260293 w 260292"/>
                <a:gd name="connsiteY4" fmla="*/ 107862 h 215679"/>
                <a:gd name="connsiteX5" fmla="*/ 183942 w 260292"/>
                <a:gd name="connsiteY5" fmla="*/ 184214 h 215679"/>
                <a:gd name="connsiteX6" fmla="*/ 107817 w 260292"/>
                <a:gd name="connsiteY6" fmla="*/ 215680 h 215679"/>
                <a:gd name="connsiteX7" fmla="*/ 107817 w 260292"/>
                <a:gd name="connsiteY7" fmla="*/ 53002 h 215679"/>
                <a:gd name="connsiteX8" fmla="*/ 53002 w 260292"/>
                <a:gd name="connsiteY8" fmla="*/ 107817 h 215679"/>
                <a:gd name="connsiteX9" fmla="*/ 107817 w 260292"/>
                <a:gd name="connsiteY9" fmla="*/ 162632 h 215679"/>
                <a:gd name="connsiteX10" fmla="*/ 146491 w 260292"/>
                <a:gd name="connsiteY10" fmla="*/ 146673 h 215679"/>
                <a:gd name="connsiteX11" fmla="*/ 185347 w 260292"/>
                <a:gd name="connsiteY11" fmla="*/ 107817 h 215679"/>
                <a:gd name="connsiteX12" fmla="*/ 146491 w 260292"/>
                <a:gd name="connsiteY12" fmla="*/ 68961 h 215679"/>
                <a:gd name="connsiteX13" fmla="*/ 107817 w 260292"/>
                <a:gd name="connsiteY13" fmla="*/ 53002 h 21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292" h="215679">
                  <a:moveTo>
                    <a:pt x="107817" y="215680"/>
                  </a:moveTo>
                  <a:cubicBezTo>
                    <a:pt x="48332" y="215680"/>
                    <a:pt x="0" y="167302"/>
                    <a:pt x="0" y="107862"/>
                  </a:cubicBezTo>
                  <a:cubicBezTo>
                    <a:pt x="0" y="48377"/>
                    <a:pt x="48377" y="0"/>
                    <a:pt x="107817" y="0"/>
                  </a:cubicBezTo>
                  <a:cubicBezTo>
                    <a:pt x="136562" y="0"/>
                    <a:pt x="163584" y="11153"/>
                    <a:pt x="183942" y="31466"/>
                  </a:cubicBezTo>
                  <a:lnTo>
                    <a:pt x="260293" y="107862"/>
                  </a:lnTo>
                  <a:lnTo>
                    <a:pt x="183942" y="184214"/>
                  </a:lnTo>
                  <a:cubicBezTo>
                    <a:pt x="163584" y="204526"/>
                    <a:pt x="136517" y="215680"/>
                    <a:pt x="107817" y="215680"/>
                  </a:cubicBezTo>
                  <a:moveTo>
                    <a:pt x="107817" y="53002"/>
                  </a:moveTo>
                  <a:cubicBezTo>
                    <a:pt x="77576" y="53002"/>
                    <a:pt x="53002" y="77576"/>
                    <a:pt x="53002" y="107817"/>
                  </a:cubicBezTo>
                  <a:cubicBezTo>
                    <a:pt x="53002" y="138059"/>
                    <a:pt x="77576" y="162632"/>
                    <a:pt x="107817" y="162632"/>
                  </a:cubicBezTo>
                  <a:cubicBezTo>
                    <a:pt x="122416" y="162632"/>
                    <a:pt x="136154" y="156965"/>
                    <a:pt x="146491" y="146673"/>
                  </a:cubicBezTo>
                  <a:lnTo>
                    <a:pt x="185347" y="107817"/>
                  </a:lnTo>
                  <a:lnTo>
                    <a:pt x="146491" y="68961"/>
                  </a:lnTo>
                  <a:cubicBezTo>
                    <a:pt x="136154" y="58715"/>
                    <a:pt x="122416" y="53002"/>
                    <a:pt x="107817" y="5300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1" name="Forme libre : forme 20">
              <a:extLst>
                <a:ext uri="{FF2B5EF4-FFF2-40B4-BE49-F238E27FC236}">
                  <a16:creationId xmlns:a16="http://schemas.microsoft.com/office/drawing/2014/main" id="{80C1AC65-83B6-446A-8FF1-DB79852E9990}"/>
                </a:ext>
              </a:extLst>
            </p:cNvPr>
            <p:cNvSpPr/>
            <p:nvPr/>
          </p:nvSpPr>
          <p:spPr>
            <a:xfrm>
              <a:off x="1897832" y="472903"/>
              <a:ext cx="332836" cy="211190"/>
            </a:xfrm>
            <a:custGeom>
              <a:avLst/>
              <a:gdLst>
                <a:gd name="connsiteX0" fmla="*/ 311980 w 332836"/>
                <a:gd name="connsiteY0" fmla="*/ 19451 h 211190"/>
                <a:gd name="connsiteX1" fmla="*/ 259205 w 332836"/>
                <a:gd name="connsiteY1" fmla="*/ 0 h 211190"/>
                <a:gd name="connsiteX2" fmla="*/ 217810 w 332836"/>
                <a:gd name="connsiteY2" fmla="*/ 10745 h 211190"/>
                <a:gd name="connsiteX3" fmla="*/ 188838 w 332836"/>
                <a:gd name="connsiteY3" fmla="*/ 41803 h 211190"/>
                <a:gd name="connsiteX4" fmla="*/ 162541 w 332836"/>
                <a:gd name="connsiteY4" fmla="*/ 10745 h 211190"/>
                <a:gd name="connsiteX5" fmla="*/ 121328 w 332836"/>
                <a:gd name="connsiteY5" fmla="*/ 0 h 211190"/>
                <a:gd name="connsiteX6" fmla="*/ 80976 w 332836"/>
                <a:gd name="connsiteY6" fmla="*/ 10337 h 211190"/>
                <a:gd name="connsiteX7" fmla="*/ 52594 w 332836"/>
                <a:gd name="connsiteY7" fmla="*/ 40987 h 211190"/>
                <a:gd name="connsiteX8" fmla="*/ 50961 w 332836"/>
                <a:gd name="connsiteY8" fmla="*/ 4126 h 211190"/>
                <a:gd name="connsiteX9" fmla="*/ 0 w 332836"/>
                <a:gd name="connsiteY9" fmla="*/ 4126 h 211190"/>
                <a:gd name="connsiteX10" fmla="*/ 0 w 332836"/>
                <a:gd name="connsiteY10" fmla="*/ 60619 h 211190"/>
                <a:gd name="connsiteX11" fmla="*/ 46881 w 332836"/>
                <a:gd name="connsiteY11" fmla="*/ 107500 h 211190"/>
                <a:gd name="connsiteX12" fmla="*/ 0 w 332836"/>
                <a:gd name="connsiteY12" fmla="*/ 154381 h 211190"/>
                <a:gd name="connsiteX13" fmla="*/ 0 w 332836"/>
                <a:gd name="connsiteY13" fmla="*/ 211146 h 211190"/>
                <a:gd name="connsiteX14" fmla="*/ 56720 w 332836"/>
                <a:gd name="connsiteY14" fmla="*/ 211146 h 211190"/>
                <a:gd name="connsiteX15" fmla="*/ 56720 w 332836"/>
                <a:gd name="connsiteY15" fmla="*/ 101424 h 211190"/>
                <a:gd name="connsiteX16" fmla="*/ 70185 w 332836"/>
                <a:gd name="connsiteY16" fmla="*/ 58987 h 211190"/>
                <a:gd name="connsiteX17" fmla="*/ 102285 w 332836"/>
                <a:gd name="connsiteY17" fmla="*/ 44705 h 211190"/>
                <a:gd name="connsiteX18" fmla="*/ 128764 w 332836"/>
                <a:gd name="connsiteY18" fmla="*/ 54861 h 211190"/>
                <a:gd name="connsiteX19" fmla="*/ 138285 w 332836"/>
                <a:gd name="connsiteY19" fmla="*/ 86553 h 211190"/>
                <a:gd name="connsiteX20" fmla="*/ 138285 w 332836"/>
                <a:gd name="connsiteY20" fmla="*/ 211191 h 211190"/>
                <a:gd name="connsiteX21" fmla="*/ 195004 w 332836"/>
                <a:gd name="connsiteY21" fmla="*/ 211191 h 211190"/>
                <a:gd name="connsiteX22" fmla="*/ 195004 w 332836"/>
                <a:gd name="connsiteY22" fmla="*/ 99792 h 211190"/>
                <a:gd name="connsiteX23" fmla="*/ 207835 w 332836"/>
                <a:gd name="connsiteY23" fmla="*/ 59213 h 211190"/>
                <a:gd name="connsiteX24" fmla="*/ 240525 w 332836"/>
                <a:gd name="connsiteY24" fmla="*/ 44705 h 211190"/>
                <a:gd name="connsiteX25" fmla="*/ 266595 w 332836"/>
                <a:gd name="connsiteY25" fmla="*/ 54861 h 211190"/>
                <a:gd name="connsiteX26" fmla="*/ 276116 w 332836"/>
                <a:gd name="connsiteY26" fmla="*/ 86553 h 211190"/>
                <a:gd name="connsiteX27" fmla="*/ 276116 w 332836"/>
                <a:gd name="connsiteY27" fmla="*/ 211191 h 211190"/>
                <a:gd name="connsiteX28" fmla="*/ 332836 w 332836"/>
                <a:gd name="connsiteY28" fmla="*/ 211191 h 211190"/>
                <a:gd name="connsiteX29" fmla="*/ 332836 w 332836"/>
                <a:gd name="connsiteY29" fmla="*/ 75354 h 211190"/>
                <a:gd name="connsiteX30" fmla="*/ 311980 w 332836"/>
                <a:gd name="connsiteY30"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2836" h="211190">
                  <a:moveTo>
                    <a:pt x="311980" y="19451"/>
                  </a:moveTo>
                  <a:cubicBezTo>
                    <a:pt x="298015" y="6484"/>
                    <a:pt x="280424" y="0"/>
                    <a:pt x="259205" y="0"/>
                  </a:cubicBezTo>
                  <a:cubicBezTo>
                    <a:pt x="244288" y="0"/>
                    <a:pt x="230505" y="3582"/>
                    <a:pt x="217810" y="10745"/>
                  </a:cubicBezTo>
                  <a:cubicBezTo>
                    <a:pt x="205115" y="17909"/>
                    <a:pt x="195458" y="28292"/>
                    <a:pt x="188838" y="41803"/>
                  </a:cubicBezTo>
                  <a:cubicBezTo>
                    <a:pt x="183307" y="28292"/>
                    <a:pt x="174556" y="17909"/>
                    <a:pt x="162541" y="10745"/>
                  </a:cubicBezTo>
                  <a:cubicBezTo>
                    <a:pt x="150527" y="3582"/>
                    <a:pt x="136789" y="0"/>
                    <a:pt x="121328" y="0"/>
                  </a:cubicBezTo>
                  <a:cubicBezTo>
                    <a:pt x="106411" y="0"/>
                    <a:pt x="92946" y="3446"/>
                    <a:pt x="80976" y="10337"/>
                  </a:cubicBezTo>
                  <a:cubicBezTo>
                    <a:pt x="68961" y="17229"/>
                    <a:pt x="59531" y="27476"/>
                    <a:pt x="52594" y="40987"/>
                  </a:cubicBezTo>
                  <a:lnTo>
                    <a:pt x="50961" y="4126"/>
                  </a:lnTo>
                  <a:lnTo>
                    <a:pt x="0" y="4126"/>
                  </a:lnTo>
                  <a:lnTo>
                    <a:pt x="0" y="60619"/>
                  </a:lnTo>
                  <a:lnTo>
                    <a:pt x="46881" y="107500"/>
                  </a:lnTo>
                  <a:lnTo>
                    <a:pt x="0" y="154381"/>
                  </a:lnTo>
                  <a:lnTo>
                    <a:pt x="0" y="211146"/>
                  </a:lnTo>
                  <a:lnTo>
                    <a:pt x="56720" y="211146"/>
                  </a:lnTo>
                  <a:lnTo>
                    <a:pt x="56720" y="101424"/>
                  </a:lnTo>
                  <a:cubicBezTo>
                    <a:pt x="56720" y="82654"/>
                    <a:pt x="61208" y="68508"/>
                    <a:pt x="70185" y="58987"/>
                  </a:cubicBezTo>
                  <a:cubicBezTo>
                    <a:pt x="79162" y="49465"/>
                    <a:pt x="89863" y="44705"/>
                    <a:pt x="102285" y="44705"/>
                  </a:cubicBezTo>
                  <a:cubicBezTo>
                    <a:pt x="113575" y="44705"/>
                    <a:pt x="122416" y="48105"/>
                    <a:pt x="128764" y="54861"/>
                  </a:cubicBezTo>
                  <a:cubicBezTo>
                    <a:pt x="135111" y="61616"/>
                    <a:pt x="138285" y="72180"/>
                    <a:pt x="138285" y="86553"/>
                  </a:cubicBezTo>
                  <a:lnTo>
                    <a:pt x="138285" y="211191"/>
                  </a:lnTo>
                  <a:lnTo>
                    <a:pt x="195004" y="211191"/>
                  </a:lnTo>
                  <a:lnTo>
                    <a:pt x="195004" y="99792"/>
                  </a:lnTo>
                  <a:cubicBezTo>
                    <a:pt x="195004" y="82427"/>
                    <a:pt x="199266" y="68871"/>
                    <a:pt x="207835" y="59213"/>
                  </a:cubicBezTo>
                  <a:cubicBezTo>
                    <a:pt x="216405" y="49556"/>
                    <a:pt x="227286" y="44705"/>
                    <a:pt x="240525" y="44705"/>
                  </a:cubicBezTo>
                  <a:cubicBezTo>
                    <a:pt x="251543" y="44705"/>
                    <a:pt x="260248" y="48105"/>
                    <a:pt x="266595" y="54861"/>
                  </a:cubicBezTo>
                  <a:cubicBezTo>
                    <a:pt x="272943" y="61616"/>
                    <a:pt x="276116" y="72180"/>
                    <a:pt x="276116" y="86553"/>
                  </a:cubicBezTo>
                  <a:lnTo>
                    <a:pt x="276116" y="211191"/>
                  </a:lnTo>
                  <a:lnTo>
                    <a:pt x="332836" y="211191"/>
                  </a:lnTo>
                  <a:lnTo>
                    <a:pt x="332836" y="75354"/>
                  </a:lnTo>
                  <a:cubicBezTo>
                    <a:pt x="332881" y="51052"/>
                    <a:pt x="325899" y="32418"/>
                    <a:pt x="311980"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2" name="Forme libre : forme 21">
              <a:extLst>
                <a:ext uri="{FF2B5EF4-FFF2-40B4-BE49-F238E27FC236}">
                  <a16:creationId xmlns:a16="http://schemas.microsoft.com/office/drawing/2014/main" id="{1AF5BA04-6582-4886-B416-54B96E3EA8A8}"/>
                </a:ext>
              </a:extLst>
            </p:cNvPr>
            <p:cNvSpPr/>
            <p:nvPr/>
          </p:nvSpPr>
          <p:spPr>
            <a:xfrm>
              <a:off x="1490640" y="413735"/>
              <a:ext cx="163538" cy="274484"/>
            </a:xfrm>
            <a:custGeom>
              <a:avLst/>
              <a:gdLst>
                <a:gd name="connsiteX0" fmla="*/ 163539 w 163538"/>
                <a:gd name="connsiteY0" fmla="*/ 257483 h 274484"/>
                <a:gd name="connsiteX1" fmla="*/ 138512 w 163538"/>
                <a:gd name="connsiteY1" fmla="*/ 269906 h 274484"/>
                <a:gd name="connsiteX2" fmla="*/ 106819 w 163538"/>
                <a:gd name="connsiteY2" fmla="*/ 274485 h 274484"/>
                <a:gd name="connsiteX3" fmla="*/ 37677 w 163538"/>
                <a:gd name="connsiteY3" fmla="*/ 211962 h 274484"/>
                <a:gd name="connsiteX4" fmla="*/ 37677 w 163538"/>
                <a:gd name="connsiteY4" fmla="*/ 105550 h 274484"/>
                <a:gd name="connsiteX5" fmla="*/ 0 w 163538"/>
                <a:gd name="connsiteY5" fmla="*/ 105550 h 274484"/>
                <a:gd name="connsiteX6" fmla="*/ 0 w 163538"/>
                <a:gd name="connsiteY6" fmla="*/ 63339 h 274484"/>
                <a:gd name="connsiteX7" fmla="*/ 37677 w 163538"/>
                <a:gd name="connsiteY7" fmla="*/ 63339 h 274484"/>
                <a:gd name="connsiteX8" fmla="*/ 37677 w 163538"/>
                <a:gd name="connsiteY8" fmla="*/ 15733 h 274484"/>
                <a:gd name="connsiteX9" fmla="*/ 94396 w 163538"/>
                <a:gd name="connsiteY9" fmla="*/ 0 h 274484"/>
                <a:gd name="connsiteX10" fmla="*/ 94396 w 163538"/>
                <a:gd name="connsiteY10" fmla="*/ 63339 h 274484"/>
                <a:gd name="connsiteX11" fmla="*/ 161453 w 163538"/>
                <a:gd name="connsiteY11" fmla="*/ 63339 h 274484"/>
                <a:gd name="connsiteX12" fmla="*/ 161453 w 163538"/>
                <a:gd name="connsiteY12" fmla="*/ 105550 h 274484"/>
                <a:gd name="connsiteX13" fmla="*/ 94396 w 163538"/>
                <a:gd name="connsiteY13" fmla="*/ 105550 h 274484"/>
                <a:gd name="connsiteX14" fmla="*/ 94396 w 163538"/>
                <a:gd name="connsiteY14" fmla="*/ 202849 h 274484"/>
                <a:gd name="connsiteX15" fmla="*/ 122960 w 163538"/>
                <a:gd name="connsiteY15" fmla="*/ 231412 h 274484"/>
                <a:gd name="connsiteX16" fmla="*/ 154834 w 163538"/>
                <a:gd name="connsiteY16" fmla="*/ 219805 h 274484"/>
                <a:gd name="connsiteX17" fmla="*/ 163539 w 163538"/>
                <a:gd name="connsiteY17" fmla="*/ 257483 h 2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8" h="274484">
                  <a:moveTo>
                    <a:pt x="163539" y="257483"/>
                  </a:moveTo>
                  <a:cubicBezTo>
                    <a:pt x="156919" y="262742"/>
                    <a:pt x="148577" y="266868"/>
                    <a:pt x="138512" y="269906"/>
                  </a:cubicBezTo>
                  <a:cubicBezTo>
                    <a:pt x="128446" y="272943"/>
                    <a:pt x="117882" y="274485"/>
                    <a:pt x="106819" y="274485"/>
                  </a:cubicBezTo>
                  <a:cubicBezTo>
                    <a:pt x="60709" y="274485"/>
                    <a:pt x="37677" y="253629"/>
                    <a:pt x="37677" y="211962"/>
                  </a:cubicBezTo>
                  <a:lnTo>
                    <a:pt x="37677" y="105550"/>
                  </a:lnTo>
                  <a:lnTo>
                    <a:pt x="0" y="105550"/>
                  </a:lnTo>
                  <a:lnTo>
                    <a:pt x="0" y="63339"/>
                  </a:lnTo>
                  <a:lnTo>
                    <a:pt x="37677" y="63339"/>
                  </a:lnTo>
                  <a:lnTo>
                    <a:pt x="37677" y="15733"/>
                  </a:lnTo>
                  <a:lnTo>
                    <a:pt x="94396" y="0"/>
                  </a:lnTo>
                  <a:lnTo>
                    <a:pt x="94396" y="63339"/>
                  </a:lnTo>
                  <a:lnTo>
                    <a:pt x="161453" y="63339"/>
                  </a:lnTo>
                  <a:lnTo>
                    <a:pt x="161453" y="105550"/>
                  </a:lnTo>
                  <a:lnTo>
                    <a:pt x="94396" y="105550"/>
                  </a:lnTo>
                  <a:lnTo>
                    <a:pt x="94396" y="202849"/>
                  </a:lnTo>
                  <a:cubicBezTo>
                    <a:pt x="94396" y="221891"/>
                    <a:pt x="103918" y="231412"/>
                    <a:pt x="122960" y="231412"/>
                  </a:cubicBezTo>
                  <a:cubicBezTo>
                    <a:pt x="135111" y="231412"/>
                    <a:pt x="145721" y="227559"/>
                    <a:pt x="154834" y="219805"/>
                  </a:cubicBezTo>
                  <a:lnTo>
                    <a:pt x="163539" y="257483"/>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grpSp>
      <p:sp>
        <p:nvSpPr>
          <p:cNvPr id="24" name="Espace réservé du texte 20">
            <a:extLst>
              <a:ext uri="{FF2B5EF4-FFF2-40B4-BE49-F238E27FC236}">
                <a16:creationId xmlns:a16="http://schemas.microsoft.com/office/drawing/2014/main" id="{DF9539C7-51E3-4B50-8F00-8BB1A98D3AF2}"/>
              </a:ext>
            </a:extLst>
          </p:cNvPr>
          <p:cNvSpPr>
            <a:spLocks noGrp="1"/>
          </p:cNvSpPr>
          <p:nvPr>
            <p:ph type="body" sz="quarter" idx="16" hasCustomPrompt="1"/>
          </p:nvPr>
        </p:nvSpPr>
        <p:spPr>
          <a:xfrm>
            <a:off x="301568" y="4603194"/>
            <a:ext cx="4164922" cy="288032"/>
          </a:xfrm>
          <a:prstGeom prst="rect">
            <a:avLst/>
          </a:prstGeom>
          <a:ln>
            <a:noFill/>
          </a:ln>
        </p:spPr>
        <p:txBody>
          <a:bodyPr lIns="91396" tIns="45696" rIns="91396" bIns="45696"/>
          <a:lstStyle>
            <a:lvl1pPr marL="0" marR="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sz="1100" b="1" i="0" baseline="0">
                <a:solidFill>
                  <a:srgbClr val="FE5815"/>
                </a:solidFill>
                <a:latin typeface="Arial" panose="020B0604020202020204" pitchFamily="34" charset="0"/>
                <a:cs typeface="Arial" panose="020B0604020202020204" pitchFamily="34" charset="0"/>
              </a:defRPr>
            </a:lvl1pPr>
          </a:lstStyle>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r>
              <a:rPr lang="en-US" noProof="0" dirty="0"/>
              <a:t>Insert Control Stamp, if necessary, Framatome Know-How</a:t>
            </a:r>
            <a:br>
              <a:rPr lang="en-US" noProof="0" dirty="0"/>
            </a:br>
            <a:r>
              <a:rPr lang="fr-FR" dirty="0"/>
              <a:t>Export Control – AL: XX / ECCN: XX</a:t>
            </a:r>
          </a:p>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endParaRPr lang="en-US" noProof="0" dirty="0"/>
          </a:p>
          <a:p>
            <a:pPr lvl="0"/>
            <a:endParaRPr lang="en-US" noProof="0" dirty="0"/>
          </a:p>
        </p:txBody>
      </p:sp>
    </p:spTree>
    <p:extLst>
      <p:ext uri="{BB962C8B-B14F-4D97-AF65-F5344CB8AC3E}">
        <p14:creationId xmlns:p14="http://schemas.microsoft.com/office/powerpoint/2010/main" val="15897355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itre de secti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36E3E77E-1775-43F9-AE29-68EA7ACF4F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 r="3951" b="6015"/>
          <a:stretch/>
        </p:blipFill>
        <p:spPr>
          <a:xfrm>
            <a:off x="6762" y="1"/>
            <a:ext cx="9137238" cy="5143500"/>
          </a:xfrm>
          <a:prstGeom prst="rect">
            <a:avLst/>
          </a:prstGeom>
        </p:spPr>
      </p:pic>
      <p:sp>
        <p:nvSpPr>
          <p:cNvPr id="8" name="Rectangle 7">
            <a:extLst>
              <a:ext uri="{FF2B5EF4-FFF2-40B4-BE49-F238E27FC236}">
                <a16:creationId xmlns:a16="http://schemas.microsoft.com/office/drawing/2014/main" id="{E358BE01-017F-472B-83A8-9E575A0B08EF}"/>
              </a:ext>
            </a:extLst>
          </p:cNvPr>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51" tIns="34077" rIns="68151" bIns="34077" rtlCol="0" anchor="ctr"/>
          <a:lstStyle/>
          <a:p>
            <a:pPr algn="ctr" defTabSz="340762"/>
            <a:endParaRPr lang="fr-FR" sz="1300" dirty="0">
              <a:solidFill>
                <a:prstClr val="white"/>
              </a:solidFill>
            </a:endParaRPr>
          </a:p>
        </p:txBody>
      </p:sp>
      <p:sp>
        <p:nvSpPr>
          <p:cNvPr id="2" name="Title 1"/>
          <p:cNvSpPr>
            <a:spLocks noGrp="1"/>
          </p:cNvSpPr>
          <p:nvPr>
            <p:ph type="title" hasCustomPrompt="1"/>
          </p:nvPr>
        </p:nvSpPr>
        <p:spPr>
          <a:xfrm>
            <a:off x="301568" y="1282304"/>
            <a:ext cx="4161788" cy="484350"/>
          </a:xfrm>
          <a:ln>
            <a:noFill/>
          </a:ln>
        </p:spPr>
        <p:txBody>
          <a:bodyPr vert="horz" wrap="square" lIns="68151" tIns="34077" rIns="68151" bIns="34077" rtlCol="0" anchor="t" anchorCtr="0">
            <a:spAutoFit/>
          </a:bodyPr>
          <a:lstStyle>
            <a:lvl1pPr>
              <a:defRPr lang="en-US" sz="3000" kern="1500" dirty="0">
                <a:solidFill>
                  <a:schemeClr val="bg1"/>
                </a:solidFill>
              </a:defRPr>
            </a:lvl1pPr>
          </a:lstStyle>
          <a:p>
            <a:pPr marL="0" marR="0" lvl="0" indent="0" fontAlgn="auto">
              <a:spcBef>
                <a:spcPts val="750"/>
              </a:spcBef>
              <a:spcAft>
                <a:spcPts val="0"/>
              </a:spcAft>
              <a:buClrTx/>
              <a:buSzTx/>
              <a:buFont typeface="Arial" panose="020B0604020202020204" pitchFamily="34" charset="0"/>
              <a:tabLst/>
            </a:pPr>
            <a:r>
              <a:rPr lang="en-US" noProof="0" dirty="0"/>
              <a:t>Presentation title</a:t>
            </a:r>
          </a:p>
        </p:txBody>
      </p:sp>
      <p:sp>
        <p:nvSpPr>
          <p:cNvPr id="3" name="Text Placeholder 2"/>
          <p:cNvSpPr>
            <a:spLocks noGrp="1"/>
          </p:cNvSpPr>
          <p:nvPr>
            <p:ph type="body" idx="1" hasCustomPrompt="1"/>
          </p:nvPr>
        </p:nvSpPr>
        <p:spPr>
          <a:xfrm>
            <a:off x="301568" y="2795265"/>
            <a:ext cx="4161788" cy="276601"/>
          </a:xfrm>
          <a:prstGeom prst="rect">
            <a:avLst/>
          </a:prstGeom>
          <a:ln>
            <a:noFill/>
          </a:ln>
        </p:spPr>
        <p:txBody>
          <a:bodyPr vert="horz" wrap="square" lIns="68151" tIns="34077" rIns="68151" bIns="34077" rtlCol="0">
            <a:spAutoFit/>
          </a:bodyPr>
          <a:lstStyle>
            <a:lvl1pPr>
              <a:defRPr lang="fr-FR" sz="1500" b="1" dirty="0" smtClean="0">
                <a:solidFill>
                  <a:schemeClr val="bg1"/>
                </a:solidFill>
              </a:defRPr>
            </a:lvl1pPr>
          </a:lstStyle>
          <a:p>
            <a:pPr lvl="0"/>
            <a:r>
              <a:rPr lang="en-US" noProof="0" dirty="0"/>
              <a:t>Speaker’s name</a:t>
            </a:r>
          </a:p>
        </p:txBody>
      </p:sp>
      <p:sp>
        <p:nvSpPr>
          <p:cNvPr id="13" name="Espace réservé du texte 20">
            <a:extLst>
              <a:ext uri="{FF2B5EF4-FFF2-40B4-BE49-F238E27FC236}">
                <a16:creationId xmlns:a16="http://schemas.microsoft.com/office/drawing/2014/main" id="{411AFC5A-BF12-453C-B7C7-C19EE5BEDBFF}"/>
              </a:ext>
            </a:extLst>
          </p:cNvPr>
          <p:cNvSpPr>
            <a:spLocks noGrp="1"/>
          </p:cNvSpPr>
          <p:nvPr>
            <p:ph type="body" sz="quarter" idx="15" hasCustomPrompt="1"/>
          </p:nvPr>
        </p:nvSpPr>
        <p:spPr>
          <a:xfrm>
            <a:off x="301567" y="3297983"/>
            <a:ext cx="4164923" cy="479659"/>
          </a:xfrm>
          <a:prstGeom prst="rect">
            <a:avLst/>
          </a:prstGeom>
          <a:ln>
            <a:noFill/>
          </a:ln>
        </p:spPr>
        <p:txBody>
          <a:bodyPr lIns="91396" tIns="45696" rIns="91396" bIns="456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en-US" noProof="0" dirty="0"/>
              <a:t>Place and date XX/XX/202X</a:t>
            </a:r>
          </a:p>
        </p:txBody>
      </p:sp>
      <p:grpSp>
        <p:nvGrpSpPr>
          <p:cNvPr id="10" name="Groupe 9">
            <a:extLst>
              <a:ext uri="{FF2B5EF4-FFF2-40B4-BE49-F238E27FC236}">
                <a16:creationId xmlns:a16="http://schemas.microsoft.com/office/drawing/2014/main" id="{386E736B-433C-4717-B9ED-3884A033B4BA}"/>
              </a:ext>
            </a:extLst>
          </p:cNvPr>
          <p:cNvGrpSpPr/>
          <p:nvPr userDrawn="1"/>
        </p:nvGrpSpPr>
        <p:grpSpPr>
          <a:xfrm>
            <a:off x="395288" y="382226"/>
            <a:ext cx="2056364" cy="306040"/>
            <a:chOff x="395288" y="382225"/>
            <a:chExt cx="2056364" cy="306040"/>
          </a:xfrm>
        </p:grpSpPr>
        <p:sp>
          <p:nvSpPr>
            <p:cNvPr id="12" name="Forme libre : forme 11">
              <a:extLst>
                <a:ext uri="{FF2B5EF4-FFF2-40B4-BE49-F238E27FC236}">
                  <a16:creationId xmlns:a16="http://schemas.microsoft.com/office/drawing/2014/main" id="{E7D08069-C613-422B-88BD-B7F7684918BE}"/>
                </a:ext>
              </a:extLst>
            </p:cNvPr>
            <p:cNvSpPr/>
            <p:nvPr/>
          </p:nvSpPr>
          <p:spPr>
            <a:xfrm>
              <a:off x="395288" y="382225"/>
              <a:ext cx="157282" cy="301824"/>
            </a:xfrm>
            <a:custGeom>
              <a:avLst/>
              <a:gdLst>
                <a:gd name="connsiteX0" fmla="*/ 90271 w 157282"/>
                <a:gd name="connsiteY0" fmla="*/ 94805 h 301824"/>
                <a:gd name="connsiteX1" fmla="*/ 155695 w 157282"/>
                <a:gd name="connsiteY1" fmla="*/ 94805 h 301824"/>
                <a:gd name="connsiteX2" fmla="*/ 155695 w 157282"/>
                <a:gd name="connsiteY2" fmla="*/ 137016 h 301824"/>
                <a:gd name="connsiteX3" fmla="*/ 92764 w 157282"/>
                <a:gd name="connsiteY3" fmla="*/ 137016 h 301824"/>
                <a:gd name="connsiteX4" fmla="*/ 92764 w 157282"/>
                <a:gd name="connsiteY4" fmla="*/ 301824 h 301824"/>
                <a:gd name="connsiteX5" fmla="*/ 35999 w 157282"/>
                <a:gd name="connsiteY5" fmla="*/ 301824 h 301824"/>
                <a:gd name="connsiteX6" fmla="*/ 35999 w 157282"/>
                <a:gd name="connsiteY6" fmla="*/ 137061 h 301824"/>
                <a:gd name="connsiteX7" fmla="*/ 0 w 157282"/>
                <a:gd name="connsiteY7" fmla="*/ 137061 h 301824"/>
                <a:gd name="connsiteX8" fmla="*/ 0 w 157282"/>
                <a:gd name="connsiteY8" fmla="*/ 94850 h 301824"/>
                <a:gd name="connsiteX9" fmla="*/ 35999 w 157282"/>
                <a:gd name="connsiteY9" fmla="*/ 94850 h 301824"/>
                <a:gd name="connsiteX10" fmla="*/ 35999 w 157282"/>
                <a:gd name="connsiteY10" fmla="*/ 70004 h 301824"/>
                <a:gd name="connsiteX11" fmla="*/ 57128 w 157282"/>
                <a:gd name="connsiteY11" fmla="*/ 18045 h 301824"/>
                <a:gd name="connsiteX12" fmla="*/ 114255 w 157282"/>
                <a:gd name="connsiteY12" fmla="*/ 0 h 301824"/>
                <a:gd name="connsiteX13" fmla="*/ 139282 w 157282"/>
                <a:gd name="connsiteY13" fmla="*/ 2902 h 301824"/>
                <a:gd name="connsiteX14" fmla="*/ 157282 w 157282"/>
                <a:gd name="connsiteY14" fmla="*/ 10791 h 301824"/>
                <a:gd name="connsiteX15" fmla="*/ 149393 w 157282"/>
                <a:gd name="connsiteY15" fmla="*/ 48468 h 301824"/>
                <a:gd name="connsiteX16" fmla="*/ 125771 w 157282"/>
                <a:gd name="connsiteY16" fmla="*/ 42256 h 301824"/>
                <a:gd name="connsiteX17" fmla="*/ 90180 w 157282"/>
                <a:gd name="connsiteY17" fmla="*/ 74130 h 301824"/>
                <a:gd name="connsiteX18" fmla="*/ 90180 w 157282"/>
                <a:gd name="connsiteY18" fmla="*/ 94805 h 30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282" h="301824">
                  <a:moveTo>
                    <a:pt x="90271" y="94805"/>
                  </a:moveTo>
                  <a:lnTo>
                    <a:pt x="155695" y="94805"/>
                  </a:lnTo>
                  <a:lnTo>
                    <a:pt x="155695" y="137016"/>
                  </a:lnTo>
                  <a:lnTo>
                    <a:pt x="92764" y="137016"/>
                  </a:lnTo>
                  <a:lnTo>
                    <a:pt x="92764" y="301824"/>
                  </a:lnTo>
                  <a:lnTo>
                    <a:pt x="35999" y="301824"/>
                  </a:lnTo>
                  <a:lnTo>
                    <a:pt x="35999" y="137061"/>
                  </a:lnTo>
                  <a:lnTo>
                    <a:pt x="0" y="137061"/>
                  </a:lnTo>
                  <a:lnTo>
                    <a:pt x="0" y="94850"/>
                  </a:lnTo>
                  <a:lnTo>
                    <a:pt x="35999" y="94850"/>
                  </a:lnTo>
                  <a:lnTo>
                    <a:pt x="35999" y="70004"/>
                  </a:lnTo>
                  <a:cubicBezTo>
                    <a:pt x="35999" y="47380"/>
                    <a:pt x="43027" y="30060"/>
                    <a:pt x="57128" y="18045"/>
                  </a:cubicBezTo>
                  <a:cubicBezTo>
                    <a:pt x="71228" y="6030"/>
                    <a:pt x="90271" y="0"/>
                    <a:pt x="114255" y="0"/>
                  </a:cubicBezTo>
                  <a:cubicBezTo>
                    <a:pt x="123368" y="0"/>
                    <a:pt x="131711" y="952"/>
                    <a:pt x="139282" y="2902"/>
                  </a:cubicBezTo>
                  <a:cubicBezTo>
                    <a:pt x="146899" y="4851"/>
                    <a:pt x="152884" y="7481"/>
                    <a:pt x="157282" y="10791"/>
                  </a:cubicBezTo>
                  <a:lnTo>
                    <a:pt x="149393" y="48468"/>
                  </a:lnTo>
                  <a:cubicBezTo>
                    <a:pt x="143046" y="44342"/>
                    <a:pt x="135157" y="42256"/>
                    <a:pt x="125771" y="42256"/>
                  </a:cubicBezTo>
                  <a:cubicBezTo>
                    <a:pt x="102013" y="42256"/>
                    <a:pt x="90180" y="52866"/>
                    <a:pt x="90180" y="74130"/>
                  </a:cubicBezTo>
                  <a:lnTo>
                    <a:pt x="90180" y="94805"/>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5" name="Forme libre : forme 14">
              <a:extLst>
                <a:ext uri="{FF2B5EF4-FFF2-40B4-BE49-F238E27FC236}">
                  <a16:creationId xmlns:a16="http://schemas.microsoft.com/office/drawing/2014/main" id="{B032A66F-38E3-40B2-B146-BD1296457CC5}"/>
                </a:ext>
              </a:extLst>
            </p:cNvPr>
            <p:cNvSpPr/>
            <p:nvPr/>
          </p:nvSpPr>
          <p:spPr>
            <a:xfrm>
              <a:off x="567124" y="472903"/>
              <a:ext cx="139509" cy="211145"/>
            </a:xfrm>
            <a:custGeom>
              <a:avLst/>
              <a:gdLst>
                <a:gd name="connsiteX0" fmla="*/ 139509 w 139509"/>
                <a:gd name="connsiteY0" fmla="*/ 4534 h 211145"/>
                <a:gd name="connsiteX1" fmla="*/ 132481 w 139509"/>
                <a:gd name="connsiteY1" fmla="*/ 54226 h 211145"/>
                <a:gd name="connsiteX2" fmla="*/ 106411 w 139509"/>
                <a:gd name="connsiteY2" fmla="*/ 48014 h 211145"/>
                <a:gd name="connsiteX3" fmla="*/ 71409 w 139509"/>
                <a:gd name="connsiteY3" fmla="*/ 62704 h 211145"/>
                <a:gd name="connsiteX4" fmla="*/ 56719 w 139509"/>
                <a:gd name="connsiteY4" fmla="*/ 103918 h 211145"/>
                <a:gd name="connsiteX5" fmla="*/ 56719 w 139509"/>
                <a:gd name="connsiteY5" fmla="*/ 211146 h 211145"/>
                <a:gd name="connsiteX6" fmla="*/ 0 w 139509"/>
                <a:gd name="connsiteY6" fmla="*/ 211146 h 211145"/>
                <a:gd name="connsiteX7" fmla="*/ 0 w 139509"/>
                <a:gd name="connsiteY7" fmla="*/ 4126 h 211145"/>
                <a:gd name="connsiteX8" fmla="*/ 49284 w 139509"/>
                <a:gd name="connsiteY8" fmla="*/ 4126 h 211145"/>
                <a:gd name="connsiteX9" fmla="*/ 53002 w 139509"/>
                <a:gd name="connsiteY9" fmla="*/ 44705 h 211145"/>
                <a:gd name="connsiteX10" fmla="*/ 117157 w 139509"/>
                <a:gd name="connsiteY10" fmla="*/ 0 h 211145"/>
                <a:gd name="connsiteX11" fmla="*/ 139509 w 139509"/>
                <a:gd name="connsiteY11" fmla="*/ 4534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509" h="211145">
                  <a:moveTo>
                    <a:pt x="139509" y="4534"/>
                  </a:moveTo>
                  <a:lnTo>
                    <a:pt x="132481" y="54226"/>
                  </a:lnTo>
                  <a:cubicBezTo>
                    <a:pt x="126134" y="50100"/>
                    <a:pt x="117429" y="48014"/>
                    <a:pt x="106411" y="48014"/>
                  </a:cubicBezTo>
                  <a:cubicBezTo>
                    <a:pt x="92900" y="48014"/>
                    <a:pt x="81203" y="52911"/>
                    <a:pt x="71409" y="62704"/>
                  </a:cubicBezTo>
                  <a:cubicBezTo>
                    <a:pt x="61616" y="72498"/>
                    <a:pt x="56719" y="86236"/>
                    <a:pt x="56719" y="103918"/>
                  </a:cubicBezTo>
                  <a:lnTo>
                    <a:pt x="56719" y="211146"/>
                  </a:lnTo>
                  <a:lnTo>
                    <a:pt x="0" y="211146"/>
                  </a:lnTo>
                  <a:lnTo>
                    <a:pt x="0" y="4126"/>
                  </a:lnTo>
                  <a:lnTo>
                    <a:pt x="49284" y="4126"/>
                  </a:lnTo>
                  <a:lnTo>
                    <a:pt x="53002" y="44705"/>
                  </a:lnTo>
                  <a:cubicBezTo>
                    <a:pt x="64291" y="14917"/>
                    <a:pt x="85691" y="0"/>
                    <a:pt x="117157" y="0"/>
                  </a:cubicBezTo>
                  <a:cubicBezTo>
                    <a:pt x="126814" y="0"/>
                    <a:pt x="134250" y="1496"/>
                    <a:pt x="139509" y="4534"/>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759ABF17-970E-457F-BCB4-F1FEF82F486A}"/>
                </a:ext>
              </a:extLst>
            </p:cNvPr>
            <p:cNvSpPr/>
            <p:nvPr/>
          </p:nvSpPr>
          <p:spPr>
            <a:xfrm>
              <a:off x="707494"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539 w 216087"/>
                <a:gd name="connsiteY15" fmla="*/ 57536 h 215316"/>
                <a:gd name="connsiteX16" fmla="*/ 32327 w 216087"/>
                <a:gd name="connsiteY16" fmla="*/ 15325 h 215316"/>
                <a:gd name="connsiteX17" fmla="*/ 92719 w 216087"/>
                <a:gd name="connsiteY17" fmla="*/ 0 h 215316"/>
                <a:gd name="connsiteX18" fmla="*/ 161861 w 216087"/>
                <a:gd name="connsiteY18" fmla="*/ 19269 h 215316"/>
                <a:gd name="connsiteX19" fmla="*/ 186707 w 216087"/>
                <a:gd name="connsiteY19" fmla="*/ 76216 h 215316"/>
                <a:gd name="connsiteX20" fmla="*/ 186707 w 216087"/>
                <a:gd name="connsiteY20" fmla="*/ 161091 h 215316"/>
                <a:gd name="connsiteX21" fmla="*/ 190425 w 216087"/>
                <a:gd name="connsiteY21" fmla="*/ 173106 h 215316"/>
                <a:gd name="connsiteX22" fmla="*/ 202032 w 216087"/>
                <a:gd name="connsiteY22" fmla="*/ 176824 h 215316"/>
                <a:gd name="connsiteX23" fmla="*/ 216087 w 216087"/>
                <a:gd name="connsiteY23" fmla="*/ 175146 h 215316"/>
                <a:gd name="connsiteX24" fmla="*/ 115298 w 216087"/>
                <a:gd name="connsiteY24" fmla="*/ 167892 h 215316"/>
                <a:gd name="connsiteX25" fmla="*/ 130396 w 216087"/>
                <a:gd name="connsiteY25" fmla="*/ 143681 h 215316"/>
                <a:gd name="connsiteX26" fmla="*/ 130396 w 216087"/>
                <a:gd name="connsiteY26" fmla="*/ 122144 h 215316"/>
                <a:gd name="connsiteX27" fmla="*/ 86099 w 216087"/>
                <a:gd name="connsiteY27" fmla="*/ 132074 h 215316"/>
                <a:gd name="connsiteX28" fmla="*/ 65198 w 216087"/>
                <a:gd name="connsiteY28" fmla="*/ 140960 h 215316"/>
                <a:gd name="connsiteX29" fmla="*/ 58352 w 216087"/>
                <a:gd name="connsiteY29" fmla="*/ 156466 h 215316"/>
                <a:gd name="connsiteX30" fmla="*/ 64563 w 216087"/>
                <a:gd name="connsiteY30" fmla="*/ 171564 h 215316"/>
                <a:gd name="connsiteX31" fmla="*/ 81928 w 216087"/>
                <a:gd name="connsiteY31" fmla="*/ 176733 h 215316"/>
                <a:gd name="connsiteX32" fmla="*/ 115298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08" y="213367"/>
                    <a:pt x="195276" y="215317"/>
                    <a:pt x="185030" y="215317"/>
                  </a:cubicBezTo>
                  <a:cubicBezTo>
                    <a:pt x="158552" y="215317"/>
                    <a:pt x="142683" y="204979"/>
                    <a:pt x="137423" y="184259"/>
                  </a:cubicBezTo>
                  <a:cubicBezTo>
                    <a:pt x="131348" y="194461"/>
                    <a:pt x="121963" y="202214"/>
                    <a:pt x="109268" y="207428"/>
                  </a:cubicBezTo>
                  <a:cubicBezTo>
                    <a:pt x="96573" y="212642"/>
                    <a:pt x="81520" y="215317"/>
                    <a:pt x="64155" y="215317"/>
                  </a:cubicBezTo>
                  <a:cubicBezTo>
                    <a:pt x="43979" y="215317"/>
                    <a:pt x="28292" y="210738"/>
                    <a:pt x="16957" y="201670"/>
                  </a:cubicBezTo>
                  <a:cubicBezTo>
                    <a:pt x="5622" y="192556"/>
                    <a:pt x="0" y="179453"/>
                    <a:pt x="0" y="162315"/>
                  </a:cubicBezTo>
                  <a:cubicBezTo>
                    <a:pt x="0" y="128628"/>
                    <a:pt x="26932"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539" y="57536"/>
                  </a:lnTo>
                  <a:cubicBezTo>
                    <a:pt x="6937" y="39581"/>
                    <a:pt x="16866" y="25526"/>
                    <a:pt x="32327" y="15325"/>
                  </a:cubicBezTo>
                  <a:cubicBezTo>
                    <a:pt x="47742" y="5123"/>
                    <a:pt x="67873" y="0"/>
                    <a:pt x="92719" y="0"/>
                  </a:cubicBezTo>
                  <a:cubicBezTo>
                    <a:pt x="122235" y="0"/>
                    <a:pt x="145313" y="6393"/>
                    <a:pt x="161861" y="19269"/>
                  </a:cubicBezTo>
                  <a:cubicBezTo>
                    <a:pt x="178410" y="32100"/>
                    <a:pt x="186707" y="51098"/>
                    <a:pt x="186707" y="76216"/>
                  </a:cubicBezTo>
                  <a:lnTo>
                    <a:pt x="186707" y="161091"/>
                  </a:lnTo>
                  <a:cubicBezTo>
                    <a:pt x="186707" y="166622"/>
                    <a:pt x="187931" y="170612"/>
                    <a:pt x="190425" y="173106"/>
                  </a:cubicBezTo>
                  <a:cubicBezTo>
                    <a:pt x="192919" y="175600"/>
                    <a:pt x="196773" y="176824"/>
                    <a:pt x="202032" y="176824"/>
                  </a:cubicBezTo>
                  <a:cubicBezTo>
                    <a:pt x="207835" y="176778"/>
                    <a:pt x="212505" y="176234"/>
                    <a:pt x="216087" y="175146"/>
                  </a:cubicBezTo>
                  <a:moveTo>
                    <a:pt x="115298" y="167892"/>
                  </a:moveTo>
                  <a:cubicBezTo>
                    <a:pt x="125363" y="161952"/>
                    <a:pt x="130396" y="153882"/>
                    <a:pt x="130396" y="143681"/>
                  </a:cubicBezTo>
                  <a:lnTo>
                    <a:pt x="130396" y="122144"/>
                  </a:lnTo>
                  <a:lnTo>
                    <a:pt x="86099" y="132074"/>
                  </a:lnTo>
                  <a:cubicBezTo>
                    <a:pt x="76714" y="134295"/>
                    <a:pt x="69732" y="137242"/>
                    <a:pt x="65198" y="140960"/>
                  </a:cubicBezTo>
                  <a:cubicBezTo>
                    <a:pt x="60619" y="144678"/>
                    <a:pt x="58352" y="149847"/>
                    <a:pt x="58352" y="156466"/>
                  </a:cubicBezTo>
                  <a:cubicBezTo>
                    <a:pt x="58352" y="163086"/>
                    <a:pt x="60437" y="168119"/>
                    <a:pt x="64563" y="171564"/>
                  </a:cubicBezTo>
                  <a:cubicBezTo>
                    <a:pt x="68689" y="175010"/>
                    <a:pt x="74493" y="176733"/>
                    <a:pt x="81928" y="176733"/>
                  </a:cubicBezTo>
                  <a:cubicBezTo>
                    <a:pt x="94079" y="176778"/>
                    <a:pt x="105187" y="173831"/>
                    <a:pt x="115298"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E03DBF75-17F2-4AF4-8EAB-7B3646FCDB9E}"/>
                </a:ext>
              </a:extLst>
            </p:cNvPr>
            <p:cNvSpPr/>
            <p:nvPr/>
          </p:nvSpPr>
          <p:spPr>
            <a:xfrm>
              <a:off x="933692" y="472903"/>
              <a:ext cx="332835" cy="211190"/>
            </a:xfrm>
            <a:custGeom>
              <a:avLst/>
              <a:gdLst>
                <a:gd name="connsiteX0" fmla="*/ 311935 w 332835"/>
                <a:gd name="connsiteY0" fmla="*/ 19451 h 211190"/>
                <a:gd name="connsiteX1" fmla="*/ 332836 w 332835"/>
                <a:gd name="connsiteY1" fmla="*/ 75354 h 211190"/>
                <a:gd name="connsiteX2" fmla="*/ 332836 w 332835"/>
                <a:gd name="connsiteY2" fmla="*/ 211146 h 211190"/>
                <a:gd name="connsiteX3" fmla="*/ 276116 w 332835"/>
                <a:gd name="connsiteY3" fmla="*/ 211146 h 211190"/>
                <a:gd name="connsiteX4" fmla="*/ 276116 w 332835"/>
                <a:gd name="connsiteY4" fmla="*/ 86553 h 211190"/>
                <a:gd name="connsiteX5" fmla="*/ 266595 w 332835"/>
                <a:gd name="connsiteY5" fmla="*/ 54861 h 211190"/>
                <a:gd name="connsiteX6" fmla="*/ 240525 w 332835"/>
                <a:gd name="connsiteY6" fmla="*/ 44705 h 211190"/>
                <a:gd name="connsiteX7" fmla="*/ 207835 w 332835"/>
                <a:gd name="connsiteY7" fmla="*/ 59213 h 211190"/>
                <a:gd name="connsiteX8" fmla="*/ 195004 w 332835"/>
                <a:gd name="connsiteY8" fmla="*/ 99792 h 211190"/>
                <a:gd name="connsiteX9" fmla="*/ 195004 w 332835"/>
                <a:gd name="connsiteY9" fmla="*/ 211191 h 211190"/>
                <a:gd name="connsiteX10" fmla="*/ 138285 w 332835"/>
                <a:gd name="connsiteY10" fmla="*/ 211191 h 211190"/>
                <a:gd name="connsiteX11" fmla="*/ 138285 w 332835"/>
                <a:gd name="connsiteY11" fmla="*/ 86553 h 211190"/>
                <a:gd name="connsiteX12" fmla="*/ 128764 w 332835"/>
                <a:gd name="connsiteY12" fmla="*/ 54861 h 211190"/>
                <a:gd name="connsiteX13" fmla="*/ 102285 w 332835"/>
                <a:gd name="connsiteY13" fmla="*/ 44705 h 211190"/>
                <a:gd name="connsiteX14" fmla="*/ 70185 w 332835"/>
                <a:gd name="connsiteY14" fmla="*/ 58987 h 211190"/>
                <a:gd name="connsiteX15" fmla="*/ 56719 w 332835"/>
                <a:gd name="connsiteY15" fmla="*/ 101424 h 211190"/>
                <a:gd name="connsiteX16" fmla="*/ 56719 w 332835"/>
                <a:gd name="connsiteY16" fmla="*/ 211146 h 211190"/>
                <a:gd name="connsiteX17" fmla="*/ 0 w 332835"/>
                <a:gd name="connsiteY17" fmla="*/ 211146 h 211190"/>
                <a:gd name="connsiteX18" fmla="*/ 0 w 332835"/>
                <a:gd name="connsiteY18" fmla="*/ 4126 h 211190"/>
                <a:gd name="connsiteX19" fmla="*/ 50916 w 332835"/>
                <a:gd name="connsiteY19" fmla="*/ 4126 h 211190"/>
                <a:gd name="connsiteX20" fmla="*/ 52594 w 332835"/>
                <a:gd name="connsiteY20" fmla="*/ 40987 h 211190"/>
                <a:gd name="connsiteX21" fmla="*/ 80931 w 332835"/>
                <a:gd name="connsiteY21" fmla="*/ 10337 h 211190"/>
                <a:gd name="connsiteX22" fmla="*/ 121283 w 332835"/>
                <a:gd name="connsiteY22" fmla="*/ 0 h 211190"/>
                <a:gd name="connsiteX23" fmla="*/ 162496 w 332835"/>
                <a:gd name="connsiteY23" fmla="*/ 10745 h 211190"/>
                <a:gd name="connsiteX24" fmla="*/ 188793 w 332835"/>
                <a:gd name="connsiteY24" fmla="*/ 41803 h 211190"/>
                <a:gd name="connsiteX25" fmla="*/ 217765 w 332835"/>
                <a:gd name="connsiteY25" fmla="*/ 10745 h 211190"/>
                <a:gd name="connsiteX26" fmla="*/ 259160 w 332835"/>
                <a:gd name="connsiteY26" fmla="*/ 0 h 211190"/>
                <a:gd name="connsiteX27" fmla="*/ 311935 w 332835"/>
                <a:gd name="connsiteY27"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835" h="211190">
                  <a:moveTo>
                    <a:pt x="311935" y="19451"/>
                  </a:moveTo>
                  <a:cubicBezTo>
                    <a:pt x="325854" y="32418"/>
                    <a:pt x="332836" y="51052"/>
                    <a:pt x="332836" y="75354"/>
                  </a:cubicBezTo>
                  <a:lnTo>
                    <a:pt x="332836" y="211146"/>
                  </a:lnTo>
                  <a:lnTo>
                    <a:pt x="276116" y="211146"/>
                  </a:lnTo>
                  <a:lnTo>
                    <a:pt x="276116" y="86553"/>
                  </a:lnTo>
                  <a:cubicBezTo>
                    <a:pt x="276116" y="72180"/>
                    <a:pt x="272943" y="61662"/>
                    <a:pt x="266595" y="54861"/>
                  </a:cubicBezTo>
                  <a:cubicBezTo>
                    <a:pt x="260248" y="48105"/>
                    <a:pt x="251543" y="44705"/>
                    <a:pt x="240525" y="44705"/>
                  </a:cubicBezTo>
                  <a:cubicBezTo>
                    <a:pt x="227286" y="44705"/>
                    <a:pt x="216359" y="49556"/>
                    <a:pt x="207835" y="59213"/>
                  </a:cubicBezTo>
                  <a:cubicBezTo>
                    <a:pt x="199266" y="68871"/>
                    <a:pt x="195004" y="82427"/>
                    <a:pt x="195004" y="99792"/>
                  </a:cubicBezTo>
                  <a:lnTo>
                    <a:pt x="195004" y="211191"/>
                  </a:lnTo>
                  <a:lnTo>
                    <a:pt x="138285" y="211191"/>
                  </a:lnTo>
                  <a:lnTo>
                    <a:pt x="138285" y="86553"/>
                  </a:lnTo>
                  <a:cubicBezTo>
                    <a:pt x="138285" y="72180"/>
                    <a:pt x="135111" y="61662"/>
                    <a:pt x="128764" y="54861"/>
                  </a:cubicBezTo>
                  <a:cubicBezTo>
                    <a:pt x="122416" y="48105"/>
                    <a:pt x="113575" y="44705"/>
                    <a:pt x="102285" y="44705"/>
                  </a:cubicBezTo>
                  <a:cubicBezTo>
                    <a:pt x="89863" y="44705"/>
                    <a:pt x="79162" y="49465"/>
                    <a:pt x="70185" y="58987"/>
                  </a:cubicBezTo>
                  <a:cubicBezTo>
                    <a:pt x="61208" y="68508"/>
                    <a:pt x="56719" y="82654"/>
                    <a:pt x="56719" y="101424"/>
                  </a:cubicBezTo>
                  <a:lnTo>
                    <a:pt x="56719" y="211146"/>
                  </a:lnTo>
                  <a:lnTo>
                    <a:pt x="0" y="211146"/>
                  </a:lnTo>
                  <a:lnTo>
                    <a:pt x="0" y="4126"/>
                  </a:lnTo>
                  <a:lnTo>
                    <a:pt x="50916" y="4126"/>
                  </a:lnTo>
                  <a:lnTo>
                    <a:pt x="52594" y="40987"/>
                  </a:lnTo>
                  <a:cubicBezTo>
                    <a:pt x="59485" y="27476"/>
                    <a:pt x="68961" y="17229"/>
                    <a:pt x="80931" y="10337"/>
                  </a:cubicBezTo>
                  <a:cubicBezTo>
                    <a:pt x="92946" y="3446"/>
                    <a:pt x="106411" y="0"/>
                    <a:pt x="121283" y="0"/>
                  </a:cubicBezTo>
                  <a:cubicBezTo>
                    <a:pt x="136743" y="0"/>
                    <a:pt x="150481" y="3582"/>
                    <a:pt x="162496" y="10745"/>
                  </a:cubicBezTo>
                  <a:cubicBezTo>
                    <a:pt x="174511" y="17909"/>
                    <a:pt x="183262" y="28292"/>
                    <a:pt x="188793" y="41803"/>
                  </a:cubicBezTo>
                  <a:cubicBezTo>
                    <a:pt x="195412" y="28292"/>
                    <a:pt x="205070" y="17909"/>
                    <a:pt x="217765" y="10745"/>
                  </a:cubicBezTo>
                  <a:cubicBezTo>
                    <a:pt x="230460" y="3582"/>
                    <a:pt x="244243" y="0"/>
                    <a:pt x="259160" y="0"/>
                  </a:cubicBezTo>
                  <a:cubicBezTo>
                    <a:pt x="280378" y="0"/>
                    <a:pt x="297970" y="6484"/>
                    <a:pt x="311935"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8" name="Forme libre : forme 17">
              <a:extLst>
                <a:ext uri="{FF2B5EF4-FFF2-40B4-BE49-F238E27FC236}">
                  <a16:creationId xmlns:a16="http://schemas.microsoft.com/office/drawing/2014/main" id="{7C10437A-307D-4DA2-AE87-DE9593FFDAD2}"/>
                </a:ext>
              </a:extLst>
            </p:cNvPr>
            <p:cNvSpPr/>
            <p:nvPr/>
          </p:nvSpPr>
          <p:spPr>
            <a:xfrm>
              <a:off x="1287792"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494 w 216087"/>
                <a:gd name="connsiteY15" fmla="*/ 57536 h 215316"/>
                <a:gd name="connsiteX16" fmla="*/ 32327 w 216087"/>
                <a:gd name="connsiteY16" fmla="*/ 15325 h 215316"/>
                <a:gd name="connsiteX17" fmla="*/ 92764 w 216087"/>
                <a:gd name="connsiteY17" fmla="*/ 0 h 215316"/>
                <a:gd name="connsiteX18" fmla="*/ 161907 w 216087"/>
                <a:gd name="connsiteY18" fmla="*/ 19269 h 215316"/>
                <a:gd name="connsiteX19" fmla="*/ 186753 w 216087"/>
                <a:gd name="connsiteY19" fmla="*/ 76216 h 215316"/>
                <a:gd name="connsiteX20" fmla="*/ 186753 w 216087"/>
                <a:gd name="connsiteY20" fmla="*/ 161091 h 215316"/>
                <a:gd name="connsiteX21" fmla="*/ 190470 w 216087"/>
                <a:gd name="connsiteY21" fmla="*/ 173106 h 215316"/>
                <a:gd name="connsiteX22" fmla="*/ 202077 w 216087"/>
                <a:gd name="connsiteY22" fmla="*/ 176824 h 215316"/>
                <a:gd name="connsiteX23" fmla="*/ 216087 w 216087"/>
                <a:gd name="connsiteY23" fmla="*/ 175146 h 215316"/>
                <a:gd name="connsiteX24" fmla="*/ 115253 w 216087"/>
                <a:gd name="connsiteY24" fmla="*/ 167892 h 215316"/>
                <a:gd name="connsiteX25" fmla="*/ 130351 w 216087"/>
                <a:gd name="connsiteY25" fmla="*/ 143681 h 215316"/>
                <a:gd name="connsiteX26" fmla="*/ 130351 w 216087"/>
                <a:gd name="connsiteY26" fmla="*/ 122144 h 215316"/>
                <a:gd name="connsiteX27" fmla="*/ 86054 w 216087"/>
                <a:gd name="connsiteY27" fmla="*/ 132074 h 215316"/>
                <a:gd name="connsiteX28" fmla="*/ 65153 w 216087"/>
                <a:gd name="connsiteY28" fmla="*/ 140960 h 215316"/>
                <a:gd name="connsiteX29" fmla="*/ 58306 w 216087"/>
                <a:gd name="connsiteY29" fmla="*/ 156466 h 215316"/>
                <a:gd name="connsiteX30" fmla="*/ 64518 w 216087"/>
                <a:gd name="connsiteY30" fmla="*/ 171564 h 215316"/>
                <a:gd name="connsiteX31" fmla="*/ 81883 w 216087"/>
                <a:gd name="connsiteY31" fmla="*/ 176733 h 215316"/>
                <a:gd name="connsiteX32" fmla="*/ 115253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54" y="213367"/>
                    <a:pt x="195276" y="215317"/>
                    <a:pt x="185030" y="215317"/>
                  </a:cubicBezTo>
                  <a:cubicBezTo>
                    <a:pt x="158552" y="215317"/>
                    <a:pt x="142637" y="204979"/>
                    <a:pt x="137423" y="184259"/>
                  </a:cubicBezTo>
                  <a:cubicBezTo>
                    <a:pt x="131348" y="194461"/>
                    <a:pt x="121963" y="202214"/>
                    <a:pt x="109268" y="207428"/>
                  </a:cubicBezTo>
                  <a:cubicBezTo>
                    <a:pt x="96573" y="212642"/>
                    <a:pt x="81520" y="215317"/>
                    <a:pt x="64155" y="215317"/>
                  </a:cubicBezTo>
                  <a:cubicBezTo>
                    <a:pt x="43979" y="215317"/>
                    <a:pt x="28246" y="210738"/>
                    <a:pt x="16957" y="201670"/>
                  </a:cubicBezTo>
                  <a:cubicBezTo>
                    <a:pt x="5622" y="192556"/>
                    <a:pt x="0" y="179453"/>
                    <a:pt x="0" y="162315"/>
                  </a:cubicBezTo>
                  <a:cubicBezTo>
                    <a:pt x="0" y="128628"/>
                    <a:pt x="26886"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494" y="57536"/>
                  </a:lnTo>
                  <a:cubicBezTo>
                    <a:pt x="6892" y="39581"/>
                    <a:pt x="16866" y="25526"/>
                    <a:pt x="32327" y="15325"/>
                  </a:cubicBezTo>
                  <a:cubicBezTo>
                    <a:pt x="47788" y="5123"/>
                    <a:pt x="67918" y="0"/>
                    <a:pt x="92764" y="0"/>
                  </a:cubicBezTo>
                  <a:cubicBezTo>
                    <a:pt x="122280" y="0"/>
                    <a:pt x="145358" y="6393"/>
                    <a:pt x="161907" y="19269"/>
                  </a:cubicBezTo>
                  <a:cubicBezTo>
                    <a:pt x="178456" y="32100"/>
                    <a:pt x="186753" y="51098"/>
                    <a:pt x="186753" y="76216"/>
                  </a:cubicBezTo>
                  <a:lnTo>
                    <a:pt x="186753" y="161091"/>
                  </a:lnTo>
                  <a:cubicBezTo>
                    <a:pt x="186753" y="166622"/>
                    <a:pt x="187977" y="170612"/>
                    <a:pt x="190470" y="173106"/>
                  </a:cubicBezTo>
                  <a:cubicBezTo>
                    <a:pt x="192964" y="175600"/>
                    <a:pt x="196818" y="176824"/>
                    <a:pt x="202077" y="176824"/>
                  </a:cubicBezTo>
                  <a:cubicBezTo>
                    <a:pt x="207790" y="176778"/>
                    <a:pt x="212505" y="176234"/>
                    <a:pt x="216087" y="175146"/>
                  </a:cubicBezTo>
                  <a:moveTo>
                    <a:pt x="115253" y="167892"/>
                  </a:moveTo>
                  <a:cubicBezTo>
                    <a:pt x="125318" y="161952"/>
                    <a:pt x="130351" y="153882"/>
                    <a:pt x="130351" y="143681"/>
                  </a:cubicBezTo>
                  <a:lnTo>
                    <a:pt x="130351" y="122144"/>
                  </a:lnTo>
                  <a:lnTo>
                    <a:pt x="86054" y="132074"/>
                  </a:lnTo>
                  <a:cubicBezTo>
                    <a:pt x="76669" y="134295"/>
                    <a:pt x="69687" y="137242"/>
                    <a:pt x="65153" y="140960"/>
                  </a:cubicBezTo>
                  <a:cubicBezTo>
                    <a:pt x="60619" y="144678"/>
                    <a:pt x="58306" y="149847"/>
                    <a:pt x="58306" y="156466"/>
                  </a:cubicBezTo>
                  <a:cubicBezTo>
                    <a:pt x="58306" y="163086"/>
                    <a:pt x="60392" y="168119"/>
                    <a:pt x="64518" y="171564"/>
                  </a:cubicBezTo>
                  <a:cubicBezTo>
                    <a:pt x="68644" y="175010"/>
                    <a:pt x="74447" y="176733"/>
                    <a:pt x="81883" y="176733"/>
                  </a:cubicBezTo>
                  <a:cubicBezTo>
                    <a:pt x="94079" y="176778"/>
                    <a:pt x="105187" y="173831"/>
                    <a:pt x="115253"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9" name="Forme libre : forme 18">
              <a:extLst>
                <a:ext uri="{FF2B5EF4-FFF2-40B4-BE49-F238E27FC236}">
                  <a16:creationId xmlns:a16="http://schemas.microsoft.com/office/drawing/2014/main" id="{E19B99ED-75E0-4700-B5F1-0B037FDDBF74}"/>
                </a:ext>
              </a:extLst>
            </p:cNvPr>
            <p:cNvSpPr/>
            <p:nvPr/>
          </p:nvSpPr>
          <p:spPr>
            <a:xfrm>
              <a:off x="2247535" y="472903"/>
              <a:ext cx="204117" cy="215316"/>
            </a:xfrm>
            <a:custGeom>
              <a:avLst/>
              <a:gdLst>
                <a:gd name="connsiteX0" fmla="*/ 202440 w 204117"/>
                <a:gd name="connsiteY0" fmla="*/ 129172 h 215316"/>
                <a:gd name="connsiteX1" fmla="*/ 55903 w 204117"/>
                <a:gd name="connsiteY1" fmla="*/ 129172 h 215316"/>
                <a:gd name="connsiteX2" fmla="*/ 107635 w 204117"/>
                <a:gd name="connsiteY2" fmla="*/ 173061 h 215316"/>
                <a:gd name="connsiteX3" fmla="*/ 137015 w 204117"/>
                <a:gd name="connsiteY3" fmla="*/ 166441 h 215316"/>
                <a:gd name="connsiteX4" fmla="*/ 153156 w 204117"/>
                <a:gd name="connsiteY4" fmla="*/ 147398 h 215316"/>
                <a:gd name="connsiteX5" fmla="*/ 199538 w 204117"/>
                <a:gd name="connsiteY5" fmla="*/ 164355 h 215316"/>
                <a:gd name="connsiteX6" fmla="*/ 166214 w 204117"/>
                <a:gd name="connsiteY6" fmla="*/ 202259 h 215316"/>
                <a:gd name="connsiteX7" fmla="*/ 107635 w 204117"/>
                <a:gd name="connsiteY7" fmla="*/ 215317 h 215316"/>
                <a:gd name="connsiteX8" fmla="*/ 28156 w 204117"/>
                <a:gd name="connsiteY8" fmla="*/ 186934 h 215316"/>
                <a:gd name="connsiteX9" fmla="*/ 0 w 204117"/>
                <a:gd name="connsiteY9" fmla="*/ 107636 h 215316"/>
                <a:gd name="connsiteX10" fmla="*/ 27294 w 204117"/>
                <a:gd name="connsiteY10" fmla="*/ 28337 h 215316"/>
                <a:gd name="connsiteX11" fmla="*/ 104326 w 204117"/>
                <a:gd name="connsiteY11" fmla="*/ 0 h 215316"/>
                <a:gd name="connsiteX12" fmla="*/ 178229 w 204117"/>
                <a:gd name="connsiteY12" fmla="*/ 27748 h 215316"/>
                <a:gd name="connsiteX13" fmla="*/ 204118 w 204117"/>
                <a:gd name="connsiteY13" fmla="*/ 106820 h 215316"/>
                <a:gd name="connsiteX14" fmla="*/ 202440 w 204117"/>
                <a:gd name="connsiteY14" fmla="*/ 129172 h 215316"/>
                <a:gd name="connsiteX15" fmla="*/ 71001 w 204117"/>
                <a:gd name="connsiteY15" fmla="*/ 53818 h 215316"/>
                <a:gd name="connsiteX16" fmla="*/ 55450 w 204117"/>
                <a:gd name="connsiteY16" fmla="*/ 89409 h 215316"/>
                <a:gd name="connsiteX17" fmla="*/ 151932 w 204117"/>
                <a:gd name="connsiteY17" fmla="*/ 89409 h 215316"/>
                <a:gd name="connsiteX18" fmla="*/ 136199 w 204117"/>
                <a:gd name="connsiteY18" fmla="*/ 53999 h 215316"/>
                <a:gd name="connsiteX19" fmla="*/ 103918 w 204117"/>
                <a:gd name="connsiteY19" fmla="*/ 41758 h 215316"/>
                <a:gd name="connsiteX20" fmla="*/ 71001 w 204117"/>
                <a:gd name="connsiteY20" fmla="*/ 53818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17" h="215316">
                  <a:moveTo>
                    <a:pt x="202440" y="129172"/>
                  </a:moveTo>
                  <a:lnTo>
                    <a:pt x="55903" y="129172"/>
                  </a:lnTo>
                  <a:cubicBezTo>
                    <a:pt x="61707" y="158416"/>
                    <a:pt x="78936" y="173061"/>
                    <a:pt x="107635" y="173061"/>
                  </a:cubicBezTo>
                  <a:cubicBezTo>
                    <a:pt x="119515" y="173061"/>
                    <a:pt x="129308" y="170884"/>
                    <a:pt x="137015" y="166441"/>
                  </a:cubicBezTo>
                  <a:cubicBezTo>
                    <a:pt x="144723" y="162043"/>
                    <a:pt x="150119" y="155696"/>
                    <a:pt x="153156" y="147398"/>
                  </a:cubicBezTo>
                  <a:lnTo>
                    <a:pt x="199538" y="164355"/>
                  </a:lnTo>
                  <a:cubicBezTo>
                    <a:pt x="192919" y="180904"/>
                    <a:pt x="181811" y="193554"/>
                    <a:pt x="166214" y="202259"/>
                  </a:cubicBezTo>
                  <a:cubicBezTo>
                    <a:pt x="150617" y="210964"/>
                    <a:pt x="131076" y="215317"/>
                    <a:pt x="107635" y="215317"/>
                  </a:cubicBezTo>
                  <a:cubicBezTo>
                    <a:pt x="73404" y="215317"/>
                    <a:pt x="46926" y="205841"/>
                    <a:pt x="28156" y="186934"/>
                  </a:cubicBezTo>
                  <a:cubicBezTo>
                    <a:pt x="9385" y="168028"/>
                    <a:pt x="0" y="141595"/>
                    <a:pt x="0" y="107636"/>
                  </a:cubicBezTo>
                  <a:cubicBezTo>
                    <a:pt x="0" y="73677"/>
                    <a:pt x="9113" y="47244"/>
                    <a:pt x="27294" y="28337"/>
                  </a:cubicBezTo>
                  <a:cubicBezTo>
                    <a:pt x="45521" y="9431"/>
                    <a:pt x="71183" y="0"/>
                    <a:pt x="104326" y="0"/>
                  </a:cubicBezTo>
                  <a:cubicBezTo>
                    <a:pt x="136335" y="0"/>
                    <a:pt x="160955" y="9249"/>
                    <a:pt x="178229" y="27748"/>
                  </a:cubicBezTo>
                  <a:cubicBezTo>
                    <a:pt x="195458" y="46246"/>
                    <a:pt x="204118" y="72588"/>
                    <a:pt x="204118" y="106820"/>
                  </a:cubicBezTo>
                  <a:cubicBezTo>
                    <a:pt x="204072" y="114527"/>
                    <a:pt x="203528" y="122008"/>
                    <a:pt x="202440" y="129172"/>
                  </a:cubicBezTo>
                  <a:moveTo>
                    <a:pt x="71001" y="53818"/>
                  </a:moveTo>
                  <a:cubicBezTo>
                    <a:pt x="62840" y="61843"/>
                    <a:pt x="57672" y="73677"/>
                    <a:pt x="55450" y="89409"/>
                  </a:cubicBezTo>
                  <a:lnTo>
                    <a:pt x="151932" y="89409"/>
                  </a:lnTo>
                  <a:cubicBezTo>
                    <a:pt x="149710" y="73949"/>
                    <a:pt x="144496" y="62160"/>
                    <a:pt x="136199" y="53999"/>
                  </a:cubicBezTo>
                  <a:cubicBezTo>
                    <a:pt x="127902" y="45838"/>
                    <a:pt x="117157" y="41758"/>
                    <a:pt x="103918" y="41758"/>
                  </a:cubicBezTo>
                  <a:cubicBezTo>
                    <a:pt x="90089" y="41803"/>
                    <a:pt x="79117" y="45838"/>
                    <a:pt x="71001" y="53818"/>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0" name="Forme libre : forme 19">
              <a:extLst>
                <a:ext uri="{FF2B5EF4-FFF2-40B4-BE49-F238E27FC236}">
                  <a16:creationId xmlns:a16="http://schemas.microsoft.com/office/drawing/2014/main" id="{536AE5A0-968A-459E-A5F2-1D9EF533C6B8}"/>
                </a:ext>
              </a:extLst>
            </p:cNvPr>
            <p:cNvSpPr/>
            <p:nvPr/>
          </p:nvSpPr>
          <p:spPr>
            <a:xfrm>
              <a:off x="1655222" y="472586"/>
              <a:ext cx="260292" cy="215679"/>
            </a:xfrm>
            <a:custGeom>
              <a:avLst/>
              <a:gdLst>
                <a:gd name="connsiteX0" fmla="*/ 107817 w 260292"/>
                <a:gd name="connsiteY0" fmla="*/ 215680 h 215679"/>
                <a:gd name="connsiteX1" fmla="*/ 0 w 260292"/>
                <a:gd name="connsiteY1" fmla="*/ 107862 h 215679"/>
                <a:gd name="connsiteX2" fmla="*/ 107817 w 260292"/>
                <a:gd name="connsiteY2" fmla="*/ 0 h 215679"/>
                <a:gd name="connsiteX3" fmla="*/ 183942 w 260292"/>
                <a:gd name="connsiteY3" fmla="*/ 31466 h 215679"/>
                <a:gd name="connsiteX4" fmla="*/ 260293 w 260292"/>
                <a:gd name="connsiteY4" fmla="*/ 107862 h 215679"/>
                <a:gd name="connsiteX5" fmla="*/ 183942 w 260292"/>
                <a:gd name="connsiteY5" fmla="*/ 184214 h 215679"/>
                <a:gd name="connsiteX6" fmla="*/ 107817 w 260292"/>
                <a:gd name="connsiteY6" fmla="*/ 215680 h 215679"/>
                <a:gd name="connsiteX7" fmla="*/ 107817 w 260292"/>
                <a:gd name="connsiteY7" fmla="*/ 53002 h 215679"/>
                <a:gd name="connsiteX8" fmla="*/ 53002 w 260292"/>
                <a:gd name="connsiteY8" fmla="*/ 107817 h 215679"/>
                <a:gd name="connsiteX9" fmla="*/ 107817 w 260292"/>
                <a:gd name="connsiteY9" fmla="*/ 162632 h 215679"/>
                <a:gd name="connsiteX10" fmla="*/ 146491 w 260292"/>
                <a:gd name="connsiteY10" fmla="*/ 146673 h 215679"/>
                <a:gd name="connsiteX11" fmla="*/ 185347 w 260292"/>
                <a:gd name="connsiteY11" fmla="*/ 107817 h 215679"/>
                <a:gd name="connsiteX12" fmla="*/ 146491 w 260292"/>
                <a:gd name="connsiteY12" fmla="*/ 68961 h 215679"/>
                <a:gd name="connsiteX13" fmla="*/ 107817 w 260292"/>
                <a:gd name="connsiteY13" fmla="*/ 53002 h 21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292" h="215679">
                  <a:moveTo>
                    <a:pt x="107817" y="215680"/>
                  </a:moveTo>
                  <a:cubicBezTo>
                    <a:pt x="48332" y="215680"/>
                    <a:pt x="0" y="167302"/>
                    <a:pt x="0" y="107862"/>
                  </a:cubicBezTo>
                  <a:cubicBezTo>
                    <a:pt x="0" y="48377"/>
                    <a:pt x="48377" y="0"/>
                    <a:pt x="107817" y="0"/>
                  </a:cubicBezTo>
                  <a:cubicBezTo>
                    <a:pt x="136562" y="0"/>
                    <a:pt x="163584" y="11153"/>
                    <a:pt x="183942" y="31466"/>
                  </a:cubicBezTo>
                  <a:lnTo>
                    <a:pt x="260293" y="107862"/>
                  </a:lnTo>
                  <a:lnTo>
                    <a:pt x="183942" y="184214"/>
                  </a:lnTo>
                  <a:cubicBezTo>
                    <a:pt x="163584" y="204526"/>
                    <a:pt x="136517" y="215680"/>
                    <a:pt x="107817" y="215680"/>
                  </a:cubicBezTo>
                  <a:moveTo>
                    <a:pt x="107817" y="53002"/>
                  </a:moveTo>
                  <a:cubicBezTo>
                    <a:pt x="77576" y="53002"/>
                    <a:pt x="53002" y="77576"/>
                    <a:pt x="53002" y="107817"/>
                  </a:cubicBezTo>
                  <a:cubicBezTo>
                    <a:pt x="53002" y="138059"/>
                    <a:pt x="77576" y="162632"/>
                    <a:pt x="107817" y="162632"/>
                  </a:cubicBezTo>
                  <a:cubicBezTo>
                    <a:pt x="122416" y="162632"/>
                    <a:pt x="136154" y="156965"/>
                    <a:pt x="146491" y="146673"/>
                  </a:cubicBezTo>
                  <a:lnTo>
                    <a:pt x="185347" y="107817"/>
                  </a:lnTo>
                  <a:lnTo>
                    <a:pt x="146491" y="68961"/>
                  </a:lnTo>
                  <a:cubicBezTo>
                    <a:pt x="136154" y="58715"/>
                    <a:pt x="122416" y="53002"/>
                    <a:pt x="107817" y="5300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1" name="Forme libre : forme 20">
              <a:extLst>
                <a:ext uri="{FF2B5EF4-FFF2-40B4-BE49-F238E27FC236}">
                  <a16:creationId xmlns:a16="http://schemas.microsoft.com/office/drawing/2014/main" id="{80C1AC65-83B6-446A-8FF1-DB79852E9990}"/>
                </a:ext>
              </a:extLst>
            </p:cNvPr>
            <p:cNvSpPr/>
            <p:nvPr/>
          </p:nvSpPr>
          <p:spPr>
            <a:xfrm>
              <a:off x="1897832" y="472903"/>
              <a:ext cx="332836" cy="211190"/>
            </a:xfrm>
            <a:custGeom>
              <a:avLst/>
              <a:gdLst>
                <a:gd name="connsiteX0" fmla="*/ 311980 w 332836"/>
                <a:gd name="connsiteY0" fmla="*/ 19451 h 211190"/>
                <a:gd name="connsiteX1" fmla="*/ 259205 w 332836"/>
                <a:gd name="connsiteY1" fmla="*/ 0 h 211190"/>
                <a:gd name="connsiteX2" fmla="*/ 217810 w 332836"/>
                <a:gd name="connsiteY2" fmla="*/ 10745 h 211190"/>
                <a:gd name="connsiteX3" fmla="*/ 188838 w 332836"/>
                <a:gd name="connsiteY3" fmla="*/ 41803 h 211190"/>
                <a:gd name="connsiteX4" fmla="*/ 162541 w 332836"/>
                <a:gd name="connsiteY4" fmla="*/ 10745 h 211190"/>
                <a:gd name="connsiteX5" fmla="*/ 121328 w 332836"/>
                <a:gd name="connsiteY5" fmla="*/ 0 h 211190"/>
                <a:gd name="connsiteX6" fmla="*/ 80976 w 332836"/>
                <a:gd name="connsiteY6" fmla="*/ 10337 h 211190"/>
                <a:gd name="connsiteX7" fmla="*/ 52594 w 332836"/>
                <a:gd name="connsiteY7" fmla="*/ 40987 h 211190"/>
                <a:gd name="connsiteX8" fmla="*/ 50961 w 332836"/>
                <a:gd name="connsiteY8" fmla="*/ 4126 h 211190"/>
                <a:gd name="connsiteX9" fmla="*/ 0 w 332836"/>
                <a:gd name="connsiteY9" fmla="*/ 4126 h 211190"/>
                <a:gd name="connsiteX10" fmla="*/ 0 w 332836"/>
                <a:gd name="connsiteY10" fmla="*/ 60619 h 211190"/>
                <a:gd name="connsiteX11" fmla="*/ 46881 w 332836"/>
                <a:gd name="connsiteY11" fmla="*/ 107500 h 211190"/>
                <a:gd name="connsiteX12" fmla="*/ 0 w 332836"/>
                <a:gd name="connsiteY12" fmla="*/ 154381 h 211190"/>
                <a:gd name="connsiteX13" fmla="*/ 0 w 332836"/>
                <a:gd name="connsiteY13" fmla="*/ 211146 h 211190"/>
                <a:gd name="connsiteX14" fmla="*/ 56720 w 332836"/>
                <a:gd name="connsiteY14" fmla="*/ 211146 h 211190"/>
                <a:gd name="connsiteX15" fmla="*/ 56720 w 332836"/>
                <a:gd name="connsiteY15" fmla="*/ 101424 h 211190"/>
                <a:gd name="connsiteX16" fmla="*/ 70185 w 332836"/>
                <a:gd name="connsiteY16" fmla="*/ 58987 h 211190"/>
                <a:gd name="connsiteX17" fmla="*/ 102285 w 332836"/>
                <a:gd name="connsiteY17" fmla="*/ 44705 h 211190"/>
                <a:gd name="connsiteX18" fmla="*/ 128764 w 332836"/>
                <a:gd name="connsiteY18" fmla="*/ 54861 h 211190"/>
                <a:gd name="connsiteX19" fmla="*/ 138285 w 332836"/>
                <a:gd name="connsiteY19" fmla="*/ 86553 h 211190"/>
                <a:gd name="connsiteX20" fmla="*/ 138285 w 332836"/>
                <a:gd name="connsiteY20" fmla="*/ 211191 h 211190"/>
                <a:gd name="connsiteX21" fmla="*/ 195004 w 332836"/>
                <a:gd name="connsiteY21" fmla="*/ 211191 h 211190"/>
                <a:gd name="connsiteX22" fmla="*/ 195004 w 332836"/>
                <a:gd name="connsiteY22" fmla="*/ 99792 h 211190"/>
                <a:gd name="connsiteX23" fmla="*/ 207835 w 332836"/>
                <a:gd name="connsiteY23" fmla="*/ 59213 h 211190"/>
                <a:gd name="connsiteX24" fmla="*/ 240525 w 332836"/>
                <a:gd name="connsiteY24" fmla="*/ 44705 h 211190"/>
                <a:gd name="connsiteX25" fmla="*/ 266595 w 332836"/>
                <a:gd name="connsiteY25" fmla="*/ 54861 h 211190"/>
                <a:gd name="connsiteX26" fmla="*/ 276116 w 332836"/>
                <a:gd name="connsiteY26" fmla="*/ 86553 h 211190"/>
                <a:gd name="connsiteX27" fmla="*/ 276116 w 332836"/>
                <a:gd name="connsiteY27" fmla="*/ 211191 h 211190"/>
                <a:gd name="connsiteX28" fmla="*/ 332836 w 332836"/>
                <a:gd name="connsiteY28" fmla="*/ 211191 h 211190"/>
                <a:gd name="connsiteX29" fmla="*/ 332836 w 332836"/>
                <a:gd name="connsiteY29" fmla="*/ 75354 h 211190"/>
                <a:gd name="connsiteX30" fmla="*/ 311980 w 332836"/>
                <a:gd name="connsiteY30"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2836" h="211190">
                  <a:moveTo>
                    <a:pt x="311980" y="19451"/>
                  </a:moveTo>
                  <a:cubicBezTo>
                    <a:pt x="298015" y="6484"/>
                    <a:pt x="280424" y="0"/>
                    <a:pt x="259205" y="0"/>
                  </a:cubicBezTo>
                  <a:cubicBezTo>
                    <a:pt x="244288" y="0"/>
                    <a:pt x="230505" y="3582"/>
                    <a:pt x="217810" y="10745"/>
                  </a:cubicBezTo>
                  <a:cubicBezTo>
                    <a:pt x="205115" y="17909"/>
                    <a:pt x="195458" y="28292"/>
                    <a:pt x="188838" y="41803"/>
                  </a:cubicBezTo>
                  <a:cubicBezTo>
                    <a:pt x="183307" y="28292"/>
                    <a:pt x="174556" y="17909"/>
                    <a:pt x="162541" y="10745"/>
                  </a:cubicBezTo>
                  <a:cubicBezTo>
                    <a:pt x="150527" y="3582"/>
                    <a:pt x="136789" y="0"/>
                    <a:pt x="121328" y="0"/>
                  </a:cubicBezTo>
                  <a:cubicBezTo>
                    <a:pt x="106411" y="0"/>
                    <a:pt x="92946" y="3446"/>
                    <a:pt x="80976" y="10337"/>
                  </a:cubicBezTo>
                  <a:cubicBezTo>
                    <a:pt x="68961" y="17229"/>
                    <a:pt x="59531" y="27476"/>
                    <a:pt x="52594" y="40987"/>
                  </a:cubicBezTo>
                  <a:lnTo>
                    <a:pt x="50961" y="4126"/>
                  </a:lnTo>
                  <a:lnTo>
                    <a:pt x="0" y="4126"/>
                  </a:lnTo>
                  <a:lnTo>
                    <a:pt x="0" y="60619"/>
                  </a:lnTo>
                  <a:lnTo>
                    <a:pt x="46881" y="107500"/>
                  </a:lnTo>
                  <a:lnTo>
                    <a:pt x="0" y="154381"/>
                  </a:lnTo>
                  <a:lnTo>
                    <a:pt x="0" y="211146"/>
                  </a:lnTo>
                  <a:lnTo>
                    <a:pt x="56720" y="211146"/>
                  </a:lnTo>
                  <a:lnTo>
                    <a:pt x="56720" y="101424"/>
                  </a:lnTo>
                  <a:cubicBezTo>
                    <a:pt x="56720" y="82654"/>
                    <a:pt x="61208" y="68508"/>
                    <a:pt x="70185" y="58987"/>
                  </a:cubicBezTo>
                  <a:cubicBezTo>
                    <a:pt x="79162" y="49465"/>
                    <a:pt x="89863" y="44705"/>
                    <a:pt x="102285" y="44705"/>
                  </a:cubicBezTo>
                  <a:cubicBezTo>
                    <a:pt x="113575" y="44705"/>
                    <a:pt x="122416" y="48105"/>
                    <a:pt x="128764" y="54861"/>
                  </a:cubicBezTo>
                  <a:cubicBezTo>
                    <a:pt x="135111" y="61616"/>
                    <a:pt x="138285" y="72180"/>
                    <a:pt x="138285" y="86553"/>
                  </a:cubicBezTo>
                  <a:lnTo>
                    <a:pt x="138285" y="211191"/>
                  </a:lnTo>
                  <a:lnTo>
                    <a:pt x="195004" y="211191"/>
                  </a:lnTo>
                  <a:lnTo>
                    <a:pt x="195004" y="99792"/>
                  </a:lnTo>
                  <a:cubicBezTo>
                    <a:pt x="195004" y="82427"/>
                    <a:pt x="199266" y="68871"/>
                    <a:pt x="207835" y="59213"/>
                  </a:cubicBezTo>
                  <a:cubicBezTo>
                    <a:pt x="216405" y="49556"/>
                    <a:pt x="227286" y="44705"/>
                    <a:pt x="240525" y="44705"/>
                  </a:cubicBezTo>
                  <a:cubicBezTo>
                    <a:pt x="251543" y="44705"/>
                    <a:pt x="260248" y="48105"/>
                    <a:pt x="266595" y="54861"/>
                  </a:cubicBezTo>
                  <a:cubicBezTo>
                    <a:pt x="272943" y="61616"/>
                    <a:pt x="276116" y="72180"/>
                    <a:pt x="276116" y="86553"/>
                  </a:cubicBezTo>
                  <a:lnTo>
                    <a:pt x="276116" y="211191"/>
                  </a:lnTo>
                  <a:lnTo>
                    <a:pt x="332836" y="211191"/>
                  </a:lnTo>
                  <a:lnTo>
                    <a:pt x="332836" y="75354"/>
                  </a:lnTo>
                  <a:cubicBezTo>
                    <a:pt x="332881" y="51052"/>
                    <a:pt x="325899" y="32418"/>
                    <a:pt x="311980"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2" name="Forme libre : forme 21">
              <a:extLst>
                <a:ext uri="{FF2B5EF4-FFF2-40B4-BE49-F238E27FC236}">
                  <a16:creationId xmlns:a16="http://schemas.microsoft.com/office/drawing/2014/main" id="{1AF5BA04-6582-4886-B416-54B96E3EA8A8}"/>
                </a:ext>
              </a:extLst>
            </p:cNvPr>
            <p:cNvSpPr/>
            <p:nvPr/>
          </p:nvSpPr>
          <p:spPr>
            <a:xfrm>
              <a:off x="1490640" y="413735"/>
              <a:ext cx="163538" cy="274484"/>
            </a:xfrm>
            <a:custGeom>
              <a:avLst/>
              <a:gdLst>
                <a:gd name="connsiteX0" fmla="*/ 163539 w 163538"/>
                <a:gd name="connsiteY0" fmla="*/ 257483 h 274484"/>
                <a:gd name="connsiteX1" fmla="*/ 138512 w 163538"/>
                <a:gd name="connsiteY1" fmla="*/ 269906 h 274484"/>
                <a:gd name="connsiteX2" fmla="*/ 106819 w 163538"/>
                <a:gd name="connsiteY2" fmla="*/ 274485 h 274484"/>
                <a:gd name="connsiteX3" fmla="*/ 37677 w 163538"/>
                <a:gd name="connsiteY3" fmla="*/ 211962 h 274484"/>
                <a:gd name="connsiteX4" fmla="*/ 37677 w 163538"/>
                <a:gd name="connsiteY4" fmla="*/ 105550 h 274484"/>
                <a:gd name="connsiteX5" fmla="*/ 0 w 163538"/>
                <a:gd name="connsiteY5" fmla="*/ 105550 h 274484"/>
                <a:gd name="connsiteX6" fmla="*/ 0 w 163538"/>
                <a:gd name="connsiteY6" fmla="*/ 63339 h 274484"/>
                <a:gd name="connsiteX7" fmla="*/ 37677 w 163538"/>
                <a:gd name="connsiteY7" fmla="*/ 63339 h 274484"/>
                <a:gd name="connsiteX8" fmla="*/ 37677 w 163538"/>
                <a:gd name="connsiteY8" fmla="*/ 15733 h 274484"/>
                <a:gd name="connsiteX9" fmla="*/ 94396 w 163538"/>
                <a:gd name="connsiteY9" fmla="*/ 0 h 274484"/>
                <a:gd name="connsiteX10" fmla="*/ 94396 w 163538"/>
                <a:gd name="connsiteY10" fmla="*/ 63339 h 274484"/>
                <a:gd name="connsiteX11" fmla="*/ 161453 w 163538"/>
                <a:gd name="connsiteY11" fmla="*/ 63339 h 274484"/>
                <a:gd name="connsiteX12" fmla="*/ 161453 w 163538"/>
                <a:gd name="connsiteY12" fmla="*/ 105550 h 274484"/>
                <a:gd name="connsiteX13" fmla="*/ 94396 w 163538"/>
                <a:gd name="connsiteY13" fmla="*/ 105550 h 274484"/>
                <a:gd name="connsiteX14" fmla="*/ 94396 w 163538"/>
                <a:gd name="connsiteY14" fmla="*/ 202849 h 274484"/>
                <a:gd name="connsiteX15" fmla="*/ 122960 w 163538"/>
                <a:gd name="connsiteY15" fmla="*/ 231412 h 274484"/>
                <a:gd name="connsiteX16" fmla="*/ 154834 w 163538"/>
                <a:gd name="connsiteY16" fmla="*/ 219805 h 274484"/>
                <a:gd name="connsiteX17" fmla="*/ 163539 w 163538"/>
                <a:gd name="connsiteY17" fmla="*/ 257483 h 2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8" h="274484">
                  <a:moveTo>
                    <a:pt x="163539" y="257483"/>
                  </a:moveTo>
                  <a:cubicBezTo>
                    <a:pt x="156919" y="262742"/>
                    <a:pt x="148577" y="266868"/>
                    <a:pt x="138512" y="269906"/>
                  </a:cubicBezTo>
                  <a:cubicBezTo>
                    <a:pt x="128446" y="272943"/>
                    <a:pt x="117882" y="274485"/>
                    <a:pt x="106819" y="274485"/>
                  </a:cubicBezTo>
                  <a:cubicBezTo>
                    <a:pt x="60709" y="274485"/>
                    <a:pt x="37677" y="253629"/>
                    <a:pt x="37677" y="211962"/>
                  </a:cubicBezTo>
                  <a:lnTo>
                    <a:pt x="37677" y="105550"/>
                  </a:lnTo>
                  <a:lnTo>
                    <a:pt x="0" y="105550"/>
                  </a:lnTo>
                  <a:lnTo>
                    <a:pt x="0" y="63339"/>
                  </a:lnTo>
                  <a:lnTo>
                    <a:pt x="37677" y="63339"/>
                  </a:lnTo>
                  <a:lnTo>
                    <a:pt x="37677" y="15733"/>
                  </a:lnTo>
                  <a:lnTo>
                    <a:pt x="94396" y="0"/>
                  </a:lnTo>
                  <a:lnTo>
                    <a:pt x="94396" y="63339"/>
                  </a:lnTo>
                  <a:lnTo>
                    <a:pt x="161453" y="63339"/>
                  </a:lnTo>
                  <a:lnTo>
                    <a:pt x="161453" y="105550"/>
                  </a:lnTo>
                  <a:lnTo>
                    <a:pt x="94396" y="105550"/>
                  </a:lnTo>
                  <a:lnTo>
                    <a:pt x="94396" y="202849"/>
                  </a:lnTo>
                  <a:cubicBezTo>
                    <a:pt x="94396" y="221891"/>
                    <a:pt x="103918" y="231412"/>
                    <a:pt x="122960" y="231412"/>
                  </a:cubicBezTo>
                  <a:cubicBezTo>
                    <a:pt x="135111" y="231412"/>
                    <a:pt x="145721" y="227559"/>
                    <a:pt x="154834" y="219805"/>
                  </a:cubicBezTo>
                  <a:lnTo>
                    <a:pt x="163539" y="257483"/>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grpSp>
      <p:sp>
        <p:nvSpPr>
          <p:cNvPr id="24" name="Espace réservé du texte 20">
            <a:extLst>
              <a:ext uri="{FF2B5EF4-FFF2-40B4-BE49-F238E27FC236}">
                <a16:creationId xmlns:a16="http://schemas.microsoft.com/office/drawing/2014/main" id="{DF9539C7-51E3-4B50-8F00-8BB1A98D3AF2}"/>
              </a:ext>
            </a:extLst>
          </p:cNvPr>
          <p:cNvSpPr>
            <a:spLocks noGrp="1"/>
          </p:cNvSpPr>
          <p:nvPr>
            <p:ph type="body" sz="quarter" idx="16" hasCustomPrompt="1"/>
          </p:nvPr>
        </p:nvSpPr>
        <p:spPr>
          <a:xfrm>
            <a:off x="301568" y="4603194"/>
            <a:ext cx="4164922" cy="288032"/>
          </a:xfrm>
          <a:prstGeom prst="rect">
            <a:avLst/>
          </a:prstGeom>
          <a:ln>
            <a:noFill/>
          </a:ln>
        </p:spPr>
        <p:txBody>
          <a:bodyPr lIns="91396" tIns="45696" rIns="91396" bIns="45696"/>
          <a:lstStyle>
            <a:lvl1pPr marL="0" marR="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sz="1100" b="1" i="0" baseline="0">
                <a:solidFill>
                  <a:srgbClr val="FE5815"/>
                </a:solidFill>
                <a:latin typeface="Arial" panose="020B0604020202020204" pitchFamily="34" charset="0"/>
                <a:cs typeface="Arial" panose="020B0604020202020204" pitchFamily="34" charset="0"/>
              </a:defRPr>
            </a:lvl1pPr>
          </a:lstStyle>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r>
              <a:rPr lang="en-US" noProof="0" dirty="0"/>
              <a:t>Insert Control Stamp, if necessary, Framatome Know-How</a:t>
            </a:r>
            <a:br>
              <a:rPr lang="en-US" noProof="0" dirty="0"/>
            </a:br>
            <a:r>
              <a:rPr lang="fr-FR" dirty="0"/>
              <a:t>Export Control – AL: XX / ECCN: XX</a:t>
            </a:r>
          </a:p>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endParaRPr lang="en-US" noProof="0" dirty="0"/>
          </a:p>
          <a:p>
            <a:pPr lvl="0"/>
            <a:endParaRPr lang="en-US" noProof="0" dirty="0"/>
          </a:p>
        </p:txBody>
      </p:sp>
    </p:spTree>
    <p:extLst>
      <p:ext uri="{BB962C8B-B14F-4D97-AF65-F5344CB8AC3E}">
        <p14:creationId xmlns:p14="http://schemas.microsoft.com/office/powerpoint/2010/main" val="19170022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Titre de section">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4D0AE00-1A91-4C0C-A49B-BBF615DD40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E358BE01-017F-472B-83A8-9E575A0B08EF}"/>
              </a:ext>
            </a:extLst>
          </p:cNvPr>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51" tIns="34077" rIns="68151" bIns="34077" rtlCol="0" anchor="ctr"/>
          <a:lstStyle/>
          <a:p>
            <a:pPr algn="ctr" defTabSz="340762"/>
            <a:endParaRPr lang="fr-FR" sz="1300" dirty="0">
              <a:solidFill>
                <a:prstClr val="white"/>
              </a:solidFill>
            </a:endParaRPr>
          </a:p>
        </p:txBody>
      </p:sp>
      <p:sp>
        <p:nvSpPr>
          <p:cNvPr id="2" name="Title 1"/>
          <p:cNvSpPr>
            <a:spLocks noGrp="1"/>
          </p:cNvSpPr>
          <p:nvPr>
            <p:ph type="title" hasCustomPrompt="1"/>
          </p:nvPr>
        </p:nvSpPr>
        <p:spPr>
          <a:xfrm>
            <a:off x="301568" y="1282304"/>
            <a:ext cx="4161788" cy="484350"/>
          </a:xfrm>
          <a:ln>
            <a:noFill/>
          </a:ln>
        </p:spPr>
        <p:txBody>
          <a:bodyPr vert="horz" wrap="square" lIns="68151" tIns="34077" rIns="68151" bIns="34077" rtlCol="0" anchor="t" anchorCtr="0">
            <a:spAutoFit/>
          </a:bodyPr>
          <a:lstStyle>
            <a:lvl1pPr>
              <a:defRPr lang="en-US" sz="3000" kern="1500" dirty="0">
                <a:solidFill>
                  <a:schemeClr val="bg1"/>
                </a:solidFill>
              </a:defRPr>
            </a:lvl1pPr>
          </a:lstStyle>
          <a:p>
            <a:pPr marL="0" marR="0" lvl="0" indent="0" fontAlgn="auto">
              <a:spcBef>
                <a:spcPts val="750"/>
              </a:spcBef>
              <a:spcAft>
                <a:spcPts val="0"/>
              </a:spcAft>
              <a:buClrTx/>
              <a:buSzTx/>
              <a:buFont typeface="Arial" panose="020B0604020202020204" pitchFamily="34" charset="0"/>
              <a:tabLst/>
            </a:pPr>
            <a:r>
              <a:rPr lang="en-US" noProof="0" dirty="0"/>
              <a:t>Presentation title</a:t>
            </a:r>
          </a:p>
        </p:txBody>
      </p:sp>
      <p:sp>
        <p:nvSpPr>
          <p:cNvPr id="3" name="Text Placeholder 2"/>
          <p:cNvSpPr>
            <a:spLocks noGrp="1"/>
          </p:cNvSpPr>
          <p:nvPr>
            <p:ph type="body" idx="1" hasCustomPrompt="1"/>
          </p:nvPr>
        </p:nvSpPr>
        <p:spPr>
          <a:xfrm>
            <a:off x="301568" y="2795265"/>
            <a:ext cx="4161788" cy="276601"/>
          </a:xfrm>
          <a:prstGeom prst="rect">
            <a:avLst/>
          </a:prstGeom>
          <a:ln>
            <a:noFill/>
          </a:ln>
        </p:spPr>
        <p:txBody>
          <a:bodyPr vert="horz" wrap="square" lIns="68151" tIns="34077" rIns="68151" bIns="34077" rtlCol="0">
            <a:spAutoFit/>
          </a:bodyPr>
          <a:lstStyle>
            <a:lvl1pPr>
              <a:defRPr lang="fr-FR" sz="1500" b="1" dirty="0" smtClean="0">
                <a:solidFill>
                  <a:schemeClr val="bg1"/>
                </a:solidFill>
              </a:defRPr>
            </a:lvl1pPr>
          </a:lstStyle>
          <a:p>
            <a:pPr lvl="0"/>
            <a:r>
              <a:rPr lang="en-US" noProof="0" dirty="0"/>
              <a:t>Speaker’s name</a:t>
            </a:r>
          </a:p>
        </p:txBody>
      </p:sp>
      <p:sp>
        <p:nvSpPr>
          <p:cNvPr id="13" name="Espace réservé du texte 20">
            <a:extLst>
              <a:ext uri="{FF2B5EF4-FFF2-40B4-BE49-F238E27FC236}">
                <a16:creationId xmlns:a16="http://schemas.microsoft.com/office/drawing/2014/main" id="{411AFC5A-BF12-453C-B7C7-C19EE5BEDBFF}"/>
              </a:ext>
            </a:extLst>
          </p:cNvPr>
          <p:cNvSpPr>
            <a:spLocks noGrp="1"/>
          </p:cNvSpPr>
          <p:nvPr>
            <p:ph type="body" sz="quarter" idx="15" hasCustomPrompt="1"/>
          </p:nvPr>
        </p:nvSpPr>
        <p:spPr>
          <a:xfrm>
            <a:off x="301567" y="3297983"/>
            <a:ext cx="4164923" cy="479659"/>
          </a:xfrm>
          <a:prstGeom prst="rect">
            <a:avLst/>
          </a:prstGeom>
          <a:ln>
            <a:noFill/>
          </a:ln>
        </p:spPr>
        <p:txBody>
          <a:bodyPr lIns="91396" tIns="45696" rIns="91396" bIns="456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en-US" noProof="0" dirty="0"/>
              <a:t>Place and date XX/XX/202X</a:t>
            </a:r>
          </a:p>
        </p:txBody>
      </p:sp>
      <p:grpSp>
        <p:nvGrpSpPr>
          <p:cNvPr id="11" name="Groupe 10">
            <a:extLst>
              <a:ext uri="{FF2B5EF4-FFF2-40B4-BE49-F238E27FC236}">
                <a16:creationId xmlns:a16="http://schemas.microsoft.com/office/drawing/2014/main" id="{45184D19-7EAD-48FC-A795-9B2AE08FBC30}"/>
              </a:ext>
            </a:extLst>
          </p:cNvPr>
          <p:cNvGrpSpPr/>
          <p:nvPr userDrawn="1"/>
        </p:nvGrpSpPr>
        <p:grpSpPr>
          <a:xfrm>
            <a:off x="395288" y="382226"/>
            <a:ext cx="2056364" cy="306040"/>
            <a:chOff x="395288" y="382225"/>
            <a:chExt cx="2056364" cy="306040"/>
          </a:xfrm>
        </p:grpSpPr>
        <p:sp>
          <p:nvSpPr>
            <p:cNvPr id="12" name="Forme libre : forme 11">
              <a:extLst>
                <a:ext uri="{FF2B5EF4-FFF2-40B4-BE49-F238E27FC236}">
                  <a16:creationId xmlns:a16="http://schemas.microsoft.com/office/drawing/2014/main" id="{4EB9FDD3-FE51-43E8-A959-8DC3EE5F605E}"/>
                </a:ext>
              </a:extLst>
            </p:cNvPr>
            <p:cNvSpPr/>
            <p:nvPr/>
          </p:nvSpPr>
          <p:spPr>
            <a:xfrm>
              <a:off x="395288" y="382225"/>
              <a:ext cx="157282" cy="301824"/>
            </a:xfrm>
            <a:custGeom>
              <a:avLst/>
              <a:gdLst>
                <a:gd name="connsiteX0" fmla="*/ 90271 w 157282"/>
                <a:gd name="connsiteY0" fmla="*/ 94805 h 301824"/>
                <a:gd name="connsiteX1" fmla="*/ 155695 w 157282"/>
                <a:gd name="connsiteY1" fmla="*/ 94805 h 301824"/>
                <a:gd name="connsiteX2" fmla="*/ 155695 w 157282"/>
                <a:gd name="connsiteY2" fmla="*/ 137016 h 301824"/>
                <a:gd name="connsiteX3" fmla="*/ 92764 w 157282"/>
                <a:gd name="connsiteY3" fmla="*/ 137016 h 301824"/>
                <a:gd name="connsiteX4" fmla="*/ 92764 w 157282"/>
                <a:gd name="connsiteY4" fmla="*/ 301824 h 301824"/>
                <a:gd name="connsiteX5" fmla="*/ 35999 w 157282"/>
                <a:gd name="connsiteY5" fmla="*/ 301824 h 301824"/>
                <a:gd name="connsiteX6" fmla="*/ 35999 w 157282"/>
                <a:gd name="connsiteY6" fmla="*/ 137061 h 301824"/>
                <a:gd name="connsiteX7" fmla="*/ 0 w 157282"/>
                <a:gd name="connsiteY7" fmla="*/ 137061 h 301824"/>
                <a:gd name="connsiteX8" fmla="*/ 0 w 157282"/>
                <a:gd name="connsiteY8" fmla="*/ 94850 h 301824"/>
                <a:gd name="connsiteX9" fmla="*/ 35999 w 157282"/>
                <a:gd name="connsiteY9" fmla="*/ 94850 h 301824"/>
                <a:gd name="connsiteX10" fmla="*/ 35999 w 157282"/>
                <a:gd name="connsiteY10" fmla="*/ 70004 h 301824"/>
                <a:gd name="connsiteX11" fmla="*/ 57128 w 157282"/>
                <a:gd name="connsiteY11" fmla="*/ 18045 h 301824"/>
                <a:gd name="connsiteX12" fmla="*/ 114255 w 157282"/>
                <a:gd name="connsiteY12" fmla="*/ 0 h 301824"/>
                <a:gd name="connsiteX13" fmla="*/ 139282 w 157282"/>
                <a:gd name="connsiteY13" fmla="*/ 2902 h 301824"/>
                <a:gd name="connsiteX14" fmla="*/ 157282 w 157282"/>
                <a:gd name="connsiteY14" fmla="*/ 10791 h 301824"/>
                <a:gd name="connsiteX15" fmla="*/ 149393 w 157282"/>
                <a:gd name="connsiteY15" fmla="*/ 48468 h 301824"/>
                <a:gd name="connsiteX16" fmla="*/ 125771 w 157282"/>
                <a:gd name="connsiteY16" fmla="*/ 42256 h 301824"/>
                <a:gd name="connsiteX17" fmla="*/ 90180 w 157282"/>
                <a:gd name="connsiteY17" fmla="*/ 74130 h 301824"/>
                <a:gd name="connsiteX18" fmla="*/ 90180 w 157282"/>
                <a:gd name="connsiteY18" fmla="*/ 94805 h 30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282" h="301824">
                  <a:moveTo>
                    <a:pt x="90271" y="94805"/>
                  </a:moveTo>
                  <a:lnTo>
                    <a:pt x="155695" y="94805"/>
                  </a:lnTo>
                  <a:lnTo>
                    <a:pt x="155695" y="137016"/>
                  </a:lnTo>
                  <a:lnTo>
                    <a:pt x="92764" y="137016"/>
                  </a:lnTo>
                  <a:lnTo>
                    <a:pt x="92764" y="301824"/>
                  </a:lnTo>
                  <a:lnTo>
                    <a:pt x="35999" y="301824"/>
                  </a:lnTo>
                  <a:lnTo>
                    <a:pt x="35999" y="137061"/>
                  </a:lnTo>
                  <a:lnTo>
                    <a:pt x="0" y="137061"/>
                  </a:lnTo>
                  <a:lnTo>
                    <a:pt x="0" y="94850"/>
                  </a:lnTo>
                  <a:lnTo>
                    <a:pt x="35999" y="94850"/>
                  </a:lnTo>
                  <a:lnTo>
                    <a:pt x="35999" y="70004"/>
                  </a:lnTo>
                  <a:cubicBezTo>
                    <a:pt x="35999" y="47380"/>
                    <a:pt x="43027" y="30060"/>
                    <a:pt x="57128" y="18045"/>
                  </a:cubicBezTo>
                  <a:cubicBezTo>
                    <a:pt x="71228" y="6030"/>
                    <a:pt x="90271" y="0"/>
                    <a:pt x="114255" y="0"/>
                  </a:cubicBezTo>
                  <a:cubicBezTo>
                    <a:pt x="123368" y="0"/>
                    <a:pt x="131711" y="952"/>
                    <a:pt x="139282" y="2902"/>
                  </a:cubicBezTo>
                  <a:cubicBezTo>
                    <a:pt x="146899" y="4851"/>
                    <a:pt x="152884" y="7481"/>
                    <a:pt x="157282" y="10791"/>
                  </a:cubicBezTo>
                  <a:lnTo>
                    <a:pt x="149393" y="48468"/>
                  </a:lnTo>
                  <a:cubicBezTo>
                    <a:pt x="143046" y="44342"/>
                    <a:pt x="135157" y="42256"/>
                    <a:pt x="125771" y="42256"/>
                  </a:cubicBezTo>
                  <a:cubicBezTo>
                    <a:pt x="102013" y="42256"/>
                    <a:pt x="90180" y="52866"/>
                    <a:pt x="90180" y="74130"/>
                  </a:cubicBezTo>
                  <a:lnTo>
                    <a:pt x="90180" y="94805"/>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5" name="Forme libre : forme 14">
              <a:extLst>
                <a:ext uri="{FF2B5EF4-FFF2-40B4-BE49-F238E27FC236}">
                  <a16:creationId xmlns:a16="http://schemas.microsoft.com/office/drawing/2014/main" id="{4B4E43D1-89B7-4B27-B51D-5138DD545DDF}"/>
                </a:ext>
              </a:extLst>
            </p:cNvPr>
            <p:cNvSpPr/>
            <p:nvPr/>
          </p:nvSpPr>
          <p:spPr>
            <a:xfrm>
              <a:off x="567124" y="472903"/>
              <a:ext cx="139509" cy="211145"/>
            </a:xfrm>
            <a:custGeom>
              <a:avLst/>
              <a:gdLst>
                <a:gd name="connsiteX0" fmla="*/ 139509 w 139509"/>
                <a:gd name="connsiteY0" fmla="*/ 4534 h 211145"/>
                <a:gd name="connsiteX1" fmla="*/ 132481 w 139509"/>
                <a:gd name="connsiteY1" fmla="*/ 54226 h 211145"/>
                <a:gd name="connsiteX2" fmla="*/ 106411 w 139509"/>
                <a:gd name="connsiteY2" fmla="*/ 48014 h 211145"/>
                <a:gd name="connsiteX3" fmla="*/ 71409 w 139509"/>
                <a:gd name="connsiteY3" fmla="*/ 62704 h 211145"/>
                <a:gd name="connsiteX4" fmla="*/ 56719 w 139509"/>
                <a:gd name="connsiteY4" fmla="*/ 103918 h 211145"/>
                <a:gd name="connsiteX5" fmla="*/ 56719 w 139509"/>
                <a:gd name="connsiteY5" fmla="*/ 211146 h 211145"/>
                <a:gd name="connsiteX6" fmla="*/ 0 w 139509"/>
                <a:gd name="connsiteY6" fmla="*/ 211146 h 211145"/>
                <a:gd name="connsiteX7" fmla="*/ 0 w 139509"/>
                <a:gd name="connsiteY7" fmla="*/ 4126 h 211145"/>
                <a:gd name="connsiteX8" fmla="*/ 49284 w 139509"/>
                <a:gd name="connsiteY8" fmla="*/ 4126 h 211145"/>
                <a:gd name="connsiteX9" fmla="*/ 53002 w 139509"/>
                <a:gd name="connsiteY9" fmla="*/ 44705 h 211145"/>
                <a:gd name="connsiteX10" fmla="*/ 117157 w 139509"/>
                <a:gd name="connsiteY10" fmla="*/ 0 h 211145"/>
                <a:gd name="connsiteX11" fmla="*/ 139509 w 139509"/>
                <a:gd name="connsiteY11" fmla="*/ 4534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509" h="211145">
                  <a:moveTo>
                    <a:pt x="139509" y="4534"/>
                  </a:moveTo>
                  <a:lnTo>
                    <a:pt x="132481" y="54226"/>
                  </a:lnTo>
                  <a:cubicBezTo>
                    <a:pt x="126134" y="50100"/>
                    <a:pt x="117429" y="48014"/>
                    <a:pt x="106411" y="48014"/>
                  </a:cubicBezTo>
                  <a:cubicBezTo>
                    <a:pt x="92900" y="48014"/>
                    <a:pt x="81203" y="52911"/>
                    <a:pt x="71409" y="62704"/>
                  </a:cubicBezTo>
                  <a:cubicBezTo>
                    <a:pt x="61616" y="72498"/>
                    <a:pt x="56719" y="86236"/>
                    <a:pt x="56719" y="103918"/>
                  </a:cubicBezTo>
                  <a:lnTo>
                    <a:pt x="56719" y="211146"/>
                  </a:lnTo>
                  <a:lnTo>
                    <a:pt x="0" y="211146"/>
                  </a:lnTo>
                  <a:lnTo>
                    <a:pt x="0" y="4126"/>
                  </a:lnTo>
                  <a:lnTo>
                    <a:pt x="49284" y="4126"/>
                  </a:lnTo>
                  <a:lnTo>
                    <a:pt x="53002" y="44705"/>
                  </a:lnTo>
                  <a:cubicBezTo>
                    <a:pt x="64291" y="14917"/>
                    <a:pt x="85691" y="0"/>
                    <a:pt x="117157" y="0"/>
                  </a:cubicBezTo>
                  <a:cubicBezTo>
                    <a:pt x="126814" y="0"/>
                    <a:pt x="134250" y="1496"/>
                    <a:pt x="139509" y="4534"/>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D7870DE2-EEAB-4865-9016-41DDFC5A53AD}"/>
                </a:ext>
              </a:extLst>
            </p:cNvPr>
            <p:cNvSpPr/>
            <p:nvPr/>
          </p:nvSpPr>
          <p:spPr>
            <a:xfrm>
              <a:off x="707494"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539 w 216087"/>
                <a:gd name="connsiteY15" fmla="*/ 57536 h 215316"/>
                <a:gd name="connsiteX16" fmla="*/ 32327 w 216087"/>
                <a:gd name="connsiteY16" fmla="*/ 15325 h 215316"/>
                <a:gd name="connsiteX17" fmla="*/ 92719 w 216087"/>
                <a:gd name="connsiteY17" fmla="*/ 0 h 215316"/>
                <a:gd name="connsiteX18" fmla="*/ 161861 w 216087"/>
                <a:gd name="connsiteY18" fmla="*/ 19269 h 215316"/>
                <a:gd name="connsiteX19" fmla="*/ 186707 w 216087"/>
                <a:gd name="connsiteY19" fmla="*/ 76216 h 215316"/>
                <a:gd name="connsiteX20" fmla="*/ 186707 w 216087"/>
                <a:gd name="connsiteY20" fmla="*/ 161091 h 215316"/>
                <a:gd name="connsiteX21" fmla="*/ 190425 w 216087"/>
                <a:gd name="connsiteY21" fmla="*/ 173106 h 215316"/>
                <a:gd name="connsiteX22" fmla="*/ 202032 w 216087"/>
                <a:gd name="connsiteY22" fmla="*/ 176824 h 215316"/>
                <a:gd name="connsiteX23" fmla="*/ 216087 w 216087"/>
                <a:gd name="connsiteY23" fmla="*/ 175146 h 215316"/>
                <a:gd name="connsiteX24" fmla="*/ 115298 w 216087"/>
                <a:gd name="connsiteY24" fmla="*/ 167892 h 215316"/>
                <a:gd name="connsiteX25" fmla="*/ 130396 w 216087"/>
                <a:gd name="connsiteY25" fmla="*/ 143681 h 215316"/>
                <a:gd name="connsiteX26" fmla="*/ 130396 w 216087"/>
                <a:gd name="connsiteY26" fmla="*/ 122144 h 215316"/>
                <a:gd name="connsiteX27" fmla="*/ 86099 w 216087"/>
                <a:gd name="connsiteY27" fmla="*/ 132074 h 215316"/>
                <a:gd name="connsiteX28" fmla="*/ 65198 w 216087"/>
                <a:gd name="connsiteY28" fmla="*/ 140960 h 215316"/>
                <a:gd name="connsiteX29" fmla="*/ 58352 w 216087"/>
                <a:gd name="connsiteY29" fmla="*/ 156466 h 215316"/>
                <a:gd name="connsiteX30" fmla="*/ 64563 w 216087"/>
                <a:gd name="connsiteY30" fmla="*/ 171564 h 215316"/>
                <a:gd name="connsiteX31" fmla="*/ 81928 w 216087"/>
                <a:gd name="connsiteY31" fmla="*/ 176733 h 215316"/>
                <a:gd name="connsiteX32" fmla="*/ 115298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08" y="213367"/>
                    <a:pt x="195276" y="215317"/>
                    <a:pt x="185030" y="215317"/>
                  </a:cubicBezTo>
                  <a:cubicBezTo>
                    <a:pt x="158552" y="215317"/>
                    <a:pt x="142683" y="204979"/>
                    <a:pt x="137423" y="184259"/>
                  </a:cubicBezTo>
                  <a:cubicBezTo>
                    <a:pt x="131348" y="194461"/>
                    <a:pt x="121963" y="202214"/>
                    <a:pt x="109268" y="207428"/>
                  </a:cubicBezTo>
                  <a:cubicBezTo>
                    <a:pt x="96573" y="212642"/>
                    <a:pt x="81520" y="215317"/>
                    <a:pt x="64155" y="215317"/>
                  </a:cubicBezTo>
                  <a:cubicBezTo>
                    <a:pt x="43979" y="215317"/>
                    <a:pt x="28292" y="210738"/>
                    <a:pt x="16957" y="201670"/>
                  </a:cubicBezTo>
                  <a:cubicBezTo>
                    <a:pt x="5622" y="192556"/>
                    <a:pt x="0" y="179453"/>
                    <a:pt x="0" y="162315"/>
                  </a:cubicBezTo>
                  <a:cubicBezTo>
                    <a:pt x="0" y="128628"/>
                    <a:pt x="26932"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539" y="57536"/>
                  </a:lnTo>
                  <a:cubicBezTo>
                    <a:pt x="6937" y="39581"/>
                    <a:pt x="16866" y="25526"/>
                    <a:pt x="32327" y="15325"/>
                  </a:cubicBezTo>
                  <a:cubicBezTo>
                    <a:pt x="47742" y="5123"/>
                    <a:pt x="67873" y="0"/>
                    <a:pt x="92719" y="0"/>
                  </a:cubicBezTo>
                  <a:cubicBezTo>
                    <a:pt x="122235" y="0"/>
                    <a:pt x="145313" y="6393"/>
                    <a:pt x="161861" y="19269"/>
                  </a:cubicBezTo>
                  <a:cubicBezTo>
                    <a:pt x="178410" y="32100"/>
                    <a:pt x="186707" y="51098"/>
                    <a:pt x="186707" y="76216"/>
                  </a:cubicBezTo>
                  <a:lnTo>
                    <a:pt x="186707" y="161091"/>
                  </a:lnTo>
                  <a:cubicBezTo>
                    <a:pt x="186707" y="166622"/>
                    <a:pt x="187931" y="170612"/>
                    <a:pt x="190425" y="173106"/>
                  </a:cubicBezTo>
                  <a:cubicBezTo>
                    <a:pt x="192919" y="175600"/>
                    <a:pt x="196773" y="176824"/>
                    <a:pt x="202032" y="176824"/>
                  </a:cubicBezTo>
                  <a:cubicBezTo>
                    <a:pt x="207835" y="176778"/>
                    <a:pt x="212505" y="176234"/>
                    <a:pt x="216087" y="175146"/>
                  </a:cubicBezTo>
                  <a:moveTo>
                    <a:pt x="115298" y="167892"/>
                  </a:moveTo>
                  <a:cubicBezTo>
                    <a:pt x="125363" y="161952"/>
                    <a:pt x="130396" y="153882"/>
                    <a:pt x="130396" y="143681"/>
                  </a:cubicBezTo>
                  <a:lnTo>
                    <a:pt x="130396" y="122144"/>
                  </a:lnTo>
                  <a:lnTo>
                    <a:pt x="86099" y="132074"/>
                  </a:lnTo>
                  <a:cubicBezTo>
                    <a:pt x="76714" y="134295"/>
                    <a:pt x="69732" y="137242"/>
                    <a:pt x="65198" y="140960"/>
                  </a:cubicBezTo>
                  <a:cubicBezTo>
                    <a:pt x="60619" y="144678"/>
                    <a:pt x="58352" y="149847"/>
                    <a:pt x="58352" y="156466"/>
                  </a:cubicBezTo>
                  <a:cubicBezTo>
                    <a:pt x="58352" y="163086"/>
                    <a:pt x="60437" y="168119"/>
                    <a:pt x="64563" y="171564"/>
                  </a:cubicBezTo>
                  <a:cubicBezTo>
                    <a:pt x="68689" y="175010"/>
                    <a:pt x="74493" y="176733"/>
                    <a:pt x="81928" y="176733"/>
                  </a:cubicBezTo>
                  <a:cubicBezTo>
                    <a:pt x="94079" y="176778"/>
                    <a:pt x="105187" y="173831"/>
                    <a:pt x="115298"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CEC501A3-36DF-411A-BAB6-612AAB9344EC}"/>
                </a:ext>
              </a:extLst>
            </p:cNvPr>
            <p:cNvSpPr/>
            <p:nvPr/>
          </p:nvSpPr>
          <p:spPr>
            <a:xfrm>
              <a:off x="933692" y="472903"/>
              <a:ext cx="332835" cy="211190"/>
            </a:xfrm>
            <a:custGeom>
              <a:avLst/>
              <a:gdLst>
                <a:gd name="connsiteX0" fmla="*/ 311935 w 332835"/>
                <a:gd name="connsiteY0" fmla="*/ 19451 h 211190"/>
                <a:gd name="connsiteX1" fmla="*/ 332836 w 332835"/>
                <a:gd name="connsiteY1" fmla="*/ 75354 h 211190"/>
                <a:gd name="connsiteX2" fmla="*/ 332836 w 332835"/>
                <a:gd name="connsiteY2" fmla="*/ 211146 h 211190"/>
                <a:gd name="connsiteX3" fmla="*/ 276116 w 332835"/>
                <a:gd name="connsiteY3" fmla="*/ 211146 h 211190"/>
                <a:gd name="connsiteX4" fmla="*/ 276116 w 332835"/>
                <a:gd name="connsiteY4" fmla="*/ 86553 h 211190"/>
                <a:gd name="connsiteX5" fmla="*/ 266595 w 332835"/>
                <a:gd name="connsiteY5" fmla="*/ 54861 h 211190"/>
                <a:gd name="connsiteX6" fmla="*/ 240525 w 332835"/>
                <a:gd name="connsiteY6" fmla="*/ 44705 h 211190"/>
                <a:gd name="connsiteX7" fmla="*/ 207835 w 332835"/>
                <a:gd name="connsiteY7" fmla="*/ 59213 h 211190"/>
                <a:gd name="connsiteX8" fmla="*/ 195004 w 332835"/>
                <a:gd name="connsiteY8" fmla="*/ 99792 h 211190"/>
                <a:gd name="connsiteX9" fmla="*/ 195004 w 332835"/>
                <a:gd name="connsiteY9" fmla="*/ 211191 h 211190"/>
                <a:gd name="connsiteX10" fmla="*/ 138285 w 332835"/>
                <a:gd name="connsiteY10" fmla="*/ 211191 h 211190"/>
                <a:gd name="connsiteX11" fmla="*/ 138285 w 332835"/>
                <a:gd name="connsiteY11" fmla="*/ 86553 h 211190"/>
                <a:gd name="connsiteX12" fmla="*/ 128764 w 332835"/>
                <a:gd name="connsiteY12" fmla="*/ 54861 h 211190"/>
                <a:gd name="connsiteX13" fmla="*/ 102285 w 332835"/>
                <a:gd name="connsiteY13" fmla="*/ 44705 h 211190"/>
                <a:gd name="connsiteX14" fmla="*/ 70185 w 332835"/>
                <a:gd name="connsiteY14" fmla="*/ 58987 h 211190"/>
                <a:gd name="connsiteX15" fmla="*/ 56719 w 332835"/>
                <a:gd name="connsiteY15" fmla="*/ 101424 h 211190"/>
                <a:gd name="connsiteX16" fmla="*/ 56719 w 332835"/>
                <a:gd name="connsiteY16" fmla="*/ 211146 h 211190"/>
                <a:gd name="connsiteX17" fmla="*/ 0 w 332835"/>
                <a:gd name="connsiteY17" fmla="*/ 211146 h 211190"/>
                <a:gd name="connsiteX18" fmla="*/ 0 w 332835"/>
                <a:gd name="connsiteY18" fmla="*/ 4126 h 211190"/>
                <a:gd name="connsiteX19" fmla="*/ 50916 w 332835"/>
                <a:gd name="connsiteY19" fmla="*/ 4126 h 211190"/>
                <a:gd name="connsiteX20" fmla="*/ 52594 w 332835"/>
                <a:gd name="connsiteY20" fmla="*/ 40987 h 211190"/>
                <a:gd name="connsiteX21" fmla="*/ 80931 w 332835"/>
                <a:gd name="connsiteY21" fmla="*/ 10337 h 211190"/>
                <a:gd name="connsiteX22" fmla="*/ 121283 w 332835"/>
                <a:gd name="connsiteY22" fmla="*/ 0 h 211190"/>
                <a:gd name="connsiteX23" fmla="*/ 162496 w 332835"/>
                <a:gd name="connsiteY23" fmla="*/ 10745 h 211190"/>
                <a:gd name="connsiteX24" fmla="*/ 188793 w 332835"/>
                <a:gd name="connsiteY24" fmla="*/ 41803 h 211190"/>
                <a:gd name="connsiteX25" fmla="*/ 217765 w 332835"/>
                <a:gd name="connsiteY25" fmla="*/ 10745 h 211190"/>
                <a:gd name="connsiteX26" fmla="*/ 259160 w 332835"/>
                <a:gd name="connsiteY26" fmla="*/ 0 h 211190"/>
                <a:gd name="connsiteX27" fmla="*/ 311935 w 332835"/>
                <a:gd name="connsiteY27"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835" h="211190">
                  <a:moveTo>
                    <a:pt x="311935" y="19451"/>
                  </a:moveTo>
                  <a:cubicBezTo>
                    <a:pt x="325854" y="32418"/>
                    <a:pt x="332836" y="51052"/>
                    <a:pt x="332836" y="75354"/>
                  </a:cubicBezTo>
                  <a:lnTo>
                    <a:pt x="332836" y="211146"/>
                  </a:lnTo>
                  <a:lnTo>
                    <a:pt x="276116" y="211146"/>
                  </a:lnTo>
                  <a:lnTo>
                    <a:pt x="276116" y="86553"/>
                  </a:lnTo>
                  <a:cubicBezTo>
                    <a:pt x="276116" y="72180"/>
                    <a:pt x="272943" y="61662"/>
                    <a:pt x="266595" y="54861"/>
                  </a:cubicBezTo>
                  <a:cubicBezTo>
                    <a:pt x="260248" y="48105"/>
                    <a:pt x="251543" y="44705"/>
                    <a:pt x="240525" y="44705"/>
                  </a:cubicBezTo>
                  <a:cubicBezTo>
                    <a:pt x="227286" y="44705"/>
                    <a:pt x="216359" y="49556"/>
                    <a:pt x="207835" y="59213"/>
                  </a:cubicBezTo>
                  <a:cubicBezTo>
                    <a:pt x="199266" y="68871"/>
                    <a:pt x="195004" y="82427"/>
                    <a:pt x="195004" y="99792"/>
                  </a:cubicBezTo>
                  <a:lnTo>
                    <a:pt x="195004" y="211191"/>
                  </a:lnTo>
                  <a:lnTo>
                    <a:pt x="138285" y="211191"/>
                  </a:lnTo>
                  <a:lnTo>
                    <a:pt x="138285" y="86553"/>
                  </a:lnTo>
                  <a:cubicBezTo>
                    <a:pt x="138285" y="72180"/>
                    <a:pt x="135111" y="61662"/>
                    <a:pt x="128764" y="54861"/>
                  </a:cubicBezTo>
                  <a:cubicBezTo>
                    <a:pt x="122416" y="48105"/>
                    <a:pt x="113575" y="44705"/>
                    <a:pt x="102285" y="44705"/>
                  </a:cubicBezTo>
                  <a:cubicBezTo>
                    <a:pt x="89863" y="44705"/>
                    <a:pt x="79162" y="49465"/>
                    <a:pt x="70185" y="58987"/>
                  </a:cubicBezTo>
                  <a:cubicBezTo>
                    <a:pt x="61208" y="68508"/>
                    <a:pt x="56719" y="82654"/>
                    <a:pt x="56719" y="101424"/>
                  </a:cubicBezTo>
                  <a:lnTo>
                    <a:pt x="56719" y="211146"/>
                  </a:lnTo>
                  <a:lnTo>
                    <a:pt x="0" y="211146"/>
                  </a:lnTo>
                  <a:lnTo>
                    <a:pt x="0" y="4126"/>
                  </a:lnTo>
                  <a:lnTo>
                    <a:pt x="50916" y="4126"/>
                  </a:lnTo>
                  <a:lnTo>
                    <a:pt x="52594" y="40987"/>
                  </a:lnTo>
                  <a:cubicBezTo>
                    <a:pt x="59485" y="27476"/>
                    <a:pt x="68961" y="17229"/>
                    <a:pt x="80931" y="10337"/>
                  </a:cubicBezTo>
                  <a:cubicBezTo>
                    <a:pt x="92946" y="3446"/>
                    <a:pt x="106411" y="0"/>
                    <a:pt x="121283" y="0"/>
                  </a:cubicBezTo>
                  <a:cubicBezTo>
                    <a:pt x="136743" y="0"/>
                    <a:pt x="150481" y="3582"/>
                    <a:pt x="162496" y="10745"/>
                  </a:cubicBezTo>
                  <a:cubicBezTo>
                    <a:pt x="174511" y="17909"/>
                    <a:pt x="183262" y="28292"/>
                    <a:pt x="188793" y="41803"/>
                  </a:cubicBezTo>
                  <a:cubicBezTo>
                    <a:pt x="195412" y="28292"/>
                    <a:pt x="205070" y="17909"/>
                    <a:pt x="217765" y="10745"/>
                  </a:cubicBezTo>
                  <a:cubicBezTo>
                    <a:pt x="230460" y="3582"/>
                    <a:pt x="244243" y="0"/>
                    <a:pt x="259160" y="0"/>
                  </a:cubicBezTo>
                  <a:cubicBezTo>
                    <a:pt x="280378" y="0"/>
                    <a:pt x="297970" y="6484"/>
                    <a:pt x="311935"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8" name="Forme libre : forme 17">
              <a:extLst>
                <a:ext uri="{FF2B5EF4-FFF2-40B4-BE49-F238E27FC236}">
                  <a16:creationId xmlns:a16="http://schemas.microsoft.com/office/drawing/2014/main" id="{8F697B11-D762-4EEC-950A-5B2A0B36B599}"/>
                </a:ext>
              </a:extLst>
            </p:cNvPr>
            <p:cNvSpPr/>
            <p:nvPr/>
          </p:nvSpPr>
          <p:spPr>
            <a:xfrm>
              <a:off x="1287792"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494 w 216087"/>
                <a:gd name="connsiteY15" fmla="*/ 57536 h 215316"/>
                <a:gd name="connsiteX16" fmla="*/ 32327 w 216087"/>
                <a:gd name="connsiteY16" fmla="*/ 15325 h 215316"/>
                <a:gd name="connsiteX17" fmla="*/ 92764 w 216087"/>
                <a:gd name="connsiteY17" fmla="*/ 0 h 215316"/>
                <a:gd name="connsiteX18" fmla="*/ 161907 w 216087"/>
                <a:gd name="connsiteY18" fmla="*/ 19269 h 215316"/>
                <a:gd name="connsiteX19" fmla="*/ 186753 w 216087"/>
                <a:gd name="connsiteY19" fmla="*/ 76216 h 215316"/>
                <a:gd name="connsiteX20" fmla="*/ 186753 w 216087"/>
                <a:gd name="connsiteY20" fmla="*/ 161091 h 215316"/>
                <a:gd name="connsiteX21" fmla="*/ 190470 w 216087"/>
                <a:gd name="connsiteY21" fmla="*/ 173106 h 215316"/>
                <a:gd name="connsiteX22" fmla="*/ 202077 w 216087"/>
                <a:gd name="connsiteY22" fmla="*/ 176824 h 215316"/>
                <a:gd name="connsiteX23" fmla="*/ 216087 w 216087"/>
                <a:gd name="connsiteY23" fmla="*/ 175146 h 215316"/>
                <a:gd name="connsiteX24" fmla="*/ 115253 w 216087"/>
                <a:gd name="connsiteY24" fmla="*/ 167892 h 215316"/>
                <a:gd name="connsiteX25" fmla="*/ 130351 w 216087"/>
                <a:gd name="connsiteY25" fmla="*/ 143681 h 215316"/>
                <a:gd name="connsiteX26" fmla="*/ 130351 w 216087"/>
                <a:gd name="connsiteY26" fmla="*/ 122144 h 215316"/>
                <a:gd name="connsiteX27" fmla="*/ 86054 w 216087"/>
                <a:gd name="connsiteY27" fmla="*/ 132074 h 215316"/>
                <a:gd name="connsiteX28" fmla="*/ 65153 w 216087"/>
                <a:gd name="connsiteY28" fmla="*/ 140960 h 215316"/>
                <a:gd name="connsiteX29" fmla="*/ 58306 w 216087"/>
                <a:gd name="connsiteY29" fmla="*/ 156466 h 215316"/>
                <a:gd name="connsiteX30" fmla="*/ 64518 w 216087"/>
                <a:gd name="connsiteY30" fmla="*/ 171564 h 215316"/>
                <a:gd name="connsiteX31" fmla="*/ 81883 w 216087"/>
                <a:gd name="connsiteY31" fmla="*/ 176733 h 215316"/>
                <a:gd name="connsiteX32" fmla="*/ 115253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54" y="213367"/>
                    <a:pt x="195276" y="215317"/>
                    <a:pt x="185030" y="215317"/>
                  </a:cubicBezTo>
                  <a:cubicBezTo>
                    <a:pt x="158552" y="215317"/>
                    <a:pt x="142637" y="204979"/>
                    <a:pt x="137423" y="184259"/>
                  </a:cubicBezTo>
                  <a:cubicBezTo>
                    <a:pt x="131348" y="194461"/>
                    <a:pt x="121963" y="202214"/>
                    <a:pt x="109268" y="207428"/>
                  </a:cubicBezTo>
                  <a:cubicBezTo>
                    <a:pt x="96573" y="212642"/>
                    <a:pt x="81520" y="215317"/>
                    <a:pt x="64155" y="215317"/>
                  </a:cubicBezTo>
                  <a:cubicBezTo>
                    <a:pt x="43979" y="215317"/>
                    <a:pt x="28246" y="210738"/>
                    <a:pt x="16957" y="201670"/>
                  </a:cubicBezTo>
                  <a:cubicBezTo>
                    <a:pt x="5622" y="192556"/>
                    <a:pt x="0" y="179453"/>
                    <a:pt x="0" y="162315"/>
                  </a:cubicBezTo>
                  <a:cubicBezTo>
                    <a:pt x="0" y="128628"/>
                    <a:pt x="26886"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494" y="57536"/>
                  </a:lnTo>
                  <a:cubicBezTo>
                    <a:pt x="6892" y="39581"/>
                    <a:pt x="16866" y="25526"/>
                    <a:pt x="32327" y="15325"/>
                  </a:cubicBezTo>
                  <a:cubicBezTo>
                    <a:pt x="47788" y="5123"/>
                    <a:pt x="67918" y="0"/>
                    <a:pt x="92764" y="0"/>
                  </a:cubicBezTo>
                  <a:cubicBezTo>
                    <a:pt x="122280" y="0"/>
                    <a:pt x="145358" y="6393"/>
                    <a:pt x="161907" y="19269"/>
                  </a:cubicBezTo>
                  <a:cubicBezTo>
                    <a:pt x="178456" y="32100"/>
                    <a:pt x="186753" y="51098"/>
                    <a:pt x="186753" y="76216"/>
                  </a:cubicBezTo>
                  <a:lnTo>
                    <a:pt x="186753" y="161091"/>
                  </a:lnTo>
                  <a:cubicBezTo>
                    <a:pt x="186753" y="166622"/>
                    <a:pt x="187977" y="170612"/>
                    <a:pt x="190470" y="173106"/>
                  </a:cubicBezTo>
                  <a:cubicBezTo>
                    <a:pt x="192964" y="175600"/>
                    <a:pt x="196818" y="176824"/>
                    <a:pt x="202077" y="176824"/>
                  </a:cubicBezTo>
                  <a:cubicBezTo>
                    <a:pt x="207790" y="176778"/>
                    <a:pt x="212505" y="176234"/>
                    <a:pt x="216087" y="175146"/>
                  </a:cubicBezTo>
                  <a:moveTo>
                    <a:pt x="115253" y="167892"/>
                  </a:moveTo>
                  <a:cubicBezTo>
                    <a:pt x="125318" y="161952"/>
                    <a:pt x="130351" y="153882"/>
                    <a:pt x="130351" y="143681"/>
                  </a:cubicBezTo>
                  <a:lnTo>
                    <a:pt x="130351" y="122144"/>
                  </a:lnTo>
                  <a:lnTo>
                    <a:pt x="86054" y="132074"/>
                  </a:lnTo>
                  <a:cubicBezTo>
                    <a:pt x="76669" y="134295"/>
                    <a:pt x="69687" y="137242"/>
                    <a:pt x="65153" y="140960"/>
                  </a:cubicBezTo>
                  <a:cubicBezTo>
                    <a:pt x="60619" y="144678"/>
                    <a:pt x="58306" y="149847"/>
                    <a:pt x="58306" y="156466"/>
                  </a:cubicBezTo>
                  <a:cubicBezTo>
                    <a:pt x="58306" y="163086"/>
                    <a:pt x="60392" y="168119"/>
                    <a:pt x="64518" y="171564"/>
                  </a:cubicBezTo>
                  <a:cubicBezTo>
                    <a:pt x="68644" y="175010"/>
                    <a:pt x="74447" y="176733"/>
                    <a:pt x="81883" y="176733"/>
                  </a:cubicBezTo>
                  <a:cubicBezTo>
                    <a:pt x="94079" y="176778"/>
                    <a:pt x="105187" y="173831"/>
                    <a:pt x="115253"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9" name="Forme libre : forme 18">
              <a:extLst>
                <a:ext uri="{FF2B5EF4-FFF2-40B4-BE49-F238E27FC236}">
                  <a16:creationId xmlns:a16="http://schemas.microsoft.com/office/drawing/2014/main" id="{E5DAA213-80FC-4C93-A34B-25C3F8A9F9DB}"/>
                </a:ext>
              </a:extLst>
            </p:cNvPr>
            <p:cNvSpPr/>
            <p:nvPr/>
          </p:nvSpPr>
          <p:spPr>
            <a:xfrm>
              <a:off x="2247535" y="472903"/>
              <a:ext cx="204117" cy="215316"/>
            </a:xfrm>
            <a:custGeom>
              <a:avLst/>
              <a:gdLst>
                <a:gd name="connsiteX0" fmla="*/ 202440 w 204117"/>
                <a:gd name="connsiteY0" fmla="*/ 129172 h 215316"/>
                <a:gd name="connsiteX1" fmla="*/ 55903 w 204117"/>
                <a:gd name="connsiteY1" fmla="*/ 129172 h 215316"/>
                <a:gd name="connsiteX2" fmla="*/ 107635 w 204117"/>
                <a:gd name="connsiteY2" fmla="*/ 173061 h 215316"/>
                <a:gd name="connsiteX3" fmla="*/ 137015 w 204117"/>
                <a:gd name="connsiteY3" fmla="*/ 166441 h 215316"/>
                <a:gd name="connsiteX4" fmla="*/ 153156 w 204117"/>
                <a:gd name="connsiteY4" fmla="*/ 147398 h 215316"/>
                <a:gd name="connsiteX5" fmla="*/ 199538 w 204117"/>
                <a:gd name="connsiteY5" fmla="*/ 164355 h 215316"/>
                <a:gd name="connsiteX6" fmla="*/ 166214 w 204117"/>
                <a:gd name="connsiteY6" fmla="*/ 202259 h 215316"/>
                <a:gd name="connsiteX7" fmla="*/ 107635 w 204117"/>
                <a:gd name="connsiteY7" fmla="*/ 215317 h 215316"/>
                <a:gd name="connsiteX8" fmla="*/ 28156 w 204117"/>
                <a:gd name="connsiteY8" fmla="*/ 186934 h 215316"/>
                <a:gd name="connsiteX9" fmla="*/ 0 w 204117"/>
                <a:gd name="connsiteY9" fmla="*/ 107636 h 215316"/>
                <a:gd name="connsiteX10" fmla="*/ 27294 w 204117"/>
                <a:gd name="connsiteY10" fmla="*/ 28337 h 215316"/>
                <a:gd name="connsiteX11" fmla="*/ 104326 w 204117"/>
                <a:gd name="connsiteY11" fmla="*/ 0 h 215316"/>
                <a:gd name="connsiteX12" fmla="*/ 178229 w 204117"/>
                <a:gd name="connsiteY12" fmla="*/ 27748 h 215316"/>
                <a:gd name="connsiteX13" fmla="*/ 204118 w 204117"/>
                <a:gd name="connsiteY13" fmla="*/ 106820 h 215316"/>
                <a:gd name="connsiteX14" fmla="*/ 202440 w 204117"/>
                <a:gd name="connsiteY14" fmla="*/ 129172 h 215316"/>
                <a:gd name="connsiteX15" fmla="*/ 71001 w 204117"/>
                <a:gd name="connsiteY15" fmla="*/ 53818 h 215316"/>
                <a:gd name="connsiteX16" fmla="*/ 55450 w 204117"/>
                <a:gd name="connsiteY16" fmla="*/ 89409 h 215316"/>
                <a:gd name="connsiteX17" fmla="*/ 151932 w 204117"/>
                <a:gd name="connsiteY17" fmla="*/ 89409 h 215316"/>
                <a:gd name="connsiteX18" fmla="*/ 136199 w 204117"/>
                <a:gd name="connsiteY18" fmla="*/ 53999 h 215316"/>
                <a:gd name="connsiteX19" fmla="*/ 103918 w 204117"/>
                <a:gd name="connsiteY19" fmla="*/ 41758 h 215316"/>
                <a:gd name="connsiteX20" fmla="*/ 71001 w 204117"/>
                <a:gd name="connsiteY20" fmla="*/ 53818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17" h="215316">
                  <a:moveTo>
                    <a:pt x="202440" y="129172"/>
                  </a:moveTo>
                  <a:lnTo>
                    <a:pt x="55903" y="129172"/>
                  </a:lnTo>
                  <a:cubicBezTo>
                    <a:pt x="61707" y="158416"/>
                    <a:pt x="78936" y="173061"/>
                    <a:pt x="107635" y="173061"/>
                  </a:cubicBezTo>
                  <a:cubicBezTo>
                    <a:pt x="119515" y="173061"/>
                    <a:pt x="129308" y="170884"/>
                    <a:pt x="137015" y="166441"/>
                  </a:cubicBezTo>
                  <a:cubicBezTo>
                    <a:pt x="144723" y="162043"/>
                    <a:pt x="150119" y="155696"/>
                    <a:pt x="153156" y="147398"/>
                  </a:cubicBezTo>
                  <a:lnTo>
                    <a:pt x="199538" y="164355"/>
                  </a:lnTo>
                  <a:cubicBezTo>
                    <a:pt x="192919" y="180904"/>
                    <a:pt x="181811" y="193554"/>
                    <a:pt x="166214" y="202259"/>
                  </a:cubicBezTo>
                  <a:cubicBezTo>
                    <a:pt x="150617" y="210964"/>
                    <a:pt x="131076" y="215317"/>
                    <a:pt x="107635" y="215317"/>
                  </a:cubicBezTo>
                  <a:cubicBezTo>
                    <a:pt x="73404" y="215317"/>
                    <a:pt x="46926" y="205841"/>
                    <a:pt x="28156" y="186934"/>
                  </a:cubicBezTo>
                  <a:cubicBezTo>
                    <a:pt x="9385" y="168028"/>
                    <a:pt x="0" y="141595"/>
                    <a:pt x="0" y="107636"/>
                  </a:cubicBezTo>
                  <a:cubicBezTo>
                    <a:pt x="0" y="73677"/>
                    <a:pt x="9113" y="47244"/>
                    <a:pt x="27294" y="28337"/>
                  </a:cubicBezTo>
                  <a:cubicBezTo>
                    <a:pt x="45521" y="9431"/>
                    <a:pt x="71183" y="0"/>
                    <a:pt x="104326" y="0"/>
                  </a:cubicBezTo>
                  <a:cubicBezTo>
                    <a:pt x="136335" y="0"/>
                    <a:pt x="160955" y="9249"/>
                    <a:pt x="178229" y="27748"/>
                  </a:cubicBezTo>
                  <a:cubicBezTo>
                    <a:pt x="195458" y="46246"/>
                    <a:pt x="204118" y="72588"/>
                    <a:pt x="204118" y="106820"/>
                  </a:cubicBezTo>
                  <a:cubicBezTo>
                    <a:pt x="204072" y="114527"/>
                    <a:pt x="203528" y="122008"/>
                    <a:pt x="202440" y="129172"/>
                  </a:cubicBezTo>
                  <a:moveTo>
                    <a:pt x="71001" y="53818"/>
                  </a:moveTo>
                  <a:cubicBezTo>
                    <a:pt x="62840" y="61843"/>
                    <a:pt x="57672" y="73677"/>
                    <a:pt x="55450" y="89409"/>
                  </a:cubicBezTo>
                  <a:lnTo>
                    <a:pt x="151932" y="89409"/>
                  </a:lnTo>
                  <a:cubicBezTo>
                    <a:pt x="149710" y="73949"/>
                    <a:pt x="144496" y="62160"/>
                    <a:pt x="136199" y="53999"/>
                  </a:cubicBezTo>
                  <a:cubicBezTo>
                    <a:pt x="127902" y="45838"/>
                    <a:pt x="117157" y="41758"/>
                    <a:pt x="103918" y="41758"/>
                  </a:cubicBezTo>
                  <a:cubicBezTo>
                    <a:pt x="90089" y="41803"/>
                    <a:pt x="79117" y="45838"/>
                    <a:pt x="71001" y="53818"/>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0" name="Forme libre : forme 19">
              <a:extLst>
                <a:ext uri="{FF2B5EF4-FFF2-40B4-BE49-F238E27FC236}">
                  <a16:creationId xmlns:a16="http://schemas.microsoft.com/office/drawing/2014/main" id="{8E1DC163-8B29-4AE8-9F90-7C592474AEED}"/>
                </a:ext>
              </a:extLst>
            </p:cNvPr>
            <p:cNvSpPr/>
            <p:nvPr/>
          </p:nvSpPr>
          <p:spPr>
            <a:xfrm>
              <a:off x="1655222" y="472586"/>
              <a:ext cx="260292" cy="215679"/>
            </a:xfrm>
            <a:custGeom>
              <a:avLst/>
              <a:gdLst>
                <a:gd name="connsiteX0" fmla="*/ 107817 w 260292"/>
                <a:gd name="connsiteY0" fmla="*/ 215680 h 215679"/>
                <a:gd name="connsiteX1" fmla="*/ 0 w 260292"/>
                <a:gd name="connsiteY1" fmla="*/ 107862 h 215679"/>
                <a:gd name="connsiteX2" fmla="*/ 107817 w 260292"/>
                <a:gd name="connsiteY2" fmla="*/ 0 h 215679"/>
                <a:gd name="connsiteX3" fmla="*/ 183942 w 260292"/>
                <a:gd name="connsiteY3" fmla="*/ 31466 h 215679"/>
                <a:gd name="connsiteX4" fmla="*/ 260293 w 260292"/>
                <a:gd name="connsiteY4" fmla="*/ 107862 h 215679"/>
                <a:gd name="connsiteX5" fmla="*/ 183942 w 260292"/>
                <a:gd name="connsiteY5" fmla="*/ 184214 h 215679"/>
                <a:gd name="connsiteX6" fmla="*/ 107817 w 260292"/>
                <a:gd name="connsiteY6" fmla="*/ 215680 h 215679"/>
                <a:gd name="connsiteX7" fmla="*/ 107817 w 260292"/>
                <a:gd name="connsiteY7" fmla="*/ 53002 h 215679"/>
                <a:gd name="connsiteX8" fmla="*/ 53002 w 260292"/>
                <a:gd name="connsiteY8" fmla="*/ 107817 h 215679"/>
                <a:gd name="connsiteX9" fmla="*/ 107817 w 260292"/>
                <a:gd name="connsiteY9" fmla="*/ 162632 h 215679"/>
                <a:gd name="connsiteX10" fmla="*/ 146491 w 260292"/>
                <a:gd name="connsiteY10" fmla="*/ 146673 h 215679"/>
                <a:gd name="connsiteX11" fmla="*/ 185347 w 260292"/>
                <a:gd name="connsiteY11" fmla="*/ 107817 h 215679"/>
                <a:gd name="connsiteX12" fmla="*/ 146491 w 260292"/>
                <a:gd name="connsiteY12" fmla="*/ 68961 h 215679"/>
                <a:gd name="connsiteX13" fmla="*/ 107817 w 260292"/>
                <a:gd name="connsiteY13" fmla="*/ 53002 h 21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292" h="215679">
                  <a:moveTo>
                    <a:pt x="107817" y="215680"/>
                  </a:moveTo>
                  <a:cubicBezTo>
                    <a:pt x="48332" y="215680"/>
                    <a:pt x="0" y="167302"/>
                    <a:pt x="0" y="107862"/>
                  </a:cubicBezTo>
                  <a:cubicBezTo>
                    <a:pt x="0" y="48377"/>
                    <a:pt x="48377" y="0"/>
                    <a:pt x="107817" y="0"/>
                  </a:cubicBezTo>
                  <a:cubicBezTo>
                    <a:pt x="136562" y="0"/>
                    <a:pt x="163584" y="11153"/>
                    <a:pt x="183942" y="31466"/>
                  </a:cubicBezTo>
                  <a:lnTo>
                    <a:pt x="260293" y="107862"/>
                  </a:lnTo>
                  <a:lnTo>
                    <a:pt x="183942" y="184214"/>
                  </a:lnTo>
                  <a:cubicBezTo>
                    <a:pt x="163584" y="204526"/>
                    <a:pt x="136517" y="215680"/>
                    <a:pt x="107817" y="215680"/>
                  </a:cubicBezTo>
                  <a:moveTo>
                    <a:pt x="107817" y="53002"/>
                  </a:moveTo>
                  <a:cubicBezTo>
                    <a:pt x="77576" y="53002"/>
                    <a:pt x="53002" y="77576"/>
                    <a:pt x="53002" y="107817"/>
                  </a:cubicBezTo>
                  <a:cubicBezTo>
                    <a:pt x="53002" y="138059"/>
                    <a:pt x="77576" y="162632"/>
                    <a:pt x="107817" y="162632"/>
                  </a:cubicBezTo>
                  <a:cubicBezTo>
                    <a:pt x="122416" y="162632"/>
                    <a:pt x="136154" y="156965"/>
                    <a:pt x="146491" y="146673"/>
                  </a:cubicBezTo>
                  <a:lnTo>
                    <a:pt x="185347" y="107817"/>
                  </a:lnTo>
                  <a:lnTo>
                    <a:pt x="146491" y="68961"/>
                  </a:lnTo>
                  <a:cubicBezTo>
                    <a:pt x="136154" y="58715"/>
                    <a:pt x="122416" y="53002"/>
                    <a:pt x="107817" y="5300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1" name="Forme libre : forme 20">
              <a:extLst>
                <a:ext uri="{FF2B5EF4-FFF2-40B4-BE49-F238E27FC236}">
                  <a16:creationId xmlns:a16="http://schemas.microsoft.com/office/drawing/2014/main" id="{8A273FE5-D6F0-47EF-A4A3-1D9FDCA77AEA}"/>
                </a:ext>
              </a:extLst>
            </p:cNvPr>
            <p:cNvSpPr/>
            <p:nvPr/>
          </p:nvSpPr>
          <p:spPr>
            <a:xfrm>
              <a:off x="1897832" y="472903"/>
              <a:ext cx="332836" cy="211190"/>
            </a:xfrm>
            <a:custGeom>
              <a:avLst/>
              <a:gdLst>
                <a:gd name="connsiteX0" fmla="*/ 311980 w 332836"/>
                <a:gd name="connsiteY0" fmla="*/ 19451 h 211190"/>
                <a:gd name="connsiteX1" fmla="*/ 259205 w 332836"/>
                <a:gd name="connsiteY1" fmla="*/ 0 h 211190"/>
                <a:gd name="connsiteX2" fmla="*/ 217810 w 332836"/>
                <a:gd name="connsiteY2" fmla="*/ 10745 h 211190"/>
                <a:gd name="connsiteX3" fmla="*/ 188838 w 332836"/>
                <a:gd name="connsiteY3" fmla="*/ 41803 h 211190"/>
                <a:gd name="connsiteX4" fmla="*/ 162541 w 332836"/>
                <a:gd name="connsiteY4" fmla="*/ 10745 h 211190"/>
                <a:gd name="connsiteX5" fmla="*/ 121328 w 332836"/>
                <a:gd name="connsiteY5" fmla="*/ 0 h 211190"/>
                <a:gd name="connsiteX6" fmla="*/ 80976 w 332836"/>
                <a:gd name="connsiteY6" fmla="*/ 10337 h 211190"/>
                <a:gd name="connsiteX7" fmla="*/ 52594 w 332836"/>
                <a:gd name="connsiteY7" fmla="*/ 40987 h 211190"/>
                <a:gd name="connsiteX8" fmla="*/ 50961 w 332836"/>
                <a:gd name="connsiteY8" fmla="*/ 4126 h 211190"/>
                <a:gd name="connsiteX9" fmla="*/ 0 w 332836"/>
                <a:gd name="connsiteY9" fmla="*/ 4126 h 211190"/>
                <a:gd name="connsiteX10" fmla="*/ 0 w 332836"/>
                <a:gd name="connsiteY10" fmla="*/ 60619 h 211190"/>
                <a:gd name="connsiteX11" fmla="*/ 46881 w 332836"/>
                <a:gd name="connsiteY11" fmla="*/ 107500 h 211190"/>
                <a:gd name="connsiteX12" fmla="*/ 0 w 332836"/>
                <a:gd name="connsiteY12" fmla="*/ 154381 h 211190"/>
                <a:gd name="connsiteX13" fmla="*/ 0 w 332836"/>
                <a:gd name="connsiteY13" fmla="*/ 211146 h 211190"/>
                <a:gd name="connsiteX14" fmla="*/ 56720 w 332836"/>
                <a:gd name="connsiteY14" fmla="*/ 211146 h 211190"/>
                <a:gd name="connsiteX15" fmla="*/ 56720 w 332836"/>
                <a:gd name="connsiteY15" fmla="*/ 101424 h 211190"/>
                <a:gd name="connsiteX16" fmla="*/ 70185 w 332836"/>
                <a:gd name="connsiteY16" fmla="*/ 58987 h 211190"/>
                <a:gd name="connsiteX17" fmla="*/ 102285 w 332836"/>
                <a:gd name="connsiteY17" fmla="*/ 44705 h 211190"/>
                <a:gd name="connsiteX18" fmla="*/ 128764 w 332836"/>
                <a:gd name="connsiteY18" fmla="*/ 54861 h 211190"/>
                <a:gd name="connsiteX19" fmla="*/ 138285 w 332836"/>
                <a:gd name="connsiteY19" fmla="*/ 86553 h 211190"/>
                <a:gd name="connsiteX20" fmla="*/ 138285 w 332836"/>
                <a:gd name="connsiteY20" fmla="*/ 211191 h 211190"/>
                <a:gd name="connsiteX21" fmla="*/ 195004 w 332836"/>
                <a:gd name="connsiteY21" fmla="*/ 211191 h 211190"/>
                <a:gd name="connsiteX22" fmla="*/ 195004 w 332836"/>
                <a:gd name="connsiteY22" fmla="*/ 99792 h 211190"/>
                <a:gd name="connsiteX23" fmla="*/ 207835 w 332836"/>
                <a:gd name="connsiteY23" fmla="*/ 59213 h 211190"/>
                <a:gd name="connsiteX24" fmla="*/ 240525 w 332836"/>
                <a:gd name="connsiteY24" fmla="*/ 44705 h 211190"/>
                <a:gd name="connsiteX25" fmla="*/ 266595 w 332836"/>
                <a:gd name="connsiteY25" fmla="*/ 54861 h 211190"/>
                <a:gd name="connsiteX26" fmla="*/ 276116 w 332836"/>
                <a:gd name="connsiteY26" fmla="*/ 86553 h 211190"/>
                <a:gd name="connsiteX27" fmla="*/ 276116 w 332836"/>
                <a:gd name="connsiteY27" fmla="*/ 211191 h 211190"/>
                <a:gd name="connsiteX28" fmla="*/ 332836 w 332836"/>
                <a:gd name="connsiteY28" fmla="*/ 211191 h 211190"/>
                <a:gd name="connsiteX29" fmla="*/ 332836 w 332836"/>
                <a:gd name="connsiteY29" fmla="*/ 75354 h 211190"/>
                <a:gd name="connsiteX30" fmla="*/ 311980 w 332836"/>
                <a:gd name="connsiteY30"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2836" h="211190">
                  <a:moveTo>
                    <a:pt x="311980" y="19451"/>
                  </a:moveTo>
                  <a:cubicBezTo>
                    <a:pt x="298015" y="6484"/>
                    <a:pt x="280424" y="0"/>
                    <a:pt x="259205" y="0"/>
                  </a:cubicBezTo>
                  <a:cubicBezTo>
                    <a:pt x="244288" y="0"/>
                    <a:pt x="230505" y="3582"/>
                    <a:pt x="217810" y="10745"/>
                  </a:cubicBezTo>
                  <a:cubicBezTo>
                    <a:pt x="205115" y="17909"/>
                    <a:pt x="195458" y="28292"/>
                    <a:pt x="188838" y="41803"/>
                  </a:cubicBezTo>
                  <a:cubicBezTo>
                    <a:pt x="183307" y="28292"/>
                    <a:pt x="174556" y="17909"/>
                    <a:pt x="162541" y="10745"/>
                  </a:cubicBezTo>
                  <a:cubicBezTo>
                    <a:pt x="150527" y="3582"/>
                    <a:pt x="136789" y="0"/>
                    <a:pt x="121328" y="0"/>
                  </a:cubicBezTo>
                  <a:cubicBezTo>
                    <a:pt x="106411" y="0"/>
                    <a:pt x="92946" y="3446"/>
                    <a:pt x="80976" y="10337"/>
                  </a:cubicBezTo>
                  <a:cubicBezTo>
                    <a:pt x="68961" y="17229"/>
                    <a:pt x="59531" y="27476"/>
                    <a:pt x="52594" y="40987"/>
                  </a:cubicBezTo>
                  <a:lnTo>
                    <a:pt x="50961" y="4126"/>
                  </a:lnTo>
                  <a:lnTo>
                    <a:pt x="0" y="4126"/>
                  </a:lnTo>
                  <a:lnTo>
                    <a:pt x="0" y="60619"/>
                  </a:lnTo>
                  <a:lnTo>
                    <a:pt x="46881" y="107500"/>
                  </a:lnTo>
                  <a:lnTo>
                    <a:pt x="0" y="154381"/>
                  </a:lnTo>
                  <a:lnTo>
                    <a:pt x="0" y="211146"/>
                  </a:lnTo>
                  <a:lnTo>
                    <a:pt x="56720" y="211146"/>
                  </a:lnTo>
                  <a:lnTo>
                    <a:pt x="56720" y="101424"/>
                  </a:lnTo>
                  <a:cubicBezTo>
                    <a:pt x="56720" y="82654"/>
                    <a:pt x="61208" y="68508"/>
                    <a:pt x="70185" y="58987"/>
                  </a:cubicBezTo>
                  <a:cubicBezTo>
                    <a:pt x="79162" y="49465"/>
                    <a:pt x="89863" y="44705"/>
                    <a:pt x="102285" y="44705"/>
                  </a:cubicBezTo>
                  <a:cubicBezTo>
                    <a:pt x="113575" y="44705"/>
                    <a:pt x="122416" y="48105"/>
                    <a:pt x="128764" y="54861"/>
                  </a:cubicBezTo>
                  <a:cubicBezTo>
                    <a:pt x="135111" y="61616"/>
                    <a:pt x="138285" y="72180"/>
                    <a:pt x="138285" y="86553"/>
                  </a:cubicBezTo>
                  <a:lnTo>
                    <a:pt x="138285" y="211191"/>
                  </a:lnTo>
                  <a:lnTo>
                    <a:pt x="195004" y="211191"/>
                  </a:lnTo>
                  <a:lnTo>
                    <a:pt x="195004" y="99792"/>
                  </a:lnTo>
                  <a:cubicBezTo>
                    <a:pt x="195004" y="82427"/>
                    <a:pt x="199266" y="68871"/>
                    <a:pt x="207835" y="59213"/>
                  </a:cubicBezTo>
                  <a:cubicBezTo>
                    <a:pt x="216405" y="49556"/>
                    <a:pt x="227286" y="44705"/>
                    <a:pt x="240525" y="44705"/>
                  </a:cubicBezTo>
                  <a:cubicBezTo>
                    <a:pt x="251543" y="44705"/>
                    <a:pt x="260248" y="48105"/>
                    <a:pt x="266595" y="54861"/>
                  </a:cubicBezTo>
                  <a:cubicBezTo>
                    <a:pt x="272943" y="61616"/>
                    <a:pt x="276116" y="72180"/>
                    <a:pt x="276116" y="86553"/>
                  </a:cubicBezTo>
                  <a:lnTo>
                    <a:pt x="276116" y="211191"/>
                  </a:lnTo>
                  <a:lnTo>
                    <a:pt x="332836" y="211191"/>
                  </a:lnTo>
                  <a:lnTo>
                    <a:pt x="332836" y="75354"/>
                  </a:lnTo>
                  <a:cubicBezTo>
                    <a:pt x="332881" y="51052"/>
                    <a:pt x="325899" y="32418"/>
                    <a:pt x="311980"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2" name="Forme libre : forme 21">
              <a:extLst>
                <a:ext uri="{FF2B5EF4-FFF2-40B4-BE49-F238E27FC236}">
                  <a16:creationId xmlns:a16="http://schemas.microsoft.com/office/drawing/2014/main" id="{8806FE61-3D78-4275-84B6-223D23BFAA88}"/>
                </a:ext>
              </a:extLst>
            </p:cNvPr>
            <p:cNvSpPr/>
            <p:nvPr/>
          </p:nvSpPr>
          <p:spPr>
            <a:xfrm>
              <a:off x="1490640" y="413735"/>
              <a:ext cx="163538" cy="274484"/>
            </a:xfrm>
            <a:custGeom>
              <a:avLst/>
              <a:gdLst>
                <a:gd name="connsiteX0" fmla="*/ 163539 w 163538"/>
                <a:gd name="connsiteY0" fmla="*/ 257483 h 274484"/>
                <a:gd name="connsiteX1" fmla="*/ 138512 w 163538"/>
                <a:gd name="connsiteY1" fmla="*/ 269906 h 274484"/>
                <a:gd name="connsiteX2" fmla="*/ 106819 w 163538"/>
                <a:gd name="connsiteY2" fmla="*/ 274485 h 274484"/>
                <a:gd name="connsiteX3" fmla="*/ 37677 w 163538"/>
                <a:gd name="connsiteY3" fmla="*/ 211962 h 274484"/>
                <a:gd name="connsiteX4" fmla="*/ 37677 w 163538"/>
                <a:gd name="connsiteY4" fmla="*/ 105550 h 274484"/>
                <a:gd name="connsiteX5" fmla="*/ 0 w 163538"/>
                <a:gd name="connsiteY5" fmla="*/ 105550 h 274484"/>
                <a:gd name="connsiteX6" fmla="*/ 0 w 163538"/>
                <a:gd name="connsiteY6" fmla="*/ 63339 h 274484"/>
                <a:gd name="connsiteX7" fmla="*/ 37677 w 163538"/>
                <a:gd name="connsiteY7" fmla="*/ 63339 h 274484"/>
                <a:gd name="connsiteX8" fmla="*/ 37677 w 163538"/>
                <a:gd name="connsiteY8" fmla="*/ 15733 h 274484"/>
                <a:gd name="connsiteX9" fmla="*/ 94396 w 163538"/>
                <a:gd name="connsiteY9" fmla="*/ 0 h 274484"/>
                <a:gd name="connsiteX10" fmla="*/ 94396 w 163538"/>
                <a:gd name="connsiteY10" fmla="*/ 63339 h 274484"/>
                <a:gd name="connsiteX11" fmla="*/ 161453 w 163538"/>
                <a:gd name="connsiteY11" fmla="*/ 63339 h 274484"/>
                <a:gd name="connsiteX12" fmla="*/ 161453 w 163538"/>
                <a:gd name="connsiteY12" fmla="*/ 105550 h 274484"/>
                <a:gd name="connsiteX13" fmla="*/ 94396 w 163538"/>
                <a:gd name="connsiteY13" fmla="*/ 105550 h 274484"/>
                <a:gd name="connsiteX14" fmla="*/ 94396 w 163538"/>
                <a:gd name="connsiteY14" fmla="*/ 202849 h 274484"/>
                <a:gd name="connsiteX15" fmla="*/ 122960 w 163538"/>
                <a:gd name="connsiteY15" fmla="*/ 231412 h 274484"/>
                <a:gd name="connsiteX16" fmla="*/ 154834 w 163538"/>
                <a:gd name="connsiteY16" fmla="*/ 219805 h 274484"/>
                <a:gd name="connsiteX17" fmla="*/ 163539 w 163538"/>
                <a:gd name="connsiteY17" fmla="*/ 257483 h 2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8" h="274484">
                  <a:moveTo>
                    <a:pt x="163539" y="257483"/>
                  </a:moveTo>
                  <a:cubicBezTo>
                    <a:pt x="156919" y="262742"/>
                    <a:pt x="148577" y="266868"/>
                    <a:pt x="138512" y="269906"/>
                  </a:cubicBezTo>
                  <a:cubicBezTo>
                    <a:pt x="128446" y="272943"/>
                    <a:pt x="117882" y="274485"/>
                    <a:pt x="106819" y="274485"/>
                  </a:cubicBezTo>
                  <a:cubicBezTo>
                    <a:pt x="60709" y="274485"/>
                    <a:pt x="37677" y="253629"/>
                    <a:pt x="37677" y="211962"/>
                  </a:cubicBezTo>
                  <a:lnTo>
                    <a:pt x="37677" y="105550"/>
                  </a:lnTo>
                  <a:lnTo>
                    <a:pt x="0" y="105550"/>
                  </a:lnTo>
                  <a:lnTo>
                    <a:pt x="0" y="63339"/>
                  </a:lnTo>
                  <a:lnTo>
                    <a:pt x="37677" y="63339"/>
                  </a:lnTo>
                  <a:lnTo>
                    <a:pt x="37677" y="15733"/>
                  </a:lnTo>
                  <a:lnTo>
                    <a:pt x="94396" y="0"/>
                  </a:lnTo>
                  <a:lnTo>
                    <a:pt x="94396" y="63339"/>
                  </a:lnTo>
                  <a:lnTo>
                    <a:pt x="161453" y="63339"/>
                  </a:lnTo>
                  <a:lnTo>
                    <a:pt x="161453" y="105550"/>
                  </a:lnTo>
                  <a:lnTo>
                    <a:pt x="94396" y="105550"/>
                  </a:lnTo>
                  <a:lnTo>
                    <a:pt x="94396" y="202849"/>
                  </a:lnTo>
                  <a:cubicBezTo>
                    <a:pt x="94396" y="221891"/>
                    <a:pt x="103918" y="231412"/>
                    <a:pt x="122960" y="231412"/>
                  </a:cubicBezTo>
                  <a:cubicBezTo>
                    <a:pt x="135111" y="231412"/>
                    <a:pt x="145721" y="227559"/>
                    <a:pt x="154834" y="219805"/>
                  </a:cubicBezTo>
                  <a:lnTo>
                    <a:pt x="163539" y="257483"/>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grpSp>
      <p:sp>
        <p:nvSpPr>
          <p:cNvPr id="24" name="Espace réservé du texte 20">
            <a:extLst>
              <a:ext uri="{FF2B5EF4-FFF2-40B4-BE49-F238E27FC236}">
                <a16:creationId xmlns:a16="http://schemas.microsoft.com/office/drawing/2014/main" id="{DF9539C7-51E3-4B50-8F00-8BB1A98D3AF2}"/>
              </a:ext>
            </a:extLst>
          </p:cNvPr>
          <p:cNvSpPr>
            <a:spLocks noGrp="1"/>
          </p:cNvSpPr>
          <p:nvPr>
            <p:ph type="body" sz="quarter" idx="16" hasCustomPrompt="1"/>
          </p:nvPr>
        </p:nvSpPr>
        <p:spPr>
          <a:xfrm>
            <a:off x="301568" y="4603194"/>
            <a:ext cx="4164922" cy="288032"/>
          </a:xfrm>
          <a:prstGeom prst="rect">
            <a:avLst/>
          </a:prstGeom>
          <a:ln>
            <a:noFill/>
          </a:ln>
        </p:spPr>
        <p:txBody>
          <a:bodyPr lIns="91396" tIns="45696" rIns="91396" bIns="45696"/>
          <a:lstStyle>
            <a:lvl1pPr marL="0" marR="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sz="1100" b="1" i="0" baseline="0">
                <a:solidFill>
                  <a:srgbClr val="FE5815"/>
                </a:solidFill>
                <a:latin typeface="Arial" panose="020B0604020202020204" pitchFamily="34" charset="0"/>
                <a:cs typeface="Arial" panose="020B0604020202020204" pitchFamily="34" charset="0"/>
              </a:defRPr>
            </a:lvl1pPr>
          </a:lstStyle>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r>
              <a:rPr lang="en-US" noProof="0" dirty="0"/>
              <a:t>Insert Control Stamp, if necessary, Framatome Know-How</a:t>
            </a:r>
            <a:br>
              <a:rPr lang="en-US" noProof="0" dirty="0"/>
            </a:br>
            <a:r>
              <a:rPr lang="fr-FR" dirty="0"/>
              <a:t>Export Control – AL: XX / ECCN: XX</a:t>
            </a:r>
          </a:p>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endParaRPr lang="en-US" noProof="0" dirty="0"/>
          </a:p>
          <a:p>
            <a:pPr lvl="0"/>
            <a:endParaRPr lang="en-US" noProof="0" dirty="0"/>
          </a:p>
        </p:txBody>
      </p:sp>
    </p:spTree>
    <p:extLst>
      <p:ext uri="{BB962C8B-B14F-4D97-AF65-F5344CB8AC3E}">
        <p14:creationId xmlns:p14="http://schemas.microsoft.com/office/powerpoint/2010/main" val="24687334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fidentiali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14B4A8-9E50-4F50-BEFA-76F68FFEF320}" type="slidenum">
              <a:rPr/>
              <a:pPr/>
              <a:t>‹#›</a:t>
            </a:fld>
            <a:endParaRPr/>
          </a:p>
        </p:txBody>
      </p:sp>
      <p:sp>
        <p:nvSpPr>
          <p:cNvPr id="17" name="ZoneTexte 16"/>
          <p:cNvSpPr txBox="1"/>
          <p:nvPr userDrawn="1"/>
        </p:nvSpPr>
        <p:spPr>
          <a:xfrm>
            <a:off x="445792" y="108667"/>
            <a:ext cx="2415426" cy="461665"/>
          </a:xfrm>
          <a:prstGeom prst="rect">
            <a:avLst/>
          </a:prstGeom>
          <a:noFill/>
        </p:spPr>
        <p:txBody>
          <a:bodyPr wrap="square" lIns="91396" tIns="45696" rIns="91396" bIns="45696" rtlCol="0">
            <a:spAutoFit/>
          </a:bodyPr>
          <a:lstStyle/>
          <a:p>
            <a:pPr defTabSz="456977"/>
            <a:r>
              <a:rPr lang="en-US" sz="2400" b="1" dirty="0">
                <a:solidFill>
                  <a:srgbClr val="09357A"/>
                </a:solidFill>
              </a:rPr>
              <a:t>Confidentiality </a:t>
            </a:r>
          </a:p>
        </p:txBody>
      </p:sp>
      <p:sp>
        <p:nvSpPr>
          <p:cNvPr id="29" name="Rectangle 28"/>
          <p:cNvSpPr/>
          <p:nvPr userDrawn="1"/>
        </p:nvSpPr>
        <p:spPr>
          <a:xfrm>
            <a:off x="536182" y="3763728"/>
            <a:ext cx="8114175" cy="849363"/>
          </a:xfrm>
          <a:prstGeom prst="rect">
            <a:avLst/>
          </a:prstGeom>
        </p:spPr>
        <p:txBody>
          <a:bodyPr wrap="square" lIns="91396" tIns="45696" rIns="91396" bIns="45696">
            <a:spAutoFit/>
          </a:bodyPr>
          <a:lstStyle/>
          <a:p>
            <a:pPr defTabSz="456977"/>
            <a:r>
              <a:rPr lang="en-US" sz="800" dirty="0">
                <a:solidFill>
                  <a:srgbClr val="595959"/>
                </a:solidFill>
              </a:rPr>
              <a:t>This document and any and all information contained therein and/or disclosed in discussions supported by this document, are confidential, protected by applicable intellectual property regulations and contain data subject to trade secrets regulations. Any reproduction, alteration, disclosure to any third party and/or publication in whole or in part of this document and/or its content is strictly prohibited without prior written express approval of Framatome. This document and any information it contains shall not be used for any other purpose than the one for which they were provided. Legal and disciplinary actions may be taken against any infringer and/or any person breaching the aforementioned obligations.</a:t>
            </a:r>
            <a:br>
              <a:rPr lang="en-US" sz="800" dirty="0">
                <a:solidFill>
                  <a:srgbClr val="595959"/>
                </a:solidFill>
              </a:rPr>
            </a:br>
            <a:r>
              <a:rPr lang="en-US" sz="800" dirty="0">
                <a:solidFill>
                  <a:srgbClr val="595959"/>
                </a:solidFill>
              </a:rPr>
              <a:t>© Framatome – All rights reserved</a:t>
            </a:r>
          </a:p>
        </p:txBody>
      </p:sp>
      <p:sp>
        <p:nvSpPr>
          <p:cNvPr id="23" name="ZoneTexte 22"/>
          <p:cNvSpPr txBox="1"/>
          <p:nvPr userDrawn="1"/>
        </p:nvSpPr>
        <p:spPr>
          <a:xfrm>
            <a:off x="982715" y="1127087"/>
            <a:ext cx="2771476" cy="138499"/>
          </a:xfrm>
          <a:prstGeom prst="rect">
            <a:avLst/>
          </a:prstGeom>
          <a:noFill/>
        </p:spPr>
        <p:txBody>
          <a:bodyPr wrap="square" lIns="26987" tIns="0" rIns="26987" bIns="0">
            <a:spAutoFit/>
          </a:bodyPr>
          <a:lstStyle/>
          <a:p>
            <a:pPr algn="just" defTabSz="456977">
              <a:defRPr/>
            </a:pPr>
            <a:r>
              <a:rPr lang="en-US" sz="900" b="1" dirty="0">
                <a:solidFill>
                  <a:srgbClr val="09357A"/>
                </a:solidFill>
              </a:rPr>
              <a:t>This document contains Framatome’s know-how</a:t>
            </a:r>
            <a:endParaRPr lang="en-US" sz="800" b="1" u="sng" dirty="0">
              <a:solidFill>
                <a:srgbClr val="09357A">
                  <a:lumMod val="50000"/>
                </a:srgbClr>
              </a:solidFill>
            </a:endParaRPr>
          </a:p>
        </p:txBody>
      </p:sp>
      <p:sp>
        <p:nvSpPr>
          <p:cNvPr id="30" name="ZoneTexte 29"/>
          <p:cNvSpPr txBox="1"/>
          <p:nvPr userDrawn="1"/>
        </p:nvSpPr>
        <p:spPr>
          <a:xfrm>
            <a:off x="4721102" y="358632"/>
            <a:ext cx="3682635" cy="230832"/>
          </a:xfrm>
          <a:prstGeom prst="rect">
            <a:avLst/>
          </a:prstGeom>
          <a:noFill/>
        </p:spPr>
        <p:txBody>
          <a:bodyPr wrap="square" lIns="91396" tIns="45696" rIns="91396" bIns="45696" rtlCol="0">
            <a:spAutoFit/>
          </a:bodyPr>
          <a:lstStyle/>
          <a:p>
            <a:pPr defTabSz="456977">
              <a:defRPr/>
            </a:pPr>
            <a:r>
              <a:rPr lang="en-US" sz="900" b="1" dirty="0">
                <a:solidFill>
                  <a:srgbClr val="09357A"/>
                </a:solidFill>
              </a:rPr>
              <a:t>FRAMATOME’S INFORMATION PROTECTION RULES</a:t>
            </a:r>
          </a:p>
        </p:txBody>
      </p:sp>
      <p:sp>
        <p:nvSpPr>
          <p:cNvPr id="31" name="ZoneTexte 30"/>
          <p:cNvSpPr txBox="1"/>
          <p:nvPr userDrawn="1"/>
        </p:nvSpPr>
        <p:spPr>
          <a:xfrm>
            <a:off x="4747698" y="2576250"/>
            <a:ext cx="3734873" cy="1023404"/>
          </a:xfrm>
          <a:prstGeom prst="rect">
            <a:avLst/>
          </a:prstGeom>
          <a:noFill/>
        </p:spPr>
        <p:txBody>
          <a:bodyPr wrap="square" lIns="91396" tIns="45696" rIns="91396" bIns="45696" rtlCol="0">
            <a:spAutoFit/>
          </a:bodyPr>
          <a:lstStyle/>
          <a:p>
            <a:pPr algn="just" defTabSz="456977"/>
            <a:r>
              <a:rPr lang="en-US" sz="800" b="1" dirty="0">
                <a:solidFill>
                  <a:srgbClr val="FF0000"/>
                </a:solidFill>
              </a:rPr>
              <a:t>C3</a:t>
            </a:r>
            <a:r>
              <a:rPr lang="en-US" sz="800" dirty="0">
                <a:solidFill>
                  <a:srgbClr val="09357A"/>
                </a:solidFill>
              </a:rPr>
              <a:t> –This document and any and all information contained therein and/or disclosed in discussions supported by this document are classified </a:t>
            </a:r>
            <a:r>
              <a:rPr lang="en-US" sz="800" b="1" u="sng" dirty="0">
                <a:solidFill>
                  <a:srgbClr val="09357A"/>
                </a:solidFill>
              </a:rPr>
              <a:t>Framatome Secret</a:t>
            </a:r>
            <a:r>
              <a:rPr lang="en-US" sz="800" dirty="0">
                <a:solidFill>
                  <a:srgbClr val="09357A"/>
                </a:solidFill>
              </a:rPr>
              <a:t>. </a:t>
            </a:r>
          </a:p>
          <a:p>
            <a:pPr algn="just" defTabSz="456977">
              <a:spcBef>
                <a:spcPts val="400"/>
              </a:spcBef>
            </a:pPr>
            <a:r>
              <a:rPr lang="en-US" sz="800" b="1" dirty="0">
                <a:solidFill>
                  <a:srgbClr val="595959"/>
                </a:solidFill>
              </a:rPr>
              <a:t>Each one must commit to keep secret any written or oral information disclosed during the meeting. It is forbidden to disclose it to any legal entity and any individual (including within Framatome) without prior consent of the meeting chairman.</a:t>
            </a:r>
          </a:p>
        </p:txBody>
      </p:sp>
      <p:sp>
        <p:nvSpPr>
          <p:cNvPr id="32" name="ZoneTexte 31"/>
          <p:cNvSpPr txBox="1"/>
          <p:nvPr userDrawn="1"/>
        </p:nvSpPr>
        <p:spPr>
          <a:xfrm>
            <a:off x="4747698" y="1223029"/>
            <a:ext cx="3734873" cy="1275858"/>
          </a:xfrm>
          <a:prstGeom prst="rect">
            <a:avLst/>
          </a:prstGeom>
          <a:noFill/>
        </p:spPr>
        <p:txBody>
          <a:bodyPr wrap="square" lIns="91396" tIns="45696" rIns="91396" bIns="45696" rtlCol="0">
            <a:spAutoFit/>
          </a:bodyPr>
          <a:lstStyle/>
          <a:p>
            <a:pPr algn="just" defTabSz="456977"/>
            <a:r>
              <a:rPr lang="en-US" sz="800" b="1" dirty="0">
                <a:solidFill>
                  <a:srgbClr val="FE5815"/>
                </a:solidFill>
              </a:rPr>
              <a:t>C2 </a:t>
            </a:r>
            <a:r>
              <a:rPr lang="en-US" sz="800" dirty="0">
                <a:solidFill>
                  <a:srgbClr val="09357A"/>
                </a:solidFill>
              </a:rPr>
              <a:t>: This document and any and all information contained therein and/or disclosed in discussions supported by this document are</a:t>
            </a:r>
            <a:r>
              <a:rPr lang="en-US" sz="800" dirty="0">
                <a:solidFill>
                  <a:srgbClr val="FF0000"/>
                </a:solidFill>
              </a:rPr>
              <a:t> </a:t>
            </a:r>
            <a:r>
              <a:rPr lang="en-US" sz="800" dirty="0">
                <a:solidFill>
                  <a:srgbClr val="09357A"/>
                </a:solidFill>
              </a:rPr>
              <a:t>sensitive and </a:t>
            </a:r>
            <a:r>
              <a:rPr lang="en-US" sz="800" b="1" u="sng" dirty="0">
                <a:solidFill>
                  <a:srgbClr val="09357A"/>
                </a:solidFill>
              </a:rPr>
              <a:t>Framatome confidential,</a:t>
            </a:r>
            <a:r>
              <a:rPr lang="en-US" sz="800" dirty="0">
                <a:solidFill>
                  <a:srgbClr val="09357A"/>
                </a:solidFill>
              </a:rPr>
              <a:t> such as its disclosure, alteration or loss are detrimental with a significant-to-high impact for Framatome.</a:t>
            </a:r>
          </a:p>
          <a:p>
            <a:pPr algn="just" defTabSz="456977">
              <a:spcBef>
                <a:spcPts val="400"/>
              </a:spcBef>
            </a:pPr>
            <a:r>
              <a:rPr lang="en-US" sz="800" b="1" dirty="0">
                <a:solidFill>
                  <a:srgbClr val="595959"/>
                </a:solidFill>
              </a:rPr>
              <a:t>The document, if disclosed, and any information it contains are intended for the sole attendees. The disclosure or reference to such information or document shall be made only on a proper judgment basis and by mentioning expressly “this information shall not be disclosed  / transferred without prior consent”.</a:t>
            </a:r>
          </a:p>
        </p:txBody>
      </p:sp>
      <p:sp>
        <p:nvSpPr>
          <p:cNvPr id="33" name="ZoneTexte 32"/>
          <p:cNvSpPr txBox="1"/>
          <p:nvPr userDrawn="1"/>
        </p:nvSpPr>
        <p:spPr>
          <a:xfrm>
            <a:off x="4747698" y="789072"/>
            <a:ext cx="3734873" cy="344453"/>
          </a:xfrm>
          <a:prstGeom prst="rect">
            <a:avLst/>
          </a:prstGeom>
          <a:noFill/>
        </p:spPr>
        <p:txBody>
          <a:bodyPr wrap="square" lIns="91396" tIns="45696" rIns="91396" bIns="45696" rtlCol="0">
            <a:spAutoFit/>
          </a:bodyPr>
          <a:lstStyle/>
          <a:p>
            <a:pPr algn="just" defTabSz="456977">
              <a:defRPr/>
            </a:pPr>
            <a:r>
              <a:rPr lang="en-US" sz="800" b="1" dirty="0">
                <a:solidFill>
                  <a:srgbClr val="FFA02F"/>
                </a:solidFill>
              </a:rPr>
              <a:t>C1</a:t>
            </a:r>
            <a:r>
              <a:rPr lang="en-US" sz="800" dirty="0">
                <a:solidFill>
                  <a:srgbClr val="09357A"/>
                </a:solidFill>
              </a:rPr>
              <a:t> -This document and any and all information contained therein and/or disclosed in discussions supported by this document are </a:t>
            </a:r>
            <a:r>
              <a:rPr lang="en-US" sz="800" b="1" dirty="0">
                <a:solidFill>
                  <a:srgbClr val="09357A"/>
                </a:solidFill>
              </a:rPr>
              <a:t>restricted</a:t>
            </a:r>
            <a:r>
              <a:rPr lang="en-US" sz="800" dirty="0">
                <a:solidFill>
                  <a:srgbClr val="09357A"/>
                </a:solidFill>
              </a:rPr>
              <a:t>.</a:t>
            </a:r>
            <a:endParaRPr lang="en-US" sz="800" i="1" dirty="0">
              <a:solidFill>
                <a:srgbClr val="FFC000"/>
              </a:solidFill>
            </a:endParaRPr>
          </a:p>
        </p:txBody>
      </p:sp>
      <p:pic>
        <p:nvPicPr>
          <p:cNvPr id="35" name="Image 34" descr="lg-checkbox-unchecked-disabled.png"/>
          <p:cNvPicPr>
            <a:picLocks noChangeAspect="1"/>
          </p:cNvPicPr>
          <p:nvPr userDrawn="1"/>
        </p:nvPicPr>
        <p:blipFill>
          <a:blip r:embed="rId2" cstate="print">
            <a:duotone>
              <a:schemeClr val="bg2">
                <a:shade val="45000"/>
                <a:satMod val="135000"/>
              </a:schemeClr>
              <a:prstClr val="white"/>
            </a:duotone>
          </a:blip>
          <a:stretch>
            <a:fillRect/>
          </a:stretch>
        </p:blipFill>
        <p:spPr>
          <a:xfrm>
            <a:off x="4418466" y="841498"/>
            <a:ext cx="290015" cy="289046"/>
          </a:xfrm>
          <a:prstGeom prst="rect">
            <a:avLst/>
          </a:prstGeom>
        </p:spPr>
      </p:pic>
      <p:graphicFrame>
        <p:nvGraphicFramePr>
          <p:cNvPr id="38" name="Tableau 37"/>
          <p:cNvGraphicFramePr>
            <a:graphicFrameLocks noGrp="1"/>
          </p:cNvGraphicFramePr>
          <p:nvPr userDrawn="1">
            <p:extLst>
              <p:ext uri="{D42A27DB-BD31-4B8C-83A1-F6EECF244321}">
                <p14:modId xmlns:p14="http://schemas.microsoft.com/office/powerpoint/2010/main" val="3825751763"/>
              </p:ext>
            </p:extLst>
          </p:nvPr>
        </p:nvGraphicFramePr>
        <p:xfrm>
          <a:off x="587701" y="2045356"/>
          <a:ext cx="3222373" cy="1320093"/>
        </p:xfrm>
        <a:graphic>
          <a:graphicData uri="http://schemas.openxmlformats.org/drawingml/2006/table">
            <a:tbl>
              <a:tblPr firstRow="1" bandRow="1">
                <a:tableStyleId>{7DF18680-E054-41AD-8BC1-D1AEF772440D}</a:tableStyleId>
              </a:tblPr>
              <a:tblGrid>
                <a:gridCol w="1379486">
                  <a:extLst>
                    <a:ext uri="{9D8B030D-6E8A-4147-A177-3AD203B41FA5}">
                      <a16:colId xmlns:a16="http://schemas.microsoft.com/office/drawing/2014/main" val="2238916775"/>
                    </a:ext>
                  </a:extLst>
                </a:gridCol>
                <a:gridCol w="1842887">
                  <a:extLst>
                    <a:ext uri="{9D8B030D-6E8A-4147-A177-3AD203B41FA5}">
                      <a16:colId xmlns:a16="http://schemas.microsoft.com/office/drawing/2014/main" val="1196791447"/>
                    </a:ext>
                  </a:extLst>
                </a:gridCol>
              </a:tblGrid>
              <a:tr h="2286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kern="1200" noProof="0" dirty="0">
                          <a:solidFill>
                            <a:schemeClr val="bg1"/>
                          </a:solidFill>
                          <a:latin typeface="+mn-lt"/>
                          <a:ea typeface="+mn-ea"/>
                          <a:cs typeface="+mn-cs"/>
                        </a:rPr>
                        <a:t>AL</a:t>
                      </a:r>
                      <a:r>
                        <a:rPr lang="en-US" sz="900" noProof="0" dirty="0">
                          <a:solidFill>
                            <a:schemeClr val="bg1"/>
                          </a:solidFill>
                        </a:rPr>
                        <a:t> =</a:t>
                      </a:r>
                      <a:endParaRPr lang="en-US" sz="900" b="0" u="sng" noProof="0" dirty="0">
                        <a:solidFill>
                          <a:schemeClr val="bg1"/>
                        </a:solidFill>
                      </a:endParaRPr>
                    </a:p>
                  </a:txBody>
                  <a:tcPr>
                    <a:solidFill>
                      <a:schemeClr val="tx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noProof="0" dirty="0">
                          <a:solidFill>
                            <a:schemeClr val="bg1"/>
                          </a:solidFill>
                        </a:rPr>
                        <a:t>ECCN =</a:t>
                      </a:r>
                      <a:endParaRPr lang="en-US" sz="900" b="0" u="sng" noProof="0" dirty="0"/>
                    </a:p>
                  </a:txBody>
                  <a:tcPr>
                    <a:solidFill>
                      <a:schemeClr val="tx2"/>
                    </a:solidFill>
                  </a:tcPr>
                </a:tc>
                <a:extLst>
                  <a:ext uri="{0D108BD9-81ED-4DB2-BD59-A6C34878D82A}">
                    <a16:rowId xmlns:a16="http://schemas.microsoft.com/office/drawing/2014/main" val="464444655"/>
                  </a:ext>
                </a:extLst>
              </a:tr>
              <a:tr h="1091493">
                <a:tc gridSpan="2">
                  <a:txBody>
                    <a:bodyPr/>
                    <a:lstStyle/>
                    <a:p>
                      <a:pPr algn="just">
                        <a:defRPr/>
                      </a:pPr>
                      <a:r>
                        <a:rPr lang="en-US" sz="800" b="1" noProof="0" dirty="0">
                          <a:solidFill>
                            <a:srgbClr val="595959"/>
                          </a:solidFill>
                        </a:rPr>
                        <a:t>Goods labeled with "AL not equal to N" </a:t>
                      </a:r>
                      <a:r>
                        <a:rPr lang="en-US" sz="800" noProof="0" dirty="0">
                          <a:solidFill>
                            <a:srgbClr val="595959"/>
                          </a:solidFill>
                        </a:rPr>
                        <a:t>are subject to European or German export authorization when being exported within or out of the EU. </a:t>
                      </a:r>
                    </a:p>
                    <a:p>
                      <a:pPr algn="just">
                        <a:defRPr/>
                      </a:pPr>
                      <a:r>
                        <a:rPr lang="en-US" sz="800" b="1" noProof="0" dirty="0">
                          <a:solidFill>
                            <a:srgbClr val="595959"/>
                          </a:solidFill>
                        </a:rPr>
                        <a:t>Goods labeled with "ECCN not equal to N or EAR99" </a:t>
                      </a:r>
                      <a:r>
                        <a:rPr lang="en-US" sz="800" noProof="0" dirty="0">
                          <a:solidFill>
                            <a:srgbClr val="595959"/>
                          </a:solidFill>
                        </a:rPr>
                        <a:t>are subject to U.S. reexport authorization. Even without a label, or with label: "AL:N" or "ECCN:N" or “ECCN:EAR99,” authorization may be required due to the final whereabouts and purpose for which the goods are to be used.</a:t>
                      </a:r>
                    </a:p>
                  </a:txBody>
                  <a:tcPr>
                    <a:solidFill>
                      <a:schemeClr val="bg1">
                        <a:lumMod val="95000"/>
                      </a:schemeClr>
                    </a:solidFill>
                  </a:tcPr>
                </a:tc>
                <a:tc hMerge="1">
                  <a:txBody>
                    <a:bodyPr/>
                    <a:lstStyle/>
                    <a:p>
                      <a:endParaRPr lang="fr-FR"/>
                    </a:p>
                  </a:txBody>
                  <a:tcPr/>
                </a:tc>
                <a:extLst>
                  <a:ext uri="{0D108BD9-81ED-4DB2-BD59-A6C34878D82A}">
                    <a16:rowId xmlns:a16="http://schemas.microsoft.com/office/drawing/2014/main" val="2982829826"/>
                  </a:ext>
                </a:extLst>
              </a:tr>
            </a:tbl>
          </a:graphicData>
        </a:graphic>
      </p:graphicFrame>
      <p:sp>
        <p:nvSpPr>
          <p:cNvPr id="39" name="ZoneTexte 38"/>
          <p:cNvSpPr txBox="1"/>
          <p:nvPr userDrawn="1"/>
        </p:nvSpPr>
        <p:spPr>
          <a:xfrm>
            <a:off x="536178" y="1747180"/>
            <a:ext cx="2826912" cy="230832"/>
          </a:xfrm>
          <a:prstGeom prst="rect">
            <a:avLst/>
          </a:prstGeom>
          <a:noFill/>
        </p:spPr>
        <p:txBody>
          <a:bodyPr wrap="square" lIns="91396" tIns="45696" rIns="91396" bIns="45696" rtlCol="0">
            <a:spAutoFit/>
          </a:bodyPr>
          <a:lstStyle/>
          <a:p>
            <a:pPr defTabSz="456977">
              <a:defRPr/>
            </a:pPr>
            <a:r>
              <a:rPr lang="en-US" sz="900" b="1" dirty="0">
                <a:solidFill>
                  <a:srgbClr val="09357A"/>
                </a:solidFill>
              </a:rPr>
              <a:t>EXPORT CONTROL</a:t>
            </a:r>
          </a:p>
        </p:txBody>
      </p:sp>
      <p:sp>
        <p:nvSpPr>
          <p:cNvPr id="45" name="Espace réservé du texte 39"/>
          <p:cNvSpPr>
            <a:spLocks noGrp="1"/>
          </p:cNvSpPr>
          <p:nvPr>
            <p:ph type="body" sz="quarter" idx="17" hasCustomPrompt="1"/>
          </p:nvPr>
        </p:nvSpPr>
        <p:spPr>
          <a:xfrm>
            <a:off x="982714" y="2013171"/>
            <a:ext cx="697496" cy="256415"/>
          </a:xfrm>
          <a:prstGeom prst="rect">
            <a:avLst/>
          </a:prstGeom>
        </p:spPr>
        <p:txBody>
          <a:bodyPr lIns="91396" tIns="45696" rIns="91396" bIns="45696"/>
          <a:lstStyle>
            <a:lvl1pPr>
              <a:defRPr sz="1300" b="0">
                <a:solidFill>
                  <a:schemeClr val="bg1"/>
                </a:solidFill>
              </a:defRPr>
            </a:lvl1pPr>
          </a:lstStyle>
          <a:p>
            <a:pPr lvl="0"/>
            <a:r>
              <a:rPr lang="fr-FR" dirty="0"/>
              <a:t>xxx</a:t>
            </a:r>
            <a:endParaRPr lang="en-US" dirty="0"/>
          </a:p>
        </p:txBody>
      </p:sp>
      <p:sp>
        <p:nvSpPr>
          <p:cNvPr id="47" name="Espace réservé du texte 39"/>
          <p:cNvSpPr>
            <a:spLocks noGrp="1"/>
          </p:cNvSpPr>
          <p:nvPr>
            <p:ph type="body" sz="quarter" idx="18" hasCustomPrompt="1"/>
          </p:nvPr>
        </p:nvSpPr>
        <p:spPr>
          <a:xfrm>
            <a:off x="2509217" y="2022622"/>
            <a:ext cx="697496" cy="256415"/>
          </a:xfrm>
          <a:prstGeom prst="rect">
            <a:avLst/>
          </a:prstGeom>
        </p:spPr>
        <p:txBody>
          <a:bodyPr lIns="91396" tIns="45696" rIns="91396" bIns="45696"/>
          <a:lstStyle>
            <a:lvl1pPr>
              <a:defRPr sz="1300" b="0">
                <a:solidFill>
                  <a:schemeClr val="bg1"/>
                </a:solidFill>
              </a:defRPr>
            </a:lvl1pPr>
          </a:lstStyle>
          <a:p>
            <a:pPr lvl="0"/>
            <a:r>
              <a:rPr lang="fr-FR" dirty="0"/>
              <a:t>xxx</a:t>
            </a:r>
            <a:endParaRPr lang="en-US" dirty="0"/>
          </a:p>
        </p:txBody>
      </p:sp>
      <p:pic>
        <p:nvPicPr>
          <p:cNvPr id="22" name="Image 21" descr="lg-checkbox-unchecked-disabled.png"/>
          <p:cNvPicPr>
            <a:picLocks noChangeAspect="1"/>
          </p:cNvPicPr>
          <p:nvPr userDrawn="1"/>
        </p:nvPicPr>
        <p:blipFill>
          <a:blip r:embed="rId2" cstate="print">
            <a:duotone>
              <a:schemeClr val="bg2">
                <a:shade val="45000"/>
                <a:satMod val="135000"/>
              </a:schemeClr>
              <a:prstClr val="white"/>
            </a:duotone>
          </a:blip>
          <a:stretch>
            <a:fillRect/>
          </a:stretch>
        </p:blipFill>
        <p:spPr>
          <a:xfrm>
            <a:off x="587701" y="1042075"/>
            <a:ext cx="290015" cy="289046"/>
          </a:xfrm>
          <a:prstGeom prst="rect">
            <a:avLst/>
          </a:prstGeom>
        </p:spPr>
      </p:pic>
      <p:sp>
        <p:nvSpPr>
          <p:cNvPr id="24" name="Espace réservé du texte 39"/>
          <p:cNvSpPr>
            <a:spLocks noGrp="1"/>
          </p:cNvSpPr>
          <p:nvPr>
            <p:ph type="body" sz="quarter" idx="19" hasCustomPrompt="1"/>
          </p:nvPr>
        </p:nvSpPr>
        <p:spPr>
          <a:xfrm>
            <a:off x="587697" y="1032443"/>
            <a:ext cx="290512" cy="288925"/>
          </a:xfrm>
          <a:prstGeom prst="rect">
            <a:avLst/>
          </a:prstGeom>
        </p:spPr>
        <p:txBody>
          <a:bodyPr lIns="91396" tIns="45696" rIns="91396" bIns="45696"/>
          <a:lstStyle/>
          <a:p>
            <a:pPr lvl="0"/>
            <a:r>
              <a:rPr lang="fr-FR" dirty="0"/>
              <a:t> </a:t>
            </a:r>
            <a:endParaRPr lang="en-US" dirty="0"/>
          </a:p>
        </p:txBody>
      </p:sp>
      <p:sp>
        <p:nvSpPr>
          <p:cNvPr id="25" name="Espace réservé du texte 39"/>
          <p:cNvSpPr>
            <a:spLocks noGrp="1"/>
          </p:cNvSpPr>
          <p:nvPr>
            <p:ph type="body" sz="quarter" idx="20" hasCustomPrompt="1"/>
          </p:nvPr>
        </p:nvSpPr>
        <p:spPr>
          <a:xfrm>
            <a:off x="4417965" y="836876"/>
            <a:ext cx="290512" cy="288925"/>
          </a:xfrm>
          <a:prstGeom prst="rect">
            <a:avLst/>
          </a:prstGeom>
        </p:spPr>
        <p:txBody>
          <a:bodyPr lIns="91396" tIns="45696" rIns="91396" bIns="45696"/>
          <a:lstStyle/>
          <a:p>
            <a:pPr lvl="0"/>
            <a:r>
              <a:rPr lang="fr-FR" dirty="0"/>
              <a:t> </a:t>
            </a:r>
            <a:endParaRPr lang="en-US" dirty="0"/>
          </a:p>
        </p:txBody>
      </p:sp>
      <p:pic>
        <p:nvPicPr>
          <p:cNvPr id="26" name="Image 25" descr="lg-checkbox-unchecked-disabled.png"/>
          <p:cNvPicPr>
            <a:picLocks noChangeAspect="1"/>
          </p:cNvPicPr>
          <p:nvPr userDrawn="1"/>
        </p:nvPicPr>
        <p:blipFill>
          <a:blip r:embed="rId2" cstate="print">
            <a:duotone>
              <a:schemeClr val="bg2">
                <a:shade val="45000"/>
                <a:satMod val="135000"/>
              </a:schemeClr>
              <a:prstClr val="white"/>
            </a:duotone>
          </a:blip>
          <a:stretch>
            <a:fillRect/>
          </a:stretch>
        </p:blipFill>
        <p:spPr>
          <a:xfrm>
            <a:off x="4418466" y="1312500"/>
            <a:ext cx="290015" cy="289046"/>
          </a:xfrm>
          <a:prstGeom prst="rect">
            <a:avLst/>
          </a:prstGeom>
        </p:spPr>
      </p:pic>
      <p:sp>
        <p:nvSpPr>
          <p:cNvPr id="27" name="Espace réservé du texte 39"/>
          <p:cNvSpPr>
            <a:spLocks noGrp="1"/>
          </p:cNvSpPr>
          <p:nvPr>
            <p:ph type="body" sz="quarter" idx="21" hasCustomPrompt="1"/>
          </p:nvPr>
        </p:nvSpPr>
        <p:spPr>
          <a:xfrm>
            <a:off x="4417965" y="1307878"/>
            <a:ext cx="290512" cy="288925"/>
          </a:xfrm>
          <a:prstGeom prst="rect">
            <a:avLst/>
          </a:prstGeom>
        </p:spPr>
        <p:txBody>
          <a:bodyPr lIns="91396" tIns="45696" rIns="91396" bIns="45696"/>
          <a:lstStyle/>
          <a:p>
            <a:pPr lvl="0"/>
            <a:r>
              <a:rPr lang="fr-FR" dirty="0"/>
              <a:t> </a:t>
            </a:r>
            <a:endParaRPr lang="en-US" dirty="0"/>
          </a:p>
        </p:txBody>
      </p:sp>
      <p:pic>
        <p:nvPicPr>
          <p:cNvPr id="28" name="Image 27" descr="lg-checkbox-unchecked-disabled.png"/>
          <p:cNvPicPr>
            <a:picLocks noChangeAspect="1"/>
          </p:cNvPicPr>
          <p:nvPr userDrawn="1"/>
        </p:nvPicPr>
        <p:blipFill>
          <a:blip r:embed="rId2" cstate="print">
            <a:duotone>
              <a:schemeClr val="bg2">
                <a:shade val="45000"/>
                <a:satMod val="135000"/>
              </a:schemeClr>
              <a:prstClr val="white"/>
            </a:duotone>
          </a:blip>
          <a:stretch>
            <a:fillRect/>
          </a:stretch>
        </p:blipFill>
        <p:spPr>
          <a:xfrm>
            <a:off x="4431090" y="2611138"/>
            <a:ext cx="290015" cy="289046"/>
          </a:xfrm>
          <a:prstGeom prst="rect">
            <a:avLst/>
          </a:prstGeom>
        </p:spPr>
      </p:pic>
      <p:sp>
        <p:nvSpPr>
          <p:cNvPr id="41" name="Espace réservé du texte 39"/>
          <p:cNvSpPr>
            <a:spLocks noGrp="1"/>
          </p:cNvSpPr>
          <p:nvPr>
            <p:ph type="body" sz="quarter" idx="22" hasCustomPrompt="1"/>
          </p:nvPr>
        </p:nvSpPr>
        <p:spPr>
          <a:xfrm>
            <a:off x="4430589" y="2607187"/>
            <a:ext cx="290512" cy="288925"/>
          </a:xfrm>
          <a:prstGeom prst="rect">
            <a:avLst/>
          </a:prstGeom>
        </p:spPr>
        <p:txBody>
          <a:bodyPr lIns="91396" tIns="45696" rIns="91396" bIns="45696"/>
          <a:lstStyle/>
          <a:p>
            <a:pPr lvl="0"/>
            <a:r>
              <a:rPr lang="fr-FR" dirty="0"/>
              <a:t> </a:t>
            </a:r>
            <a:endParaRPr lang="en-US" dirty="0"/>
          </a:p>
        </p:txBody>
      </p:sp>
    </p:spTree>
    <p:extLst>
      <p:ext uri="{BB962C8B-B14F-4D97-AF65-F5344CB8AC3E}">
        <p14:creationId xmlns:p14="http://schemas.microsoft.com/office/powerpoint/2010/main" val="11286274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defTabSz="340768"/>
            <a:fld id="{A014B4A8-9E50-4F50-BEFA-76F68FFEF320}" type="slidenum">
              <a:rPr lang="en-US" smtClean="0"/>
              <a:pPr defTabSz="340768"/>
              <a:t>‹#›</a:t>
            </a:fld>
            <a:endParaRPr lang="en-US"/>
          </a:p>
        </p:txBody>
      </p:sp>
    </p:spTree>
    <p:extLst>
      <p:ext uri="{BB962C8B-B14F-4D97-AF65-F5344CB8AC3E}">
        <p14:creationId xmlns:p14="http://schemas.microsoft.com/office/powerpoint/2010/main" val="546914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_Basic disposi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5"/>
            <a:ext cx="7886700" cy="332399"/>
          </a:xfrm>
        </p:spPr>
        <p:txBody>
          <a:bodyPr vert="horz" wrap="square" lIns="0" tIns="0" rIns="0" bIns="0" rtlCol="0" anchor="t">
            <a:spAutoFit/>
          </a:bodyPr>
          <a:lstStyle>
            <a:lvl1pPr>
              <a:defRPr lang="en-US" kern="1500" dirty="0"/>
            </a:lvl1pPr>
          </a:lstStyle>
          <a:p>
            <a:pPr marL="0" marR="0" lvl="0" indent="0" fontAlgn="auto">
              <a:spcBef>
                <a:spcPts val="750"/>
              </a:spcBef>
              <a:spcAft>
                <a:spcPts val="0"/>
              </a:spcAft>
              <a:buClrTx/>
              <a:buSzTx/>
              <a:buFont typeface="Arial" panose="020B0604020202020204" pitchFamily="34" charset="0"/>
              <a:tabLst/>
            </a:pPr>
            <a:r>
              <a:rPr lang="en-US" noProof="0" dirty="0"/>
              <a:t>Insert the title</a:t>
            </a:r>
          </a:p>
        </p:txBody>
      </p:sp>
      <p:sp>
        <p:nvSpPr>
          <p:cNvPr id="6" name="Slide Number Placeholder 5"/>
          <p:cNvSpPr>
            <a:spLocks noGrp="1"/>
          </p:cNvSpPr>
          <p:nvPr>
            <p:ph type="sldNum" sz="quarter" idx="12"/>
          </p:nvPr>
        </p:nvSpPr>
        <p:spPr/>
        <p:txBody>
          <a:bodyPr/>
          <a:lstStyle/>
          <a:p>
            <a:fld id="{A014B4A8-9E50-4F50-BEFA-76F68FFEF320}" type="slidenum">
              <a:rPr/>
              <a:pPr/>
              <a:t>‹#›</a:t>
            </a:fld>
            <a:endParaRPr/>
          </a:p>
        </p:txBody>
      </p:sp>
      <p:sp>
        <p:nvSpPr>
          <p:cNvPr id="5" name="Espace réservé du texte 2">
            <a:extLst>
              <a:ext uri="{FF2B5EF4-FFF2-40B4-BE49-F238E27FC236}">
                <a16:creationId xmlns:a16="http://schemas.microsoft.com/office/drawing/2014/main" id="{1AF3DF54-16A7-4B3B-A620-56C4AB340FB1}"/>
              </a:ext>
            </a:extLst>
          </p:cNvPr>
          <p:cNvSpPr>
            <a:spLocks noGrp="1"/>
          </p:cNvSpPr>
          <p:nvPr>
            <p:ph type="body" sz="quarter" idx="31" hasCustomPrompt="1"/>
          </p:nvPr>
        </p:nvSpPr>
        <p:spPr>
          <a:xfrm>
            <a:off x="628645" y="1186339"/>
            <a:ext cx="7902057" cy="3322356"/>
          </a:xfrm>
          <a:prstGeom prst="rect">
            <a:avLst/>
          </a:prstGeom>
        </p:spPr>
        <p:txBody>
          <a:bodyPr lIns="0" tIns="45696" rIns="91396" bIns="45696"/>
          <a:lstStyle>
            <a:lvl1pPr marL="177714" indent="-177714">
              <a:buClr>
                <a:schemeClr val="accent5"/>
              </a:buClr>
              <a:buFont typeface="Wingdings" panose="05000000000000000000" pitchFamily="2" charset="2"/>
              <a:buChar char="§"/>
              <a:defRPr sz="1400"/>
            </a:lvl1pPr>
            <a:lvl2pPr>
              <a:defRPr/>
            </a:lvl2pPr>
          </a:lstStyle>
          <a:p>
            <a:pPr lvl="0"/>
            <a:r>
              <a:rPr lang="en-US" noProof="0" dirty="0"/>
              <a:t>Sed </a:t>
            </a:r>
            <a:r>
              <a:rPr lang="en-US" noProof="0" dirty="0" err="1"/>
              <a:t>saepe</a:t>
            </a:r>
            <a:r>
              <a:rPr lang="en-US" noProof="0" dirty="0"/>
              <a:t> </a:t>
            </a:r>
            <a:r>
              <a:rPr lang="en-US" noProof="0" dirty="0" err="1"/>
              <a:t>enim</a:t>
            </a:r>
            <a:r>
              <a:rPr lang="en-US" noProof="0" dirty="0"/>
              <a:t> </a:t>
            </a:r>
            <a:r>
              <a:rPr lang="en-US" noProof="0" dirty="0" err="1"/>
              <a:t>redeo</a:t>
            </a:r>
            <a:r>
              <a:rPr lang="en-US" noProof="0" dirty="0"/>
              <a:t> ad </a:t>
            </a:r>
            <a:r>
              <a:rPr lang="en-US" noProof="0" dirty="0" err="1"/>
              <a:t>Scipionem</a:t>
            </a:r>
            <a:r>
              <a:rPr lang="en-US" noProof="0" dirty="0"/>
              <a:t>, </a:t>
            </a:r>
            <a:r>
              <a:rPr lang="en-US" noProof="0" dirty="0" err="1"/>
              <a:t>cuius</a:t>
            </a:r>
            <a:r>
              <a:rPr lang="en-US" noProof="0" dirty="0"/>
              <a:t> </a:t>
            </a:r>
            <a:r>
              <a:rPr lang="en-US" noProof="0" dirty="0" err="1"/>
              <a:t>omnis</a:t>
            </a:r>
            <a:r>
              <a:rPr lang="en-US" noProof="0" dirty="0"/>
              <a:t> </a:t>
            </a:r>
            <a:r>
              <a:rPr lang="en-US" noProof="0" dirty="0" err="1"/>
              <a:t>sermo</a:t>
            </a:r>
            <a:r>
              <a:rPr lang="en-US" noProof="0" dirty="0"/>
              <a:t> </a:t>
            </a:r>
            <a:r>
              <a:rPr lang="en-US" noProof="0" dirty="0" err="1"/>
              <a:t>erat</a:t>
            </a:r>
            <a:r>
              <a:rPr lang="en-US" noProof="0" dirty="0"/>
              <a:t> de </a:t>
            </a:r>
            <a:r>
              <a:rPr lang="en-US" noProof="0" dirty="0" err="1"/>
              <a:t>amicitia</a:t>
            </a:r>
            <a:r>
              <a:rPr lang="en-US" noProof="0" dirty="0"/>
              <a:t> </a:t>
            </a:r>
            <a:r>
              <a:rPr lang="en-US" noProof="0" dirty="0" err="1"/>
              <a:t>querebatur</a:t>
            </a:r>
            <a:r>
              <a:rPr lang="en-US" noProof="0" dirty="0"/>
              <a:t>, quod omnibus in rebus </a:t>
            </a:r>
            <a:r>
              <a:rPr lang="en-US" noProof="0" dirty="0" err="1"/>
              <a:t>homines</a:t>
            </a:r>
            <a:r>
              <a:rPr lang="en-US" noProof="0" dirty="0"/>
              <a:t> </a:t>
            </a:r>
            <a:r>
              <a:rPr lang="en-US" noProof="0" dirty="0" err="1"/>
              <a:t>diligentiores</a:t>
            </a:r>
            <a:r>
              <a:rPr lang="en-US" noProof="0" dirty="0"/>
              <a:t> </a:t>
            </a:r>
            <a:r>
              <a:rPr lang="en-US" noProof="0" dirty="0" err="1"/>
              <a:t>essent</a:t>
            </a:r>
            <a:r>
              <a:rPr lang="en-US" noProof="0" dirty="0"/>
              <a:t>; </a:t>
            </a:r>
            <a:r>
              <a:rPr lang="en-US" noProof="0" dirty="0" err="1"/>
              <a:t>capras</a:t>
            </a:r>
            <a:r>
              <a:rPr lang="en-US" noProof="0" dirty="0"/>
              <a:t> et </a:t>
            </a:r>
            <a:r>
              <a:rPr lang="en-US" noProof="0" dirty="0" err="1"/>
              <a:t>oves</a:t>
            </a:r>
            <a:r>
              <a:rPr lang="en-US" noProof="0" dirty="0"/>
              <a:t> </a:t>
            </a:r>
            <a:r>
              <a:rPr lang="en-US" noProof="0" dirty="0" err="1"/>
              <a:t>quot</a:t>
            </a:r>
            <a:r>
              <a:rPr lang="en-US" noProof="0" dirty="0"/>
              <a:t> </a:t>
            </a:r>
            <a:r>
              <a:rPr lang="en-US" noProof="0" dirty="0" err="1"/>
              <a:t>quisque</a:t>
            </a:r>
            <a:r>
              <a:rPr lang="en-US" noProof="0" dirty="0"/>
              <a:t> </a:t>
            </a:r>
            <a:r>
              <a:rPr lang="en-US" noProof="0" dirty="0" err="1"/>
              <a:t>haberet</a:t>
            </a:r>
            <a:r>
              <a:rPr lang="en-US" noProof="0" dirty="0"/>
              <a:t>, </a:t>
            </a:r>
            <a:r>
              <a:rPr lang="en-US" noProof="0" dirty="0" err="1"/>
              <a:t>dicere</a:t>
            </a:r>
            <a:r>
              <a:rPr lang="en-US" noProof="0" dirty="0"/>
              <a:t> posse, </a:t>
            </a:r>
            <a:r>
              <a:rPr lang="en-US" noProof="0" dirty="0" err="1"/>
              <a:t>amicos</a:t>
            </a:r>
            <a:r>
              <a:rPr lang="en-US" noProof="0" dirty="0"/>
              <a:t> </a:t>
            </a:r>
            <a:r>
              <a:rPr lang="en-US" noProof="0" dirty="0" err="1"/>
              <a:t>quot</a:t>
            </a:r>
            <a:r>
              <a:rPr lang="en-US" noProof="0" dirty="0"/>
              <a:t> </a:t>
            </a:r>
            <a:r>
              <a:rPr lang="en-US" noProof="0" dirty="0" err="1"/>
              <a:t>haberet</a:t>
            </a:r>
            <a:r>
              <a:rPr lang="en-US" noProof="0" dirty="0"/>
              <a:t>, non posse </a:t>
            </a:r>
            <a:r>
              <a:rPr lang="en-US" noProof="0" dirty="0" err="1"/>
              <a:t>dicere</a:t>
            </a:r>
            <a:r>
              <a:rPr lang="en-US" noProof="0" dirty="0"/>
              <a:t> et in </a:t>
            </a:r>
            <a:r>
              <a:rPr lang="en-US" noProof="0" dirty="0" err="1"/>
              <a:t>illis</a:t>
            </a:r>
            <a:r>
              <a:rPr lang="en-US" noProof="0" dirty="0"/>
              <a:t> </a:t>
            </a:r>
            <a:r>
              <a:rPr lang="en-US" noProof="0" dirty="0" err="1"/>
              <a:t>quidem</a:t>
            </a:r>
            <a:r>
              <a:rPr lang="en-US" noProof="0" dirty="0"/>
              <a:t> </a:t>
            </a:r>
            <a:r>
              <a:rPr lang="en-US" noProof="0" dirty="0" err="1"/>
              <a:t>parandis</a:t>
            </a:r>
            <a:r>
              <a:rPr lang="en-US" noProof="0" dirty="0"/>
              <a:t> </a:t>
            </a:r>
            <a:r>
              <a:rPr lang="en-US" noProof="0" dirty="0" err="1"/>
              <a:t>adhibere</a:t>
            </a:r>
            <a:r>
              <a:rPr lang="en-US" noProof="0" dirty="0"/>
              <a:t> </a:t>
            </a:r>
            <a:r>
              <a:rPr lang="en-US" noProof="0" dirty="0" err="1"/>
              <a:t>curam</a:t>
            </a:r>
            <a:r>
              <a:rPr lang="en-US" noProof="0" dirty="0"/>
              <a:t>, in </a:t>
            </a:r>
            <a:r>
              <a:rPr lang="en-US" noProof="0" dirty="0" err="1"/>
              <a:t>amicis</a:t>
            </a:r>
            <a:r>
              <a:rPr lang="en-US" noProof="0" dirty="0"/>
              <a:t> </a:t>
            </a:r>
            <a:r>
              <a:rPr lang="en-US" noProof="0" dirty="0" err="1"/>
              <a:t>eligendis</a:t>
            </a:r>
            <a:r>
              <a:rPr lang="en-US" noProof="0" dirty="0"/>
              <a:t> </a:t>
            </a:r>
            <a:r>
              <a:rPr lang="en-US" noProof="0" dirty="0" err="1"/>
              <a:t>neglegentis</a:t>
            </a:r>
            <a:r>
              <a:rPr lang="en-US" noProof="0" dirty="0"/>
              <a:t> </a:t>
            </a:r>
            <a:r>
              <a:rPr lang="en-US" noProof="0" dirty="0" err="1"/>
              <a:t>esse</a:t>
            </a:r>
            <a:r>
              <a:rPr lang="en-US" noProof="0" dirty="0"/>
              <a:t> </a:t>
            </a:r>
            <a:r>
              <a:rPr lang="en-US" noProof="0" dirty="0" err="1"/>
              <a:t>nec</a:t>
            </a:r>
            <a:r>
              <a:rPr lang="en-US" noProof="0" dirty="0"/>
              <a:t> </a:t>
            </a:r>
            <a:r>
              <a:rPr lang="en-US" noProof="0" dirty="0" err="1"/>
              <a:t>habere</a:t>
            </a:r>
            <a:r>
              <a:rPr lang="en-US" noProof="0" dirty="0"/>
              <a:t>.</a:t>
            </a:r>
          </a:p>
          <a:p>
            <a:pPr lvl="1"/>
            <a:r>
              <a:rPr lang="en-US" noProof="0" dirty="0" err="1"/>
              <a:t>aaa</a:t>
            </a:r>
            <a:endParaRPr lang="en-US" noProof="0" dirty="0"/>
          </a:p>
        </p:txBody>
      </p:sp>
    </p:spTree>
    <p:extLst>
      <p:ext uri="{BB962C8B-B14F-4D97-AF65-F5344CB8AC3E}">
        <p14:creationId xmlns:p14="http://schemas.microsoft.com/office/powerpoint/2010/main" val="13223921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_Basic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5"/>
            <a:ext cx="7886700" cy="332399"/>
          </a:xfrm>
        </p:spPr>
        <p:txBody>
          <a:bodyPr vert="horz" wrap="square" lIns="0" tIns="0" rIns="0" bIns="0" rtlCol="0" anchor="t">
            <a:spAutoFit/>
          </a:bodyPr>
          <a:lstStyle>
            <a:lvl1pPr>
              <a:defRPr lang="en-US" kern="1500" dirty="0"/>
            </a:lvl1pPr>
          </a:lstStyle>
          <a:p>
            <a:pPr marL="0" marR="0" lvl="0" indent="0" fontAlgn="auto">
              <a:spcBef>
                <a:spcPts val="750"/>
              </a:spcBef>
              <a:spcAft>
                <a:spcPts val="0"/>
              </a:spcAft>
              <a:buClrTx/>
              <a:buSzTx/>
              <a:buFont typeface="Arial" panose="020B0604020202020204" pitchFamily="34" charset="0"/>
              <a:tabLst/>
            </a:pPr>
            <a:r>
              <a:rPr lang="en-US" noProof="0" dirty="0"/>
              <a:t>Insert the title</a:t>
            </a:r>
          </a:p>
        </p:txBody>
      </p:sp>
      <p:sp>
        <p:nvSpPr>
          <p:cNvPr id="6" name="Slide Number Placeholder 5"/>
          <p:cNvSpPr>
            <a:spLocks noGrp="1"/>
          </p:cNvSpPr>
          <p:nvPr>
            <p:ph type="sldNum" sz="quarter" idx="12"/>
          </p:nvPr>
        </p:nvSpPr>
        <p:spPr/>
        <p:txBody>
          <a:bodyPr/>
          <a:lstStyle/>
          <a:p>
            <a:fld id="{A014B4A8-9E50-4F50-BEFA-76F68FFEF320}" type="slidenum">
              <a:rPr/>
              <a:pPr/>
              <a:t>‹#›</a:t>
            </a:fld>
            <a:endParaRPr/>
          </a:p>
        </p:txBody>
      </p:sp>
      <p:sp>
        <p:nvSpPr>
          <p:cNvPr id="7" name="Espace réservé du texte 11">
            <a:extLst>
              <a:ext uri="{FF2B5EF4-FFF2-40B4-BE49-F238E27FC236}">
                <a16:creationId xmlns:a16="http://schemas.microsoft.com/office/drawing/2014/main" id="{333017BA-3AF5-470A-8A77-70AD3F2A3875}"/>
              </a:ext>
            </a:extLst>
          </p:cNvPr>
          <p:cNvSpPr>
            <a:spLocks noGrp="1"/>
          </p:cNvSpPr>
          <p:nvPr>
            <p:ph type="body" sz="quarter" idx="27" hasCustomPrompt="1"/>
          </p:nvPr>
        </p:nvSpPr>
        <p:spPr>
          <a:xfrm>
            <a:off x="628650" y="721708"/>
            <a:ext cx="7886700" cy="344256"/>
          </a:xfrm>
          <a:prstGeom prst="rect">
            <a:avLst/>
          </a:prstGeom>
        </p:spPr>
        <p:txBody>
          <a:bodyPr wrap="square" lIns="0" tIns="0" rIns="0" bIns="0" anchor="t">
            <a:spAutoFit/>
          </a:bodyPr>
          <a:lstStyle>
            <a:lvl1pPr marL="0" indent="0" algn="l">
              <a:lnSpc>
                <a:spcPct val="150000"/>
              </a:lnSpc>
              <a:buNone/>
              <a:defRPr sz="1500" b="1" i="0" kern="1500" baseline="0">
                <a:solidFill>
                  <a:srgbClr val="1050A3"/>
                </a:solidFill>
                <a:latin typeface="Arial" panose="020B0604020202020204" pitchFamily="34" charset="0"/>
                <a:cs typeface="Arial" panose="020B0604020202020204" pitchFamily="34" charset="0"/>
              </a:defRPr>
            </a:lvl1pPr>
          </a:lstStyle>
          <a:p>
            <a:pPr lvl="0"/>
            <a:r>
              <a:rPr lang="en-US" noProof="0" dirty="0"/>
              <a:t>Subtitle</a:t>
            </a:r>
          </a:p>
        </p:txBody>
      </p:sp>
      <p:sp>
        <p:nvSpPr>
          <p:cNvPr id="8" name="Espace réservé du texte 11">
            <a:extLst>
              <a:ext uri="{FF2B5EF4-FFF2-40B4-BE49-F238E27FC236}">
                <a16:creationId xmlns:a16="http://schemas.microsoft.com/office/drawing/2014/main" id="{FA3CD598-32B9-4106-B64B-310B6FD8C85F}"/>
              </a:ext>
            </a:extLst>
          </p:cNvPr>
          <p:cNvSpPr>
            <a:spLocks noGrp="1"/>
          </p:cNvSpPr>
          <p:nvPr>
            <p:ph type="body" sz="quarter" idx="28" hasCustomPrompt="1"/>
          </p:nvPr>
        </p:nvSpPr>
        <p:spPr>
          <a:xfrm>
            <a:off x="628650" y="1134617"/>
            <a:ext cx="7886700" cy="275405"/>
          </a:xfrm>
          <a:prstGeom prst="rect">
            <a:avLst/>
          </a:prstGeom>
        </p:spPr>
        <p:txBody>
          <a:bodyPr wrap="square" lIns="0" tIns="0" rIns="0" bIns="0" anchor="t">
            <a:spAutoFit/>
          </a:bodyPr>
          <a:lstStyle>
            <a:lvl1pPr marL="0" indent="0" algn="l">
              <a:lnSpc>
                <a:spcPct val="15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en-US" noProof="0" dirty="0"/>
              <a:t>Introduction text</a:t>
            </a:r>
          </a:p>
        </p:txBody>
      </p:sp>
      <p:sp>
        <p:nvSpPr>
          <p:cNvPr id="9" name="Espace réservé du texte 11">
            <a:extLst>
              <a:ext uri="{FF2B5EF4-FFF2-40B4-BE49-F238E27FC236}">
                <a16:creationId xmlns:a16="http://schemas.microsoft.com/office/drawing/2014/main" id="{EFAC2B12-4390-4145-B4F0-CC3ED426CA16}"/>
              </a:ext>
            </a:extLst>
          </p:cNvPr>
          <p:cNvSpPr>
            <a:spLocks noGrp="1"/>
          </p:cNvSpPr>
          <p:nvPr>
            <p:ph type="body" sz="quarter" idx="29" hasCustomPrompt="1"/>
          </p:nvPr>
        </p:nvSpPr>
        <p:spPr>
          <a:xfrm>
            <a:off x="628649" y="3813395"/>
            <a:ext cx="7902054" cy="300082"/>
          </a:xfrm>
          <a:prstGeom prst="rect">
            <a:avLst/>
          </a:prstGeom>
        </p:spPr>
        <p:txBody>
          <a:bodyPr wrap="square" lIns="0" tIns="0" rIns="0" bIns="0" anchor="t">
            <a:spAutoFit/>
          </a:bodyPr>
          <a:lstStyle>
            <a:lvl1pPr marL="0" indent="0" algn="l">
              <a:lnSpc>
                <a:spcPct val="150000"/>
              </a:lnSpc>
              <a:buNone/>
              <a:defRPr sz="1300" b="1" i="0" kern="1500" baseline="0">
                <a:solidFill>
                  <a:srgbClr val="1050A3"/>
                </a:solidFill>
                <a:latin typeface="Arial" panose="020B0604020202020204" pitchFamily="34" charset="0"/>
                <a:cs typeface="Arial" panose="020B0604020202020204" pitchFamily="34" charset="0"/>
              </a:defRPr>
            </a:lvl1pPr>
          </a:lstStyle>
          <a:p>
            <a:r>
              <a:rPr lang="en-US" noProof="0" dirty="0"/>
              <a:t>Conclusion text</a:t>
            </a:r>
          </a:p>
        </p:txBody>
      </p:sp>
      <p:sp>
        <p:nvSpPr>
          <p:cNvPr id="11" name="Espace réservé du texte 2">
            <a:extLst>
              <a:ext uri="{FF2B5EF4-FFF2-40B4-BE49-F238E27FC236}">
                <a16:creationId xmlns:a16="http://schemas.microsoft.com/office/drawing/2014/main" id="{2BCC6F19-E372-4CA8-B1E5-6FCFAADB7650}"/>
              </a:ext>
            </a:extLst>
          </p:cNvPr>
          <p:cNvSpPr>
            <a:spLocks noGrp="1"/>
          </p:cNvSpPr>
          <p:nvPr>
            <p:ph type="body" sz="quarter" idx="32" hasCustomPrompt="1"/>
          </p:nvPr>
        </p:nvSpPr>
        <p:spPr>
          <a:xfrm>
            <a:off x="628645" y="1533038"/>
            <a:ext cx="7886699" cy="2280356"/>
          </a:xfrm>
          <a:prstGeom prst="rect">
            <a:avLst/>
          </a:prstGeom>
        </p:spPr>
        <p:txBody>
          <a:bodyPr lIns="0" tIns="45696" rIns="91396" bIns="45696"/>
          <a:lstStyle>
            <a:lvl1pPr marL="177714" indent="-177714">
              <a:buClr>
                <a:schemeClr val="accent5"/>
              </a:buClr>
              <a:buFont typeface="Wingdings" panose="05000000000000000000" pitchFamily="2" charset="2"/>
              <a:buChar char="§"/>
              <a:defRPr sz="1400"/>
            </a:lvl1pPr>
          </a:lstStyle>
          <a:p>
            <a:pPr lvl="0"/>
            <a:r>
              <a:rPr lang="en-US" noProof="0" dirty="0"/>
              <a:t>Sed </a:t>
            </a:r>
            <a:r>
              <a:rPr lang="en-US" noProof="0" dirty="0" err="1"/>
              <a:t>saepe</a:t>
            </a:r>
            <a:r>
              <a:rPr lang="en-US" noProof="0" dirty="0"/>
              <a:t> </a:t>
            </a:r>
            <a:r>
              <a:rPr lang="en-US" noProof="0" dirty="0" err="1"/>
              <a:t>enim</a:t>
            </a:r>
            <a:r>
              <a:rPr lang="en-US" noProof="0" dirty="0"/>
              <a:t> </a:t>
            </a:r>
            <a:r>
              <a:rPr lang="en-US" noProof="0" dirty="0" err="1"/>
              <a:t>redeo</a:t>
            </a:r>
            <a:r>
              <a:rPr lang="en-US" noProof="0" dirty="0"/>
              <a:t> ad </a:t>
            </a:r>
            <a:r>
              <a:rPr lang="en-US" noProof="0" dirty="0" err="1"/>
              <a:t>Scipionem</a:t>
            </a:r>
            <a:r>
              <a:rPr lang="en-US" noProof="0" dirty="0"/>
              <a:t>, </a:t>
            </a:r>
            <a:r>
              <a:rPr lang="en-US" noProof="0" dirty="0" err="1"/>
              <a:t>cuius</a:t>
            </a:r>
            <a:r>
              <a:rPr lang="en-US" noProof="0" dirty="0"/>
              <a:t> </a:t>
            </a:r>
            <a:r>
              <a:rPr lang="en-US" noProof="0" dirty="0" err="1"/>
              <a:t>omnis</a:t>
            </a:r>
            <a:r>
              <a:rPr lang="en-US" noProof="0" dirty="0"/>
              <a:t> </a:t>
            </a:r>
            <a:r>
              <a:rPr lang="en-US" noProof="0" dirty="0" err="1"/>
              <a:t>sermo</a:t>
            </a:r>
            <a:r>
              <a:rPr lang="en-US" noProof="0" dirty="0"/>
              <a:t> </a:t>
            </a:r>
            <a:r>
              <a:rPr lang="en-US" noProof="0" dirty="0" err="1"/>
              <a:t>erat</a:t>
            </a:r>
            <a:r>
              <a:rPr lang="en-US" noProof="0" dirty="0"/>
              <a:t> de </a:t>
            </a:r>
            <a:r>
              <a:rPr lang="en-US" noProof="0" dirty="0" err="1"/>
              <a:t>amicitia</a:t>
            </a:r>
            <a:r>
              <a:rPr lang="en-US" noProof="0" dirty="0"/>
              <a:t> </a:t>
            </a:r>
            <a:r>
              <a:rPr lang="en-US" noProof="0" dirty="0" err="1"/>
              <a:t>querebatur</a:t>
            </a:r>
            <a:r>
              <a:rPr lang="en-US" noProof="0" dirty="0"/>
              <a:t>, quod omnibus in rebus </a:t>
            </a:r>
            <a:r>
              <a:rPr lang="en-US" noProof="0" dirty="0" err="1"/>
              <a:t>homines</a:t>
            </a:r>
            <a:r>
              <a:rPr lang="en-US" noProof="0" dirty="0"/>
              <a:t> </a:t>
            </a:r>
            <a:r>
              <a:rPr lang="en-US" noProof="0" dirty="0" err="1"/>
              <a:t>diligentiores</a:t>
            </a:r>
            <a:r>
              <a:rPr lang="en-US" noProof="0" dirty="0"/>
              <a:t> </a:t>
            </a:r>
            <a:r>
              <a:rPr lang="en-US" noProof="0" dirty="0" err="1"/>
              <a:t>essent</a:t>
            </a:r>
            <a:r>
              <a:rPr lang="en-US" noProof="0" dirty="0"/>
              <a:t>; </a:t>
            </a:r>
            <a:r>
              <a:rPr lang="en-US" noProof="0" dirty="0" err="1"/>
              <a:t>capras</a:t>
            </a:r>
            <a:r>
              <a:rPr lang="en-US" noProof="0" dirty="0"/>
              <a:t> et </a:t>
            </a:r>
            <a:r>
              <a:rPr lang="en-US" noProof="0" dirty="0" err="1"/>
              <a:t>oves</a:t>
            </a:r>
            <a:r>
              <a:rPr lang="en-US" noProof="0" dirty="0"/>
              <a:t> </a:t>
            </a:r>
            <a:r>
              <a:rPr lang="en-US" noProof="0" dirty="0" err="1"/>
              <a:t>quot</a:t>
            </a:r>
            <a:r>
              <a:rPr lang="en-US" noProof="0" dirty="0"/>
              <a:t> </a:t>
            </a:r>
            <a:r>
              <a:rPr lang="en-US" noProof="0" dirty="0" err="1"/>
              <a:t>quisque</a:t>
            </a:r>
            <a:r>
              <a:rPr lang="en-US" noProof="0" dirty="0"/>
              <a:t> </a:t>
            </a:r>
            <a:r>
              <a:rPr lang="en-US" noProof="0" dirty="0" err="1"/>
              <a:t>haberet</a:t>
            </a:r>
            <a:r>
              <a:rPr lang="en-US" noProof="0" dirty="0"/>
              <a:t>, </a:t>
            </a:r>
            <a:r>
              <a:rPr lang="en-US" noProof="0" dirty="0" err="1"/>
              <a:t>dicere</a:t>
            </a:r>
            <a:r>
              <a:rPr lang="en-US" noProof="0" dirty="0"/>
              <a:t> posse, </a:t>
            </a:r>
            <a:r>
              <a:rPr lang="en-US" noProof="0" dirty="0" err="1"/>
              <a:t>amicos</a:t>
            </a:r>
            <a:r>
              <a:rPr lang="en-US" noProof="0" dirty="0"/>
              <a:t> </a:t>
            </a:r>
            <a:r>
              <a:rPr lang="en-US" noProof="0" dirty="0" err="1"/>
              <a:t>quot</a:t>
            </a:r>
            <a:r>
              <a:rPr lang="en-US" noProof="0" dirty="0"/>
              <a:t> </a:t>
            </a:r>
            <a:r>
              <a:rPr lang="en-US" noProof="0" dirty="0" err="1"/>
              <a:t>haberet</a:t>
            </a:r>
            <a:r>
              <a:rPr lang="en-US" noProof="0" dirty="0"/>
              <a:t>, non posse </a:t>
            </a:r>
            <a:r>
              <a:rPr lang="en-US" noProof="0" dirty="0" err="1"/>
              <a:t>dicere</a:t>
            </a:r>
            <a:r>
              <a:rPr lang="en-US" noProof="0" dirty="0"/>
              <a:t> et in </a:t>
            </a:r>
            <a:r>
              <a:rPr lang="en-US" noProof="0" dirty="0" err="1"/>
              <a:t>illis</a:t>
            </a:r>
            <a:r>
              <a:rPr lang="en-US" noProof="0" dirty="0"/>
              <a:t> </a:t>
            </a:r>
            <a:r>
              <a:rPr lang="en-US" noProof="0" dirty="0" err="1"/>
              <a:t>quidem</a:t>
            </a:r>
            <a:r>
              <a:rPr lang="en-US" noProof="0" dirty="0"/>
              <a:t> </a:t>
            </a:r>
            <a:r>
              <a:rPr lang="en-US" noProof="0" dirty="0" err="1"/>
              <a:t>parandis</a:t>
            </a:r>
            <a:r>
              <a:rPr lang="en-US" noProof="0" dirty="0"/>
              <a:t> </a:t>
            </a:r>
            <a:r>
              <a:rPr lang="en-US" noProof="0" dirty="0" err="1"/>
              <a:t>adhibere</a:t>
            </a:r>
            <a:r>
              <a:rPr lang="en-US" noProof="0" dirty="0"/>
              <a:t> </a:t>
            </a:r>
            <a:r>
              <a:rPr lang="en-US" noProof="0" dirty="0" err="1"/>
              <a:t>curam</a:t>
            </a:r>
            <a:r>
              <a:rPr lang="en-US" noProof="0" dirty="0"/>
              <a:t>, in </a:t>
            </a:r>
            <a:r>
              <a:rPr lang="en-US" noProof="0" dirty="0" err="1"/>
              <a:t>amicis</a:t>
            </a:r>
            <a:r>
              <a:rPr lang="en-US" noProof="0" dirty="0"/>
              <a:t> </a:t>
            </a:r>
            <a:r>
              <a:rPr lang="en-US" noProof="0" dirty="0" err="1"/>
              <a:t>eligendis</a:t>
            </a:r>
            <a:r>
              <a:rPr lang="en-US" noProof="0" dirty="0"/>
              <a:t> </a:t>
            </a:r>
            <a:r>
              <a:rPr lang="en-US" noProof="0" dirty="0" err="1"/>
              <a:t>neglegentis</a:t>
            </a:r>
            <a:r>
              <a:rPr lang="en-US" noProof="0" dirty="0"/>
              <a:t> </a:t>
            </a:r>
            <a:r>
              <a:rPr lang="en-US" noProof="0" dirty="0" err="1"/>
              <a:t>esse</a:t>
            </a:r>
            <a:r>
              <a:rPr lang="en-US" noProof="0" dirty="0"/>
              <a:t> </a:t>
            </a:r>
            <a:r>
              <a:rPr lang="en-US" noProof="0" dirty="0" err="1"/>
              <a:t>nec</a:t>
            </a:r>
            <a:r>
              <a:rPr lang="en-US" noProof="0" dirty="0"/>
              <a:t> habere.</a:t>
            </a:r>
          </a:p>
        </p:txBody>
      </p:sp>
    </p:spTree>
    <p:extLst>
      <p:ext uri="{BB962C8B-B14F-4D97-AF65-F5344CB8AC3E}">
        <p14:creationId xmlns:p14="http://schemas.microsoft.com/office/powerpoint/2010/main" val="24762519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_Basic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5"/>
            <a:ext cx="7886700" cy="332399"/>
          </a:xfrm>
        </p:spPr>
        <p:txBody>
          <a:bodyPr vert="horz" wrap="square" lIns="0" tIns="0" rIns="0" bIns="0" rtlCol="0" anchor="t">
            <a:spAutoFit/>
          </a:bodyPr>
          <a:lstStyle>
            <a:lvl1pPr>
              <a:defRPr lang="en-US" kern="1500" dirty="0"/>
            </a:lvl1pPr>
          </a:lstStyle>
          <a:p>
            <a:pPr marL="0" marR="0" lvl="0" indent="0" fontAlgn="auto">
              <a:spcBef>
                <a:spcPts val="750"/>
              </a:spcBef>
              <a:spcAft>
                <a:spcPts val="0"/>
              </a:spcAft>
              <a:buClrTx/>
              <a:buSzTx/>
              <a:buFont typeface="Arial" panose="020B0604020202020204" pitchFamily="34" charset="0"/>
              <a:tabLst/>
            </a:pPr>
            <a:r>
              <a:rPr lang="en-US" noProof="0" dirty="0"/>
              <a:t>Insert the title</a:t>
            </a:r>
          </a:p>
        </p:txBody>
      </p:sp>
      <p:sp>
        <p:nvSpPr>
          <p:cNvPr id="6" name="Slide Number Placeholder 5"/>
          <p:cNvSpPr>
            <a:spLocks noGrp="1"/>
          </p:cNvSpPr>
          <p:nvPr>
            <p:ph type="sldNum" sz="quarter" idx="12"/>
          </p:nvPr>
        </p:nvSpPr>
        <p:spPr/>
        <p:txBody>
          <a:bodyPr/>
          <a:lstStyle/>
          <a:p>
            <a:fld id="{A014B4A8-9E50-4F50-BEFA-76F68FFEF320}" type="slidenum">
              <a:rPr/>
              <a:pPr/>
              <a:t>‹#›</a:t>
            </a:fld>
            <a:endParaRPr/>
          </a:p>
        </p:txBody>
      </p:sp>
      <p:sp>
        <p:nvSpPr>
          <p:cNvPr id="7" name="Espace réservé du texte 11">
            <a:extLst>
              <a:ext uri="{FF2B5EF4-FFF2-40B4-BE49-F238E27FC236}">
                <a16:creationId xmlns:a16="http://schemas.microsoft.com/office/drawing/2014/main" id="{333017BA-3AF5-470A-8A77-70AD3F2A3875}"/>
              </a:ext>
            </a:extLst>
          </p:cNvPr>
          <p:cNvSpPr>
            <a:spLocks noGrp="1"/>
          </p:cNvSpPr>
          <p:nvPr>
            <p:ph type="body" sz="quarter" idx="27" hasCustomPrompt="1"/>
          </p:nvPr>
        </p:nvSpPr>
        <p:spPr>
          <a:xfrm>
            <a:off x="628647" y="727667"/>
            <a:ext cx="7886700" cy="344256"/>
          </a:xfrm>
          <a:prstGeom prst="rect">
            <a:avLst/>
          </a:prstGeom>
        </p:spPr>
        <p:txBody>
          <a:bodyPr wrap="square" lIns="0" tIns="0" rIns="0" bIns="0" anchor="t">
            <a:spAutoFit/>
          </a:bodyPr>
          <a:lstStyle>
            <a:lvl1pPr marL="0" indent="0" algn="l">
              <a:lnSpc>
                <a:spcPct val="150000"/>
              </a:lnSpc>
              <a:buNone/>
              <a:defRPr sz="1500" b="1" i="0" kern="1500" baseline="0">
                <a:solidFill>
                  <a:srgbClr val="1050A3"/>
                </a:solidFill>
                <a:latin typeface="Arial" panose="020B0604020202020204" pitchFamily="34" charset="0"/>
                <a:cs typeface="Arial" panose="020B0604020202020204" pitchFamily="34" charset="0"/>
              </a:defRPr>
            </a:lvl1pPr>
          </a:lstStyle>
          <a:p>
            <a:pPr lvl="0"/>
            <a:r>
              <a:rPr lang="en-US" noProof="0" dirty="0"/>
              <a:t>Subtitle</a:t>
            </a:r>
          </a:p>
        </p:txBody>
      </p:sp>
      <p:sp>
        <p:nvSpPr>
          <p:cNvPr id="8" name="Espace réservé du texte 11">
            <a:extLst>
              <a:ext uri="{FF2B5EF4-FFF2-40B4-BE49-F238E27FC236}">
                <a16:creationId xmlns:a16="http://schemas.microsoft.com/office/drawing/2014/main" id="{FA3CD598-32B9-4106-B64B-310B6FD8C85F}"/>
              </a:ext>
            </a:extLst>
          </p:cNvPr>
          <p:cNvSpPr>
            <a:spLocks noGrp="1"/>
          </p:cNvSpPr>
          <p:nvPr>
            <p:ph type="body" sz="quarter" idx="28" hasCustomPrompt="1"/>
          </p:nvPr>
        </p:nvSpPr>
        <p:spPr>
          <a:xfrm>
            <a:off x="628650" y="1134617"/>
            <a:ext cx="7886700" cy="275405"/>
          </a:xfrm>
          <a:prstGeom prst="rect">
            <a:avLst/>
          </a:prstGeom>
        </p:spPr>
        <p:txBody>
          <a:bodyPr wrap="square" lIns="0" tIns="0" rIns="0" bIns="0" anchor="t">
            <a:spAutoFit/>
          </a:bodyPr>
          <a:lstStyle>
            <a:lvl1pPr marL="0" indent="0" algn="l">
              <a:lnSpc>
                <a:spcPct val="15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en-US" noProof="0" dirty="0"/>
              <a:t>Introduction text</a:t>
            </a:r>
          </a:p>
        </p:txBody>
      </p:sp>
      <p:sp>
        <p:nvSpPr>
          <p:cNvPr id="9" name="Espace réservé du texte 11">
            <a:extLst>
              <a:ext uri="{FF2B5EF4-FFF2-40B4-BE49-F238E27FC236}">
                <a16:creationId xmlns:a16="http://schemas.microsoft.com/office/drawing/2014/main" id="{EFAC2B12-4390-4145-B4F0-CC3ED426CA16}"/>
              </a:ext>
            </a:extLst>
          </p:cNvPr>
          <p:cNvSpPr>
            <a:spLocks noGrp="1"/>
          </p:cNvSpPr>
          <p:nvPr>
            <p:ph type="body" sz="quarter" idx="29" hasCustomPrompt="1"/>
          </p:nvPr>
        </p:nvSpPr>
        <p:spPr>
          <a:xfrm>
            <a:off x="628650" y="3813395"/>
            <a:ext cx="7886698" cy="300082"/>
          </a:xfrm>
          <a:prstGeom prst="rect">
            <a:avLst/>
          </a:prstGeom>
        </p:spPr>
        <p:txBody>
          <a:bodyPr wrap="square" lIns="0" tIns="0" rIns="0" bIns="0" anchor="t">
            <a:spAutoFit/>
          </a:bodyPr>
          <a:lstStyle>
            <a:lvl1pPr marL="0" indent="0" algn="l">
              <a:lnSpc>
                <a:spcPct val="150000"/>
              </a:lnSpc>
              <a:buNone/>
              <a:defRPr sz="1300" b="1" i="0" kern="1500" baseline="0">
                <a:solidFill>
                  <a:srgbClr val="1050A3"/>
                </a:solidFill>
                <a:latin typeface="Arial" panose="020B0604020202020204" pitchFamily="34" charset="0"/>
                <a:cs typeface="Arial" panose="020B0604020202020204" pitchFamily="34" charset="0"/>
              </a:defRPr>
            </a:lvl1pPr>
          </a:lstStyle>
          <a:p>
            <a:r>
              <a:rPr lang="en-US" noProof="0" dirty="0"/>
              <a:t>Conclusion text</a:t>
            </a:r>
          </a:p>
        </p:txBody>
      </p:sp>
      <p:sp>
        <p:nvSpPr>
          <p:cNvPr id="12" name="Espace réservé du texte 2">
            <a:extLst>
              <a:ext uri="{FF2B5EF4-FFF2-40B4-BE49-F238E27FC236}">
                <a16:creationId xmlns:a16="http://schemas.microsoft.com/office/drawing/2014/main" id="{E16CA1B3-0AD1-4D99-AE81-89882354A79D}"/>
              </a:ext>
            </a:extLst>
          </p:cNvPr>
          <p:cNvSpPr>
            <a:spLocks noGrp="1"/>
          </p:cNvSpPr>
          <p:nvPr>
            <p:ph type="body" sz="quarter" idx="31" hasCustomPrompt="1"/>
          </p:nvPr>
        </p:nvSpPr>
        <p:spPr>
          <a:xfrm>
            <a:off x="628647" y="1533038"/>
            <a:ext cx="3852000" cy="2280356"/>
          </a:xfrm>
          <a:prstGeom prst="rect">
            <a:avLst/>
          </a:prstGeom>
        </p:spPr>
        <p:txBody>
          <a:bodyPr lIns="0" tIns="45696" rIns="91396" bIns="45696"/>
          <a:lstStyle>
            <a:lvl1pPr marL="177714" indent="-177714">
              <a:buClr>
                <a:schemeClr val="accent5"/>
              </a:buClr>
              <a:buFont typeface="Wingdings" panose="05000000000000000000" pitchFamily="2" charset="2"/>
              <a:buChar char="§"/>
              <a:defRPr sz="1400"/>
            </a:lvl1pPr>
          </a:lstStyle>
          <a:p>
            <a:pPr lvl="0"/>
            <a:r>
              <a:rPr lang="en-US" noProof="0" dirty="0"/>
              <a:t>Sed </a:t>
            </a:r>
            <a:r>
              <a:rPr lang="en-US" noProof="0" dirty="0" err="1"/>
              <a:t>saepe</a:t>
            </a:r>
            <a:r>
              <a:rPr lang="en-US" noProof="0" dirty="0"/>
              <a:t> </a:t>
            </a:r>
            <a:r>
              <a:rPr lang="en-US" noProof="0" dirty="0" err="1"/>
              <a:t>enim</a:t>
            </a:r>
            <a:r>
              <a:rPr lang="en-US" noProof="0" dirty="0"/>
              <a:t> </a:t>
            </a:r>
            <a:r>
              <a:rPr lang="en-US" noProof="0" dirty="0" err="1"/>
              <a:t>redeo</a:t>
            </a:r>
            <a:r>
              <a:rPr lang="en-US" noProof="0" dirty="0"/>
              <a:t> ad </a:t>
            </a:r>
            <a:r>
              <a:rPr lang="en-US" noProof="0" dirty="0" err="1"/>
              <a:t>Scipionem</a:t>
            </a:r>
            <a:r>
              <a:rPr lang="en-US" noProof="0" dirty="0"/>
              <a:t>, </a:t>
            </a:r>
            <a:r>
              <a:rPr lang="en-US" noProof="0" dirty="0" err="1"/>
              <a:t>cuius</a:t>
            </a:r>
            <a:r>
              <a:rPr lang="en-US" noProof="0" dirty="0"/>
              <a:t> </a:t>
            </a:r>
            <a:r>
              <a:rPr lang="en-US" noProof="0" dirty="0" err="1"/>
              <a:t>omnis</a:t>
            </a:r>
            <a:r>
              <a:rPr lang="en-US" noProof="0" dirty="0"/>
              <a:t> </a:t>
            </a:r>
            <a:r>
              <a:rPr lang="en-US" noProof="0" dirty="0" err="1"/>
              <a:t>sermo</a:t>
            </a:r>
            <a:r>
              <a:rPr lang="en-US" noProof="0" dirty="0"/>
              <a:t> </a:t>
            </a:r>
            <a:r>
              <a:rPr lang="en-US" noProof="0" dirty="0" err="1"/>
              <a:t>erat</a:t>
            </a:r>
            <a:r>
              <a:rPr lang="en-US" noProof="0" dirty="0"/>
              <a:t> de </a:t>
            </a:r>
            <a:r>
              <a:rPr lang="en-US" noProof="0" dirty="0" err="1"/>
              <a:t>amicitia</a:t>
            </a:r>
            <a:r>
              <a:rPr lang="en-US" noProof="0" dirty="0"/>
              <a:t> </a:t>
            </a:r>
            <a:r>
              <a:rPr lang="en-US" noProof="0" dirty="0" err="1"/>
              <a:t>querebatur</a:t>
            </a:r>
            <a:r>
              <a:rPr lang="en-US" noProof="0" dirty="0"/>
              <a:t>, quod omnibus in rebus </a:t>
            </a:r>
            <a:r>
              <a:rPr lang="en-US" noProof="0" dirty="0" err="1"/>
              <a:t>homines</a:t>
            </a:r>
            <a:r>
              <a:rPr lang="en-US" noProof="0" dirty="0"/>
              <a:t> </a:t>
            </a:r>
            <a:r>
              <a:rPr lang="en-US" noProof="0" dirty="0" err="1"/>
              <a:t>diligentiores</a:t>
            </a:r>
            <a:r>
              <a:rPr lang="en-US" noProof="0" dirty="0"/>
              <a:t> </a:t>
            </a:r>
            <a:r>
              <a:rPr lang="en-US" noProof="0" dirty="0" err="1"/>
              <a:t>essent</a:t>
            </a:r>
            <a:r>
              <a:rPr lang="en-US" noProof="0" dirty="0"/>
              <a:t>; </a:t>
            </a:r>
            <a:r>
              <a:rPr lang="en-US" noProof="0" dirty="0" err="1"/>
              <a:t>capras</a:t>
            </a:r>
            <a:r>
              <a:rPr lang="en-US" noProof="0" dirty="0"/>
              <a:t> et </a:t>
            </a:r>
            <a:r>
              <a:rPr lang="en-US" noProof="0" dirty="0" err="1"/>
              <a:t>oves</a:t>
            </a:r>
            <a:r>
              <a:rPr lang="en-US" noProof="0" dirty="0"/>
              <a:t> </a:t>
            </a:r>
            <a:r>
              <a:rPr lang="en-US" noProof="0" dirty="0" err="1"/>
              <a:t>quot</a:t>
            </a:r>
            <a:r>
              <a:rPr lang="en-US" noProof="0" dirty="0"/>
              <a:t> </a:t>
            </a:r>
            <a:r>
              <a:rPr lang="en-US" noProof="0" dirty="0" err="1"/>
              <a:t>quisque</a:t>
            </a:r>
            <a:r>
              <a:rPr lang="en-US" noProof="0" dirty="0"/>
              <a:t> </a:t>
            </a:r>
            <a:r>
              <a:rPr lang="en-US" noProof="0" dirty="0" err="1"/>
              <a:t>haberet</a:t>
            </a:r>
            <a:r>
              <a:rPr lang="en-US" noProof="0" dirty="0"/>
              <a:t>, </a:t>
            </a:r>
            <a:r>
              <a:rPr lang="en-US" noProof="0" dirty="0" err="1"/>
              <a:t>dicere</a:t>
            </a:r>
            <a:r>
              <a:rPr lang="en-US" noProof="0" dirty="0"/>
              <a:t> posse, </a:t>
            </a:r>
            <a:r>
              <a:rPr lang="en-US" noProof="0" dirty="0" err="1"/>
              <a:t>amicos</a:t>
            </a:r>
            <a:r>
              <a:rPr lang="en-US" noProof="0" dirty="0"/>
              <a:t> </a:t>
            </a:r>
            <a:r>
              <a:rPr lang="en-US" noProof="0" dirty="0" err="1"/>
              <a:t>quot</a:t>
            </a:r>
            <a:r>
              <a:rPr lang="en-US" noProof="0" dirty="0"/>
              <a:t> </a:t>
            </a:r>
            <a:r>
              <a:rPr lang="en-US" noProof="0" dirty="0" err="1"/>
              <a:t>haberet</a:t>
            </a:r>
            <a:r>
              <a:rPr lang="en-US" noProof="0" dirty="0"/>
              <a:t>, non posse </a:t>
            </a:r>
            <a:r>
              <a:rPr lang="en-US" noProof="0" dirty="0" err="1"/>
              <a:t>dicere</a:t>
            </a:r>
            <a:r>
              <a:rPr lang="en-US" noProof="0" dirty="0"/>
              <a:t> et in </a:t>
            </a:r>
            <a:r>
              <a:rPr lang="en-US" noProof="0" dirty="0" err="1"/>
              <a:t>illis</a:t>
            </a:r>
            <a:r>
              <a:rPr lang="en-US" noProof="0" dirty="0"/>
              <a:t> </a:t>
            </a:r>
            <a:r>
              <a:rPr lang="en-US" noProof="0" dirty="0" err="1"/>
              <a:t>quidem</a:t>
            </a:r>
            <a:r>
              <a:rPr lang="en-US" noProof="0" dirty="0"/>
              <a:t> </a:t>
            </a:r>
            <a:r>
              <a:rPr lang="en-US" noProof="0" dirty="0" err="1"/>
              <a:t>parandis</a:t>
            </a:r>
            <a:r>
              <a:rPr lang="en-US" noProof="0" dirty="0"/>
              <a:t> </a:t>
            </a:r>
            <a:r>
              <a:rPr lang="en-US" noProof="0" dirty="0" err="1"/>
              <a:t>adhibere</a:t>
            </a:r>
            <a:r>
              <a:rPr lang="en-US" noProof="0" dirty="0"/>
              <a:t> </a:t>
            </a:r>
            <a:r>
              <a:rPr lang="en-US" noProof="0" dirty="0" err="1"/>
              <a:t>curam</a:t>
            </a:r>
            <a:r>
              <a:rPr lang="en-US" noProof="0" dirty="0"/>
              <a:t>, in </a:t>
            </a:r>
            <a:r>
              <a:rPr lang="en-US" noProof="0" dirty="0" err="1"/>
              <a:t>amicis</a:t>
            </a:r>
            <a:r>
              <a:rPr lang="en-US" noProof="0" dirty="0"/>
              <a:t> </a:t>
            </a:r>
            <a:r>
              <a:rPr lang="en-US" noProof="0" dirty="0" err="1"/>
              <a:t>eligendis</a:t>
            </a:r>
            <a:r>
              <a:rPr lang="en-US" noProof="0" dirty="0"/>
              <a:t> </a:t>
            </a:r>
            <a:r>
              <a:rPr lang="en-US" noProof="0" dirty="0" err="1"/>
              <a:t>neglegentis</a:t>
            </a:r>
            <a:r>
              <a:rPr lang="en-US" noProof="0" dirty="0"/>
              <a:t> </a:t>
            </a:r>
            <a:r>
              <a:rPr lang="en-US" noProof="0" dirty="0" err="1"/>
              <a:t>esse</a:t>
            </a:r>
            <a:r>
              <a:rPr lang="en-US" noProof="0" dirty="0"/>
              <a:t> </a:t>
            </a:r>
            <a:r>
              <a:rPr lang="en-US" noProof="0" dirty="0" err="1"/>
              <a:t>nec</a:t>
            </a:r>
            <a:r>
              <a:rPr lang="en-US" noProof="0" dirty="0"/>
              <a:t> habere.</a:t>
            </a:r>
          </a:p>
        </p:txBody>
      </p:sp>
      <p:sp>
        <p:nvSpPr>
          <p:cNvPr id="13" name="Espace réservé du texte 2">
            <a:extLst>
              <a:ext uri="{FF2B5EF4-FFF2-40B4-BE49-F238E27FC236}">
                <a16:creationId xmlns:a16="http://schemas.microsoft.com/office/drawing/2014/main" id="{3F02FDA4-39AE-46A7-A0AE-408FB202E5A8}"/>
              </a:ext>
            </a:extLst>
          </p:cNvPr>
          <p:cNvSpPr>
            <a:spLocks noGrp="1"/>
          </p:cNvSpPr>
          <p:nvPr>
            <p:ph type="body" sz="quarter" idx="32" hasCustomPrompt="1"/>
          </p:nvPr>
        </p:nvSpPr>
        <p:spPr>
          <a:xfrm>
            <a:off x="4663347" y="1533038"/>
            <a:ext cx="3852000" cy="2280356"/>
          </a:xfrm>
          <a:prstGeom prst="rect">
            <a:avLst/>
          </a:prstGeom>
        </p:spPr>
        <p:txBody>
          <a:bodyPr lIns="0" tIns="45696" rIns="91396" bIns="45696"/>
          <a:lstStyle>
            <a:lvl1pPr marL="177714" indent="-177714">
              <a:buClr>
                <a:schemeClr val="accent5"/>
              </a:buClr>
              <a:buFont typeface="Wingdings" panose="05000000000000000000" pitchFamily="2" charset="2"/>
              <a:buChar char="§"/>
              <a:defRPr sz="1400"/>
            </a:lvl1pPr>
          </a:lstStyle>
          <a:p>
            <a:pPr lvl="0"/>
            <a:r>
              <a:rPr lang="en-US" noProof="0" dirty="0"/>
              <a:t>Sed </a:t>
            </a:r>
            <a:r>
              <a:rPr lang="en-US" noProof="0" dirty="0" err="1"/>
              <a:t>saepe</a:t>
            </a:r>
            <a:r>
              <a:rPr lang="en-US" noProof="0" dirty="0"/>
              <a:t> </a:t>
            </a:r>
            <a:r>
              <a:rPr lang="en-US" noProof="0" dirty="0" err="1"/>
              <a:t>enim</a:t>
            </a:r>
            <a:r>
              <a:rPr lang="en-US" noProof="0" dirty="0"/>
              <a:t> </a:t>
            </a:r>
            <a:r>
              <a:rPr lang="en-US" noProof="0" dirty="0" err="1"/>
              <a:t>redeo</a:t>
            </a:r>
            <a:r>
              <a:rPr lang="en-US" noProof="0" dirty="0"/>
              <a:t> ad </a:t>
            </a:r>
            <a:r>
              <a:rPr lang="en-US" noProof="0" dirty="0" err="1"/>
              <a:t>Scipionem</a:t>
            </a:r>
            <a:r>
              <a:rPr lang="en-US" noProof="0" dirty="0"/>
              <a:t>, </a:t>
            </a:r>
            <a:r>
              <a:rPr lang="en-US" noProof="0" dirty="0" err="1"/>
              <a:t>cuius</a:t>
            </a:r>
            <a:r>
              <a:rPr lang="en-US" noProof="0" dirty="0"/>
              <a:t> </a:t>
            </a:r>
            <a:r>
              <a:rPr lang="en-US" noProof="0" dirty="0" err="1"/>
              <a:t>omnis</a:t>
            </a:r>
            <a:r>
              <a:rPr lang="en-US" noProof="0" dirty="0"/>
              <a:t> </a:t>
            </a:r>
            <a:r>
              <a:rPr lang="en-US" noProof="0" dirty="0" err="1"/>
              <a:t>sermo</a:t>
            </a:r>
            <a:r>
              <a:rPr lang="en-US" noProof="0" dirty="0"/>
              <a:t> </a:t>
            </a:r>
            <a:r>
              <a:rPr lang="en-US" noProof="0" dirty="0" err="1"/>
              <a:t>erat</a:t>
            </a:r>
            <a:r>
              <a:rPr lang="en-US" noProof="0" dirty="0"/>
              <a:t> de </a:t>
            </a:r>
            <a:r>
              <a:rPr lang="en-US" noProof="0" dirty="0" err="1"/>
              <a:t>amicitia</a:t>
            </a:r>
            <a:r>
              <a:rPr lang="en-US" noProof="0" dirty="0"/>
              <a:t> </a:t>
            </a:r>
            <a:r>
              <a:rPr lang="en-US" noProof="0" dirty="0" err="1"/>
              <a:t>querebatur</a:t>
            </a:r>
            <a:r>
              <a:rPr lang="en-US" noProof="0" dirty="0"/>
              <a:t>, quod omnibus in rebus </a:t>
            </a:r>
            <a:r>
              <a:rPr lang="en-US" noProof="0" dirty="0" err="1"/>
              <a:t>homines</a:t>
            </a:r>
            <a:r>
              <a:rPr lang="en-US" noProof="0" dirty="0"/>
              <a:t> </a:t>
            </a:r>
            <a:r>
              <a:rPr lang="en-US" noProof="0" dirty="0" err="1"/>
              <a:t>diligentiores</a:t>
            </a:r>
            <a:r>
              <a:rPr lang="en-US" noProof="0" dirty="0"/>
              <a:t> </a:t>
            </a:r>
            <a:r>
              <a:rPr lang="en-US" noProof="0" dirty="0" err="1"/>
              <a:t>essent</a:t>
            </a:r>
            <a:r>
              <a:rPr lang="en-US" noProof="0" dirty="0"/>
              <a:t>; </a:t>
            </a:r>
            <a:r>
              <a:rPr lang="en-US" noProof="0" dirty="0" err="1"/>
              <a:t>capras</a:t>
            </a:r>
            <a:r>
              <a:rPr lang="en-US" noProof="0" dirty="0"/>
              <a:t> et </a:t>
            </a:r>
            <a:r>
              <a:rPr lang="en-US" noProof="0" dirty="0" err="1"/>
              <a:t>oves</a:t>
            </a:r>
            <a:r>
              <a:rPr lang="en-US" noProof="0" dirty="0"/>
              <a:t> </a:t>
            </a:r>
            <a:r>
              <a:rPr lang="en-US" noProof="0" dirty="0" err="1"/>
              <a:t>quot</a:t>
            </a:r>
            <a:r>
              <a:rPr lang="en-US" noProof="0" dirty="0"/>
              <a:t> </a:t>
            </a:r>
            <a:r>
              <a:rPr lang="en-US" noProof="0" dirty="0" err="1"/>
              <a:t>quisque</a:t>
            </a:r>
            <a:r>
              <a:rPr lang="en-US" noProof="0" dirty="0"/>
              <a:t> </a:t>
            </a:r>
            <a:r>
              <a:rPr lang="en-US" noProof="0" dirty="0" err="1"/>
              <a:t>haberet</a:t>
            </a:r>
            <a:r>
              <a:rPr lang="en-US" noProof="0" dirty="0"/>
              <a:t>, </a:t>
            </a:r>
            <a:r>
              <a:rPr lang="en-US" noProof="0" dirty="0" err="1"/>
              <a:t>dicere</a:t>
            </a:r>
            <a:r>
              <a:rPr lang="en-US" noProof="0" dirty="0"/>
              <a:t> posse, </a:t>
            </a:r>
            <a:r>
              <a:rPr lang="en-US" noProof="0" dirty="0" err="1"/>
              <a:t>amicos</a:t>
            </a:r>
            <a:r>
              <a:rPr lang="en-US" noProof="0" dirty="0"/>
              <a:t> </a:t>
            </a:r>
            <a:r>
              <a:rPr lang="en-US" noProof="0" dirty="0" err="1"/>
              <a:t>quot</a:t>
            </a:r>
            <a:r>
              <a:rPr lang="en-US" noProof="0" dirty="0"/>
              <a:t> </a:t>
            </a:r>
            <a:r>
              <a:rPr lang="en-US" noProof="0" dirty="0" err="1"/>
              <a:t>haberet</a:t>
            </a:r>
            <a:r>
              <a:rPr lang="en-US" noProof="0" dirty="0"/>
              <a:t>, non posse </a:t>
            </a:r>
            <a:r>
              <a:rPr lang="en-US" noProof="0" dirty="0" err="1"/>
              <a:t>dicere</a:t>
            </a:r>
            <a:r>
              <a:rPr lang="en-US" noProof="0" dirty="0"/>
              <a:t> et in </a:t>
            </a:r>
            <a:r>
              <a:rPr lang="en-US" noProof="0" dirty="0" err="1"/>
              <a:t>illis</a:t>
            </a:r>
            <a:r>
              <a:rPr lang="en-US" noProof="0" dirty="0"/>
              <a:t> </a:t>
            </a:r>
            <a:r>
              <a:rPr lang="en-US" noProof="0" dirty="0" err="1"/>
              <a:t>quidem</a:t>
            </a:r>
            <a:r>
              <a:rPr lang="en-US" noProof="0" dirty="0"/>
              <a:t> </a:t>
            </a:r>
            <a:r>
              <a:rPr lang="en-US" noProof="0" dirty="0" err="1"/>
              <a:t>parandis</a:t>
            </a:r>
            <a:r>
              <a:rPr lang="en-US" noProof="0" dirty="0"/>
              <a:t> </a:t>
            </a:r>
            <a:r>
              <a:rPr lang="en-US" noProof="0" dirty="0" err="1"/>
              <a:t>adhibere</a:t>
            </a:r>
            <a:r>
              <a:rPr lang="en-US" noProof="0" dirty="0"/>
              <a:t> </a:t>
            </a:r>
            <a:r>
              <a:rPr lang="en-US" noProof="0" dirty="0" err="1"/>
              <a:t>curam</a:t>
            </a:r>
            <a:r>
              <a:rPr lang="en-US" noProof="0" dirty="0"/>
              <a:t>, in </a:t>
            </a:r>
            <a:r>
              <a:rPr lang="en-US" noProof="0" dirty="0" err="1"/>
              <a:t>amicis</a:t>
            </a:r>
            <a:r>
              <a:rPr lang="en-US" noProof="0" dirty="0"/>
              <a:t> </a:t>
            </a:r>
            <a:r>
              <a:rPr lang="en-US" noProof="0" dirty="0" err="1"/>
              <a:t>eligendis</a:t>
            </a:r>
            <a:r>
              <a:rPr lang="en-US" noProof="0" dirty="0"/>
              <a:t> </a:t>
            </a:r>
            <a:r>
              <a:rPr lang="en-US" noProof="0" dirty="0" err="1"/>
              <a:t>neglegentis</a:t>
            </a:r>
            <a:r>
              <a:rPr lang="en-US" noProof="0" dirty="0"/>
              <a:t> </a:t>
            </a:r>
            <a:r>
              <a:rPr lang="en-US" noProof="0" dirty="0" err="1"/>
              <a:t>esse</a:t>
            </a:r>
            <a:r>
              <a:rPr lang="en-US" noProof="0" dirty="0"/>
              <a:t> </a:t>
            </a:r>
            <a:r>
              <a:rPr lang="en-US" noProof="0" dirty="0" err="1"/>
              <a:t>nec</a:t>
            </a:r>
            <a:r>
              <a:rPr lang="en-US" noProof="0" dirty="0"/>
              <a:t> habere.</a:t>
            </a:r>
          </a:p>
        </p:txBody>
      </p:sp>
    </p:spTree>
    <p:extLst>
      <p:ext uri="{BB962C8B-B14F-4D97-AF65-F5344CB8AC3E}">
        <p14:creationId xmlns:p14="http://schemas.microsoft.com/office/powerpoint/2010/main" val="15703929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xt_Basic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5"/>
            <a:ext cx="7886700" cy="332399"/>
          </a:xfrm>
        </p:spPr>
        <p:txBody>
          <a:bodyPr vert="horz" wrap="square" lIns="0" tIns="0" rIns="0" bIns="0" rtlCol="0" anchor="t">
            <a:spAutoFit/>
          </a:bodyPr>
          <a:lstStyle>
            <a:lvl1pPr>
              <a:defRPr lang="en-US" kern="1500" dirty="0"/>
            </a:lvl1pPr>
          </a:lstStyle>
          <a:p>
            <a:pPr marL="0" marR="0" lvl="0" indent="0" fontAlgn="auto">
              <a:spcBef>
                <a:spcPts val="750"/>
              </a:spcBef>
              <a:spcAft>
                <a:spcPts val="0"/>
              </a:spcAft>
              <a:buClrTx/>
              <a:buSzTx/>
              <a:buFont typeface="Arial" panose="020B0604020202020204" pitchFamily="34" charset="0"/>
              <a:tabLst/>
            </a:pPr>
            <a:r>
              <a:rPr lang="en-US" noProof="0" dirty="0"/>
              <a:t>Insert the title</a:t>
            </a:r>
          </a:p>
        </p:txBody>
      </p:sp>
      <p:sp>
        <p:nvSpPr>
          <p:cNvPr id="6" name="Slide Number Placeholder 5"/>
          <p:cNvSpPr>
            <a:spLocks noGrp="1"/>
          </p:cNvSpPr>
          <p:nvPr>
            <p:ph type="sldNum" sz="quarter" idx="12"/>
          </p:nvPr>
        </p:nvSpPr>
        <p:spPr/>
        <p:txBody>
          <a:bodyPr/>
          <a:lstStyle/>
          <a:p>
            <a:fld id="{A014B4A8-9E50-4F50-BEFA-76F68FFEF320}" type="slidenum">
              <a:rPr/>
              <a:pPr/>
              <a:t>‹#›</a:t>
            </a:fld>
            <a:endParaRPr/>
          </a:p>
        </p:txBody>
      </p:sp>
      <p:sp>
        <p:nvSpPr>
          <p:cNvPr id="7" name="Espace réservé du texte 11">
            <a:extLst>
              <a:ext uri="{FF2B5EF4-FFF2-40B4-BE49-F238E27FC236}">
                <a16:creationId xmlns:a16="http://schemas.microsoft.com/office/drawing/2014/main" id="{333017BA-3AF5-470A-8A77-70AD3F2A3875}"/>
              </a:ext>
            </a:extLst>
          </p:cNvPr>
          <p:cNvSpPr>
            <a:spLocks noGrp="1"/>
          </p:cNvSpPr>
          <p:nvPr>
            <p:ph type="body" sz="quarter" idx="27" hasCustomPrompt="1"/>
          </p:nvPr>
        </p:nvSpPr>
        <p:spPr>
          <a:xfrm>
            <a:off x="628647" y="727667"/>
            <a:ext cx="7886700" cy="344256"/>
          </a:xfrm>
          <a:prstGeom prst="rect">
            <a:avLst/>
          </a:prstGeom>
        </p:spPr>
        <p:txBody>
          <a:bodyPr wrap="square" lIns="0" tIns="0" rIns="0" bIns="0" anchor="t">
            <a:spAutoFit/>
          </a:bodyPr>
          <a:lstStyle>
            <a:lvl1pPr marL="0" indent="0" algn="l">
              <a:lnSpc>
                <a:spcPct val="150000"/>
              </a:lnSpc>
              <a:buNone/>
              <a:defRPr sz="1500" b="1" i="0" kern="1500" baseline="0">
                <a:solidFill>
                  <a:srgbClr val="1050A3"/>
                </a:solidFill>
                <a:latin typeface="Arial" panose="020B0604020202020204" pitchFamily="34" charset="0"/>
                <a:cs typeface="Arial" panose="020B0604020202020204" pitchFamily="34" charset="0"/>
              </a:defRPr>
            </a:lvl1pPr>
          </a:lstStyle>
          <a:p>
            <a:pPr lvl="0"/>
            <a:r>
              <a:rPr lang="en-US" noProof="0" dirty="0"/>
              <a:t>Subtitle</a:t>
            </a:r>
          </a:p>
        </p:txBody>
      </p:sp>
      <p:sp>
        <p:nvSpPr>
          <p:cNvPr id="8" name="Espace réservé du texte 2">
            <a:extLst>
              <a:ext uri="{FF2B5EF4-FFF2-40B4-BE49-F238E27FC236}">
                <a16:creationId xmlns:a16="http://schemas.microsoft.com/office/drawing/2014/main" id="{0C5CE0D5-473B-4ABD-9BE0-960E0C47EA8E}"/>
              </a:ext>
            </a:extLst>
          </p:cNvPr>
          <p:cNvSpPr>
            <a:spLocks noGrp="1"/>
          </p:cNvSpPr>
          <p:nvPr>
            <p:ph type="body" sz="quarter" idx="28" hasCustomPrompt="1"/>
          </p:nvPr>
        </p:nvSpPr>
        <p:spPr>
          <a:xfrm>
            <a:off x="628646" y="1139338"/>
            <a:ext cx="2536615" cy="3341222"/>
          </a:xfrm>
          <a:prstGeom prst="rect">
            <a:avLst/>
          </a:prstGeom>
        </p:spPr>
        <p:txBody>
          <a:bodyPr lIns="0" tIns="45696" rIns="91396" bIns="45696"/>
          <a:lstStyle>
            <a:lvl1pPr marL="177714" indent="-177714">
              <a:buClr>
                <a:schemeClr val="accent5"/>
              </a:buClr>
              <a:buFont typeface="Wingdings" panose="05000000000000000000" pitchFamily="2" charset="2"/>
              <a:buChar char="§"/>
              <a:defRPr sz="1400"/>
            </a:lvl1pPr>
          </a:lstStyle>
          <a:p>
            <a:pPr lvl="0"/>
            <a:r>
              <a:rPr lang="en-US" noProof="0" dirty="0"/>
              <a:t>Sed </a:t>
            </a:r>
            <a:r>
              <a:rPr lang="en-US" noProof="0" dirty="0" err="1"/>
              <a:t>saepe</a:t>
            </a:r>
            <a:r>
              <a:rPr lang="en-US" noProof="0" dirty="0"/>
              <a:t> </a:t>
            </a:r>
            <a:r>
              <a:rPr lang="en-US" noProof="0" dirty="0" err="1"/>
              <a:t>enim</a:t>
            </a:r>
            <a:r>
              <a:rPr lang="en-US" noProof="0" dirty="0"/>
              <a:t> </a:t>
            </a:r>
            <a:r>
              <a:rPr lang="en-US" noProof="0" dirty="0" err="1"/>
              <a:t>redeo</a:t>
            </a:r>
            <a:r>
              <a:rPr lang="en-US" noProof="0" dirty="0"/>
              <a:t> ad </a:t>
            </a:r>
            <a:r>
              <a:rPr lang="en-US" noProof="0" dirty="0" err="1"/>
              <a:t>Scipionem</a:t>
            </a:r>
            <a:r>
              <a:rPr lang="en-US" noProof="0" dirty="0"/>
              <a:t>, </a:t>
            </a:r>
            <a:r>
              <a:rPr lang="en-US" noProof="0" dirty="0" err="1"/>
              <a:t>cuius</a:t>
            </a:r>
            <a:r>
              <a:rPr lang="en-US" noProof="0" dirty="0"/>
              <a:t> </a:t>
            </a:r>
            <a:r>
              <a:rPr lang="en-US" noProof="0" dirty="0" err="1"/>
              <a:t>omnis</a:t>
            </a:r>
            <a:r>
              <a:rPr lang="en-US" noProof="0" dirty="0"/>
              <a:t> </a:t>
            </a:r>
            <a:r>
              <a:rPr lang="en-US" noProof="0" dirty="0" err="1"/>
              <a:t>sermo</a:t>
            </a:r>
            <a:r>
              <a:rPr lang="en-US" noProof="0" dirty="0"/>
              <a:t> </a:t>
            </a:r>
            <a:r>
              <a:rPr lang="en-US" noProof="0" dirty="0" err="1"/>
              <a:t>erat</a:t>
            </a:r>
            <a:r>
              <a:rPr lang="en-US" noProof="0" dirty="0"/>
              <a:t> de </a:t>
            </a:r>
            <a:r>
              <a:rPr lang="en-US" noProof="0" dirty="0" err="1"/>
              <a:t>amicitia</a:t>
            </a:r>
            <a:r>
              <a:rPr lang="en-US" noProof="0" dirty="0"/>
              <a:t> </a:t>
            </a:r>
            <a:r>
              <a:rPr lang="en-US" noProof="0" dirty="0" err="1"/>
              <a:t>querebatur</a:t>
            </a:r>
            <a:r>
              <a:rPr lang="en-US" noProof="0" dirty="0"/>
              <a:t>, quod omnibus in rebus </a:t>
            </a:r>
            <a:r>
              <a:rPr lang="en-US" noProof="0" dirty="0" err="1"/>
              <a:t>homines</a:t>
            </a:r>
            <a:r>
              <a:rPr lang="en-US" noProof="0" dirty="0"/>
              <a:t> </a:t>
            </a:r>
            <a:r>
              <a:rPr lang="en-US" noProof="0" dirty="0" err="1"/>
              <a:t>diligentiores</a:t>
            </a:r>
            <a:r>
              <a:rPr lang="en-US" noProof="0" dirty="0"/>
              <a:t> </a:t>
            </a:r>
            <a:r>
              <a:rPr lang="en-US" noProof="0" dirty="0" err="1"/>
              <a:t>essent</a:t>
            </a:r>
            <a:r>
              <a:rPr lang="en-US" noProof="0" dirty="0"/>
              <a:t>; </a:t>
            </a:r>
            <a:r>
              <a:rPr lang="en-US" noProof="0" dirty="0" err="1"/>
              <a:t>capras</a:t>
            </a:r>
            <a:r>
              <a:rPr lang="en-US" noProof="0" dirty="0"/>
              <a:t> et </a:t>
            </a:r>
            <a:r>
              <a:rPr lang="en-US" noProof="0" dirty="0" err="1"/>
              <a:t>oves</a:t>
            </a:r>
            <a:r>
              <a:rPr lang="en-US" noProof="0" dirty="0"/>
              <a:t> </a:t>
            </a:r>
            <a:r>
              <a:rPr lang="en-US" noProof="0" dirty="0" err="1"/>
              <a:t>quot</a:t>
            </a:r>
            <a:r>
              <a:rPr lang="en-US" noProof="0" dirty="0"/>
              <a:t> </a:t>
            </a:r>
            <a:r>
              <a:rPr lang="en-US" noProof="0" dirty="0" err="1"/>
              <a:t>quisque</a:t>
            </a:r>
            <a:r>
              <a:rPr lang="en-US" noProof="0" dirty="0"/>
              <a:t> </a:t>
            </a:r>
            <a:r>
              <a:rPr lang="en-US" noProof="0" dirty="0" err="1"/>
              <a:t>haberet</a:t>
            </a:r>
            <a:r>
              <a:rPr lang="en-US" noProof="0" dirty="0"/>
              <a:t>, </a:t>
            </a:r>
            <a:r>
              <a:rPr lang="en-US" noProof="0" dirty="0" err="1"/>
              <a:t>dicere</a:t>
            </a:r>
            <a:r>
              <a:rPr lang="en-US" noProof="0" dirty="0"/>
              <a:t> posse, </a:t>
            </a:r>
            <a:r>
              <a:rPr lang="en-US" noProof="0" dirty="0" err="1"/>
              <a:t>amicos</a:t>
            </a:r>
            <a:r>
              <a:rPr lang="en-US" noProof="0" dirty="0"/>
              <a:t> </a:t>
            </a:r>
            <a:r>
              <a:rPr lang="en-US" noProof="0" dirty="0" err="1"/>
              <a:t>quot</a:t>
            </a:r>
            <a:r>
              <a:rPr lang="en-US" noProof="0" dirty="0"/>
              <a:t> </a:t>
            </a:r>
            <a:r>
              <a:rPr lang="en-US" noProof="0" dirty="0" err="1"/>
              <a:t>haberet</a:t>
            </a:r>
            <a:r>
              <a:rPr lang="en-US" noProof="0" dirty="0"/>
              <a:t>, non posse </a:t>
            </a:r>
            <a:r>
              <a:rPr lang="en-US" noProof="0" dirty="0" err="1"/>
              <a:t>dicere</a:t>
            </a:r>
            <a:r>
              <a:rPr lang="en-US" noProof="0" dirty="0"/>
              <a:t> et in </a:t>
            </a:r>
            <a:r>
              <a:rPr lang="en-US" noProof="0" dirty="0" err="1"/>
              <a:t>illis</a:t>
            </a:r>
            <a:r>
              <a:rPr lang="en-US" noProof="0" dirty="0"/>
              <a:t> </a:t>
            </a:r>
            <a:r>
              <a:rPr lang="en-US" noProof="0" dirty="0" err="1"/>
              <a:t>quidem</a:t>
            </a:r>
            <a:r>
              <a:rPr lang="en-US" noProof="0" dirty="0"/>
              <a:t> </a:t>
            </a:r>
            <a:r>
              <a:rPr lang="en-US" noProof="0" dirty="0" err="1"/>
              <a:t>parandis</a:t>
            </a:r>
            <a:r>
              <a:rPr lang="en-US" noProof="0" dirty="0"/>
              <a:t> </a:t>
            </a:r>
            <a:r>
              <a:rPr lang="en-US" noProof="0" dirty="0" err="1"/>
              <a:t>adhibere</a:t>
            </a:r>
            <a:r>
              <a:rPr lang="en-US" noProof="0" dirty="0"/>
              <a:t> </a:t>
            </a:r>
            <a:r>
              <a:rPr lang="en-US" noProof="0" dirty="0" err="1"/>
              <a:t>curam</a:t>
            </a:r>
            <a:r>
              <a:rPr lang="en-US" noProof="0" dirty="0"/>
              <a:t>, in </a:t>
            </a:r>
            <a:r>
              <a:rPr lang="en-US" noProof="0" dirty="0" err="1"/>
              <a:t>amicis</a:t>
            </a:r>
            <a:r>
              <a:rPr lang="en-US" noProof="0" dirty="0"/>
              <a:t> </a:t>
            </a:r>
            <a:r>
              <a:rPr lang="en-US" noProof="0" dirty="0" err="1"/>
              <a:t>eligendis</a:t>
            </a:r>
            <a:r>
              <a:rPr lang="en-US" noProof="0" dirty="0"/>
              <a:t> </a:t>
            </a:r>
            <a:r>
              <a:rPr lang="en-US" noProof="0" dirty="0" err="1"/>
              <a:t>neglegentis</a:t>
            </a:r>
            <a:r>
              <a:rPr lang="en-US" noProof="0" dirty="0"/>
              <a:t> </a:t>
            </a:r>
            <a:r>
              <a:rPr lang="en-US" noProof="0" dirty="0" err="1"/>
              <a:t>esse</a:t>
            </a:r>
            <a:r>
              <a:rPr lang="en-US" noProof="0" dirty="0"/>
              <a:t> </a:t>
            </a:r>
            <a:r>
              <a:rPr lang="en-US" noProof="0" dirty="0" err="1"/>
              <a:t>nec</a:t>
            </a:r>
            <a:r>
              <a:rPr lang="en-US" noProof="0" dirty="0"/>
              <a:t> habere.</a:t>
            </a:r>
          </a:p>
        </p:txBody>
      </p:sp>
      <p:sp>
        <p:nvSpPr>
          <p:cNvPr id="9" name="Espace réservé du texte 2">
            <a:extLst>
              <a:ext uri="{FF2B5EF4-FFF2-40B4-BE49-F238E27FC236}">
                <a16:creationId xmlns:a16="http://schemas.microsoft.com/office/drawing/2014/main" id="{2234960C-DED5-49B2-BC8B-7D677FEB8DA7}"/>
              </a:ext>
            </a:extLst>
          </p:cNvPr>
          <p:cNvSpPr>
            <a:spLocks noGrp="1"/>
          </p:cNvSpPr>
          <p:nvPr>
            <p:ph type="body" sz="quarter" idx="29" hasCustomPrompt="1"/>
          </p:nvPr>
        </p:nvSpPr>
        <p:spPr>
          <a:xfrm>
            <a:off x="3311369" y="1139338"/>
            <a:ext cx="2536615" cy="3341222"/>
          </a:xfrm>
          <a:prstGeom prst="rect">
            <a:avLst/>
          </a:prstGeom>
        </p:spPr>
        <p:txBody>
          <a:bodyPr lIns="0" tIns="45696" rIns="91396" bIns="45696"/>
          <a:lstStyle>
            <a:lvl1pPr marL="177714" indent="-177714">
              <a:buClr>
                <a:schemeClr val="accent5"/>
              </a:buClr>
              <a:buFont typeface="Wingdings" panose="05000000000000000000" pitchFamily="2" charset="2"/>
              <a:buChar char="§"/>
              <a:defRPr sz="1400"/>
            </a:lvl1pPr>
          </a:lstStyle>
          <a:p>
            <a:pPr lvl="0"/>
            <a:r>
              <a:rPr lang="en-US" noProof="0" dirty="0"/>
              <a:t>Sed </a:t>
            </a:r>
            <a:r>
              <a:rPr lang="en-US" noProof="0" dirty="0" err="1"/>
              <a:t>saepe</a:t>
            </a:r>
            <a:r>
              <a:rPr lang="en-US" noProof="0" dirty="0"/>
              <a:t> </a:t>
            </a:r>
            <a:r>
              <a:rPr lang="en-US" noProof="0" dirty="0" err="1"/>
              <a:t>enim</a:t>
            </a:r>
            <a:r>
              <a:rPr lang="en-US" noProof="0" dirty="0"/>
              <a:t> </a:t>
            </a:r>
            <a:r>
              <a:rPr lang="en-US" noProof="0" dirty="0" err="1"/>
              <a:t>redeo</a:t>
            </a:r>
            <a:r>
              <a:rPr lang="en-US" noProof="0" dirty="0"/>
              <a:t> ad </a:t>
            </a:r>
            <a:r>
              <a:rPr lang="en-US" noProof="0" dirty="0" err="1"/>
              <a:t>Scipionem</a:t>
            </a:r>
            <a:r>
              <a:rPr lang="en-US" noProof="0" dirty="0"/>
              <a:t>, </a:t>
            </a:r>
            <a:r>
              <a:rPr lang="en-US" noProof="0" dirty="0" err="1"/>
              <a:t>cuius</a:t>
            </a:r>
            <a:r>
              <a:rPr lang="en-US" noProof="0" dirty="0"/>
              <a:t> </a:t>
            </a:r>
            <a:r>
              <a:rPr lang="en-US" noProof="0" dirty="0" err="1"/>
              <a:t>omnis</a:t>
            </a:r>
            <a:r>
              <a:rPr lang="en-US" noProof="0" dirty="0"/>
              <a:t> </a:t>
            </a:r>
            <a:r>
              <a:rPr lang="en-US" noProof="0" dirty="0" err="1"/>
              <a:t>sermo</a:t>
            </a:r>
            <a:r>
              <a:rPr lang="en-US" noProof="0" dirty="0"/>
              <a:t> </a:t>
            </a:r>
            <a:r>
              <a:rPr lang="en-US" noProof="0" dirty="0" err="1"/>
              <a:t>erat</a:t>
            </a:r>
            <a:r>
              <a:rPr lang="en-US" noProof="0" dirty="0"/>
              <a:t> de </a:t>
            </a:r>
            <a:r>
              <a:rPr lang="en-US" noProof="0" dirty="0" err="1"/>
              <a:t>amicitia</a:t>
            </a:r>
            <a:r>
              <a:rPr lang="en-US" noProof="0" dirty="0"/>
              <a:t> </a:t>
            </a:r>
            <a:r>
              <a:rPr lang="en-US" noProof="0" dirty="0" err="1"/>
              <a:t>querebatur</a:t>
            </a:r>
            <a:r>
              <a:rPr lang="en-US" noProof="0" dirty="0"/>
              <a:t>, quod omnibus in rebus </a:t>
            </a:r>
            <a:r>
              <a:rPr lang="en-US" noProof="0" dirty="0" err="1"/>
              <a:t>homines</a:t>
            </a:r>
            <a:r>
              <a:rPr lang="en-US" noProof="0" dirty="0"/>
              <a:t> </a:t>
            </a:r>
            <a:r>
              <a:rPr lang="en-US" noProof="0" dirty="0" err="1"/>
              <a:t>diligentiores</a:t>
            </a:r>
            <a:r>
              <a:rPr lang="en-US" noProof="0" dirty="0"/>
              <a:t> </a:t>
            </a:r>
            <a:r>
              <a:rPr lang="en-US" noProof="0" dirty="0" err="1"/>
              <a:t>essent</a:t>
            </a:r>
            <a:r>
              <a:rPr lang="en-US" noProof="0" dirty="0"/>
              <a:t>; </a:t>
            </a:r>
            <a:r>
              <a:rPr lang="en-US" noProof="0" dirty="0" err="1"/>
              <a:t>capras</a:t>
            </a:r>
            <a:r>
              <a:rPr lang="en-US" noProof="0" dirty="0"/>
              <a:t> et </a:t>
            </a:r>
            <a:r>
              <a:rPr lang="en-US" noProof="0" dirty="0" err="1"/>
              <a:t>oves</a:t>
            </a:r>
            <a:r>
              <a:rPr lang="en-US" noProof="0" dirty="0"/>
              <a:t> </a:t>
            </a:r>
            <a:r>
              <a:rPr lang="en-US" noProof="0" dirty="0" err="1"/>
              <a:t>quot</a:t>
            </a:r>
            <a:r>
              <a:rPr lang="en-US" noProof="0" dirty="0"/>
              <a:t> </a:t>
            </a:r>
            <a:r>
              <a:rPr lang="en-US" noProof="0" dirty="0" err="1"/>
              <a:t>quisque</a:t>
            </a:r>
            <a:r>
              <a:rPr lang="en-US" noProof="0" dirty="0"/>
              <a:t> </a:t>
            </a:r>
            <a:r>
              <a:rPr lang="en-US" noProof="0" dirty="0" err="1"/>
              <a:t>haberet</a:t>
            </a:r>
            <a:r>
              <a:rPr lang="en-US" noProof="0" dirty="0"/>
              <a:t>, </a:t>
            </a:r>
            <a:r>
              <a:rPr lang="en-US" noProof="0" dirty="0" err="1"/>
              <a:t>dicere</a:t>
            </a:r>
            <a:r>
              <a:rPr lang="en-US" noProof="0" dirty="0"/>
              <a:t> posse, </a:t>
            </a:r>
            <a:r>
              <a:rPr lang="en-US" noProof="0" dirty="0" err="1"/>
              <a:t>amicos</a:t>
            </a:r>
            <a:r>
              <a:rPr lang="en-US" noProof="0" dirty="0"/>
              <a:t> </a:t>
            </a:r>
            <a:r>
              <a:rPr lang="en-US" noProof="0" dirty="0" err="1"/>
              <a:t>quot</a:t>
            </a:r>
            <a:r>
              <a:rPr lang="en-US" noProof="0" dirty="0"/>
              <a:t> </a:t>
            </a:r>
            <a:r>
              <a:rPr lang="en-US" noProof="0" dirty="0" err="1"/>
              <a:t>haberet</a:t>
            </a:r>
            <a:r>
              <a:rPr lang="en-US" noProof="0" dirty="0"/>
              <a:t>, non posse </a:t>
            </a:r>
            <a:r>
              <a:rPr lang="en-US" noProof="0" dirty="0" err="1"/>
              <a:t>dicere</a:t>
            </a:r>
            <a:r>
              <a:rPr lang="en-US" noProof="0" dirty="0"/>
              <a:t> et in </a:t>
            </a:r>
            <a:r>
              <a:rPr lang="en-US" noProof="0" dirty="0" err="1"/>
              <a:t>illis</a:t>
            </a:r>
            <a:r>
              <a:rPr lang="en-US" noProof="0" dirty="0"/>
              <a:t> </a:t>
            </a:r>
            <a:r>
              <a:rPr lang="en-US" noProof="0" dirty="0" err="1"/>
              <a:t>quidem</a:t>
            </a:r>
            <a:r>
              <a:rPr lang="en-US" noProof="0" dirty="0"/>
              <a:t> </a:t>
            </a:r>
            <a:r>
              <a:rPr lang="en-US" noProof="0" dirty="0" err="1"/>
              <a:t>parandis</a:t>
            </a:r>
            <a:r>
              <a:rPr lang="en-US" noProof="0" dirty="0"/>
              <a:t> </a:t>
            </a:r>
            <a:r>
              <a:rPr lang="en-US" noProof="0" dirty="0" err="1"/>
              <a:t>adhibere</a:t>
            </a:r>
            <a:r>
              <a:rPr lang="en-US" noProof="0" dirty="0"/>
              <a:t> </a:t>
            </a:r>
            <a:r>
              <a:rPr lang="en-US" noProof="0" dirty="0" err="1"/>
              <a:t>curam</a:t>
            </a:r>
            <a:r>
              <a:rPr lang="en-US" noProof="0" dirty="0"/>
              <a:t>, in </a:t>
            </a:r>
            <a:r>
              <a:rPr lang="en-US" noProof="0" dirty="0" err="1"/>
              <a:t>amicis</a:t>
            </a:r>
            <a:r>
              <a:rPr lang="en-US" noProof="0" dirty="0"/>
              <a:t> </a:t>
            </a:r>
            <a:r>
              <a:rPr lang="en-US" noProof="0" dirty="0" err="1"/>
              <a:t>eligendis</a:t>
            </a:r>
            <a:r>
              <a:rPr lang="en-US" noProof="0" dirty="0"/>
              <a:t> </a:t>
            </a:r>
            <a:r>
              <a:rPr lang="en-US" noProof="0" dirty="0" err="1"/>
              <a:t>neglegentis</a:t>
            </a:r>
            <a:r>
              <a:rPr lang="en-US" noProof="0" dirty="0"/>
              <a:t> </a:t>
            </a:r>
            <a:r>
              <a:rPr lang="en-US" noProof="0" dirty="0" err="1"/>
              <a:t>esse</a:t>
            </a:r>
            <a:r>
              <a:rPr lang="en-US" noProof="0" dirty="0"/>
              <a:t> </a:t>
            </a:r>
            <a:r>
              <a:rPr lang="en-US" noProof="0" dirty="0" err="1"/>
              <a:t>nec</a:t>
            </a:r>
            <a:r>
              <a:rPr lang="en-US" noProof="0" dirty="0"/>
              <a:t> habere.</a:t>
            </a:r>
          </a:p>
        </p:txBody>
      </p:sp>
      <p:sp>
        <p:nvSpPr>
          <p:cNvPr id="13" name="Espace réservé du texte 2">
            <a:extLst>
              <a:ext uri="{FF2B5EF4-FFF2-40B4-BE49-F238E27FC236}">
                <a16:creationId xmlns:a16="http://schemas.microsoft.com/office/drawing/2014/main" id="{08890B9E-06CF-49D3-A701-EA111AE72829}"/>
              </a:ext>
            </a:extLst>
          </p:cNvPr>
          <p:cNvSpPr>
            <a:spLocks noGrp="1"/>
          </p:cNvSpPr>
          <p:nvPr>
            <p:ph type="body" sz="quarter" idx="30" hasCustomPrompt="1"/>
          </p:nvPr>
        </p:nvSpPr>
        <p:spPr>
          <a:xfrm>
            <a:off x="5994089" y="1139338"/>
            <a:ext cx="2536615" cy="3341222"/>
          </a:xfrm>
          <a:prstGeom prst="rect">
            <a:avLst/>
          </a:prstGeom>
        </p:spPr>
        <p:txBody>
          <a:bodyPr lIns="0" tIns="45696" rIns="91396" bIns="45696"/>
          <a:lstStyle>
            <a:lvl1pPr marL="177714" indent="-177714">
              <a:buClr>
                <a:schemeClr val="accent5"/>
              </a:buClr>
              <a:buFont typeface="Wingdings" panose="05000000000000000000" pitchFamily="2" charset="2"/>
              <a:buChar char="§"/>
              <a:defRPr sz="1400"/>
            </a:lvl1pPr>
          </a:lstStyle>
          <a:p>
            <a:pPr lvl="0"/>
            <a:r>
              <a:rPr lang="en-US" noProof="0" dirty="0"/>
              <a:t>Sed </a:t>
            </a:r>
            <a:r>
              <a:rPr lang="en-US" noProof="0" dirty="0" err="1"/>
              <a:t>saepe</a:t>
            </a:r>
            <a:r>
              <a:rPr lang="en-US" noProof="0" dirty="0"/>
              <a:t> </a:t>
            </a:r>
            <a:r>
              <a:rPr lang="en-US" noProof="0" dirty="0" err="1"/>
              <a:t>enim</a:t>
            </a:r>
            <a:r>
              <a:rPr lang="en-US" noProof="0" dirty="0"/>
              <a:t> </a:t>
            </a:r>
            <a:r>
              <a:rPr lang="en-US" noProof="0" dirty="0" err="1"/>
              <a:t>redeo</a:t>
            </a:r>
            <a:r>
              <a:rPr lang="en-US" noProof="0" dirty="0"/>
              <a:t> ad </a:t>
            </a:r>
            <a:r>
              <a:rPr lang="en-US" noProof="0" dirty="0" err="1"/>
              <a:t>Scipionem</a:t>
            </a:r>
            <a:r>
              <a:rPr lang="en-US" noProof="0" dirty="0"/>
              <a:t>, </a:t>
            </a:r>
            <a:r>
              <a:rPr lang="en-US" noProof="0" dirty="0" err="1"/>
              <a:t>cuius</a:t>
            </a:r>
            <a:r>
              <a:rPr lang="en-US" noProof="0" dirty="0"/>
              <a:t> </a:t>
            </a:r>
            <a:r>
              <a:rPr lang="en-US" noProof="0" dirty="0" err="1"/>
              <a:t>omnis</a:t>
            </a:r>
            <a:r>
              <a:rPr lang="en-US" noProof="0" dirty="0"/>
              <a:t> </a:t>
            </a:r>
            <a:r>
              <a:rPr lang="en-US" noProof="0" dirty="0" err="1"/>
              <a:t>sermo</a:t>
            </a:r>
            <a:r>
              <a:rPr lang="en-US" noProof="0" dirty="0"/>
              <a:t> </a:t>
            </a:r>
            <a:r>
              <a:rPr lang="en-US" noProof="0" dirty="0" err="1"/>
              <a:t>erat</a:t>
            </a:r>
            <a:r>
              <a:rPr lang="en-US" noProof="0" dirty="0"/>
              <a:t> de </a:t>
            </a:r>
            <a:r>
              <a:rPr lang="en-US" noProof="0" dirty="0" err="1"/>
              <a:t>amicitia</a:t>
            </a:r>
            <a:r>
              <a:rPr lang="en-US" noProof="0" dirty="0"/>
              <a:t> </a:t>
            </a:r>
            <a:r>
              <a:rPr lang="en-US" noProof="0" dirty="0" err="1"/>
              <a:t>querebatur</a:t>
            </a:r>
            <a:r>
              <a:rPr lang="en-US" noProof="0" dirty="0"/>
              <a:t>, quod omnibus in rebus </a:t>
            </a:r>
            <a:r>
              <a:rPr lang="en-US" noProof="0" dirty="0" err="1"/>
              <a:t>homines</a:t>
            </a:r>
            <a:r>
              <a:rPr lang="en-US" noProof="0" dirty="0"/>
              <a:t> </a:t>
            </a:r>
            <a:r>
              <a:rPr lang="en-US" noProof="0" dirty="0" err="1"/>
              <a:t>diligentiores</a:t>
            </a:r>
            <a:r>
              <a:rPr lang="en-US" noProof="0" dirty="0"/>
              <a:t> </a:t>
            </a:r>
            <a:r>
              <a:rPr lang="en-US" noProof="0" dirty="0" err="1"/>
              <a:t>essent</a:t>
            </a:r>
            <a:r>
              <a:rPr lang="en-US" noProof="0" dirty="0"/>
              <a:t>; </a:t>
            </a:r>
            <a:r>
              <a:rPr lang="en-US" noProof="0" dirty="0" err="1"/>
              <a:t>capras</a:t>
            </a:r>
            <a:r>
              <a:rPr lang="en-US" noProof="0" dirty="0"/>
              <a:t> et </a:t>
            </a:r>
            <a:r>
              <a:rPr lang="en-US" noProof="0" dirty="0" err="1"/>
              <a:t>oves</a:t>
            </a:r>
            <a:r>
              <a:rPr lang="en-US" noProof="0" dirty="0"/>
              <a:t> </a:t>
            </a:r>
            <a:r>
              <a:rPr lang="en-US" noProof="0" dirty="0" err="1"/>
              <a:t>quot</a:t>
            </a:r>
            <a:r>
              <a:rPr lang="en-US" noProof="0" dirty="0"/>
              <a:t> </a:t>
            </a:r>
            <a:r>
              <a:rPr lang="en-US" noProof="0" dirty="0" err="1"/>
              <a:t>quisque</a:t>
            </a:r>
            <a:r>
              <a:rPr lang="en-US" noProof="0" dirty="0"/>
              <a:t> </a:t>
            </a:r>
            <a:r>
              <a:rPr lang="en-US" noProof="0" dirty="0" err="1"/>
              <a:t>haberet</a:t>
            </a:r>
            <a:r>
              <a:rPr lang="en-US" noProof="0" dirty="0"/>
              <a:t>, </a:t>
            </a:r>
            <a:r>
              <a:rPr lang="en-US" noProof="0" dirty="0" err="1"/>
              <a:t>dicere</a:t>
            </a:r>
            <a:r>
              <a:rPr lang="en-US" noProof="0" dirty="0"/>
              <a:t> posse, </a:t>
            </a:r>
            <a:r>
              <a:rPr lang="en-US" noProof="0" dirty="0" err="1"/>
              <a:t>amicos</a:t>
            </a:r>
            <a:r>
              <a:rPr lang="en-US" noProof="0" dirty="0"/>
              <a:t> </a:t>
            </a:r>
            <a:r>
              <a:rPr lang="en-US" noProof="0" dirty="0" err="1"/>
              <a:t>quot</a:t>
            </a:r>
            <a:r>
              <a:rPr lang="en-US" noProof="0" dirty="0"/>
              <a:t> </a:t>
            </a:r>
            <a:r>
              <a:rPr lang="en-US" noProof="0" dirty="0" err="1"/>
              <a:t>haberet</a:t>
            </a:r>
            <a:r>
              <a:rPr lang="en-US" noProof="0" dirty="0"/>
              <a:t>, non posse </a:t>
            </a:r>
            <a:r>
              <a:rPr lang="en-US" noProof="0" dirty="0" err="1"/>
              <a:t>dicere</a:t>
            </a:r>
            <a:r>
              <a:rPr lang="en-US" noProof="0" dirty="0"/>
              <a:t> et in </a:t>
            </a:r>
            <a:r>
              <a:rPr lang="en-US" noProof="0" dirty="0" err="1"/>
              <a:t>illis</a:t>
            </a:r>
            <a:r>
              <a:rPr lang="en-US" noProof="0" dirty="0"/>
              <a:t> </a:t>
            </a:r>
            <a:r>
              <a:rPr lang="en-US" noProof="0" dirty="0" err="1"/>
              <a:t>quidem</a:t>
            </a:r>
            <a:r>
              <a:rPr lang="en-US" noProof="0" dirty="0"/>
              <a:t> </a:t>
            </a:r>
            <a:r>
              <a:rPr lang="en-US" noProof="0" dirty="0" err="1"/>
              <a:t>parandis</a:t>
            </a:r>
            <a:r>
              <a:rPr lang="en-US" noProof="0" dirty="0"/>
              <a:t> </a:t>
            </a:r>
            <a:r>
              <a:rPr lang="en-US" noProof="0" dirty="0" err="1"/>
              <a:t>adhibere</a:t>
            </a:r>
            <a:r>
              <a:rPr lang="en-US" noProof="0" dirty="0"/>
              <a:t> </a:t>
            </a:r>
            <a:r>
              <a:rPr lang="en-US" noProof="0" dirty="0" err="1"/>
              <a:t>curam</a:t>
            </a:r>
            <a:r>
              <a:rPr lang="en-US" noProof="0" dirty="0"/>
              <a:t>, in </a:t>
            </a:r>
            <a:r>
              <a:rPr lang="en-US" noProof="0" dirty="0" err="1"/>
              <a:t>amicis</a:t>
            </a:r>
            <a:r>
              <a:rPr lang="en-US" noProof="0" dirty="0"/>
              <a:t> </a:t>
            </a:r>
            <a:r>
              <a:rPr lang="en-US" noProof="0" dirty="0" err="1"/>
              <a:t>eligendis</a:t>
            </a:r>
            <a:r>
              <a:rPr lang="en-US" noProof="0" dirty="0"/>
              <a:t> </a:t>
            </a:r>
            <a:r>
              <a:rPr lang="en-US" noProof="0" dirty="0" err="1"/>
              <a:t>neglegentis</a:t>
            </a:r>
            <a:r>
              <a:rPr lang="en-US" noProof="0" dirty="0"/>
              <a:t> </a:t>
            </a:r>
            <a:r>
              <a:rPr lang="en-US" noProof="0" dirty="0" err="1"/>
              <a:t>esse</a:t>
            </a:r>
            <a:r>
              <a:rPr lang="en-US" noProof="0" dirty="0"/>
              <a:t> </a:t>
            </a:r>
            <a:r>
              <a:rPr lang="en-US" noProof="0" dirty="0" err="1"/>
              <a:t>nec</a:t>
            </a:r>
            <a:r>
              <a:rPr lang="en-US" noProof="0" dirty="0"/>
              <a:t> habere.</a:t>
            </a:r>
          </a:p>
        </p:txBody>
      </p:sp>
    </p:spTree>
    <p:extLst>
      <p:ext uri="{BB962C8B-B14F-4D97-AF65-F5344CB8AC3E}">
        <p14:creationId xmlns:p14="http://schemas.microsoft.com/office/powerpoint/2010/main" val="33453801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ummary Disposition">
    <p:spTree>
      <p:nvGrpSpPr>
        <p:cNvPr id="1" name=""/>
        <p:cNvGrpSpPr/>
        <p:nvPr/>
      </p:nvGrpSpPr>
      <p:grpSpPr>
        <a:xfrm>
          <a:off x="0" y="0"/>
          <a:ext cx="0" cy="0"/>
          <a:chOff x="0" y="0"/>
          <a:chExt cx="0" cy="0"/>
        </a:xfrm>
      </p:grpSpPr>
      <p:sp>
        <p:nvSpPr>
          <p:cNvPr id="8" name="Espace réservé du texte 11">
            <a:extLst>
              <a:ext uri="{FF2B5EF4-FFF2-40B4-BE49-F238E27FC236}">
                <a16:creationId xmlns:a16="http://schemas.microsoft.com/office/drawing/2014/main" id="{04B3B04D-AEC7-4177-9DF5-C542AED75DBA}"/>
              </a:ext>
            </a:extLst>
          </p:cNvPr>
          <p:cNvSpPr>
            <a:spLocks noGrp="1"/>
          </p:cNvSpPr>
          <p:nvPr>
            <p:ph type="body" sz="quarter" idx="19" hasCustomPrompt="1"/>
          </p:nvPr>
        </p:nvSpPr>
        <p:spPr>
          <a:xfrm>
            <a:off x="3414865" y="1259344"/>
            <a:ext cx="4860033" cy="368758"/>
          </a:xfrm>
          <a:prstGeom prst="rect">
            <a:avLst/>
          </a:prstGeom>
        </p:spPr>
        <p:txBody>
          <a:bodyPr lIns="1153765" tIns="45696" rIns="91396" bIns="45696" anchor="b" anchorCtr="0"/>
          <a:lstStyle>
            <a:lvl1pPr marL="0" indent="0">
              <a:buNone/>
              <a:defRPr sz="2200" b="1" i="0">
                <a:solidFill>
                  <a:srgbClr val="1050A3"/>
                </a:solidFill>
                <a:latin typeface="Arial" panose="020B0604020202020204" pitchFamily="34" charset="0"/>
                <a:cs typeface="Arial" panose="020B0604020202020204" pitchFamily="34" charset="0"/>
              </a:defRPr>
            </a:lvl1pPr>
          </a:lstStyle>
          <a:p>
            <a:pPr lvl="0"/>
            <a:r>
              <a:rPr lang="en-US" noProof="0" dirty="0"/>
              <a:t>CONTENT</a:t>
            </a:r>
          </a:p>
        </p:txBody>
      </p:sp>
      <p:sp>
        <p:nvSpPr>
          <p:cNvPr id="9" name="Rectangle 8">
            <a:extLst>
              <a:ext uri="{FF2B5EF4-FFF2-40B4-BE49-F238E27FC236}">
                <a16:creationId xmlns:a16="http://schemas.microsoft.com/office/drawing/2014/main" id="{C958E982-1C55-4C26-A75B-6120449B87FF}"/>
              </a:ext>
            </a:extLst>
          </p:cNvPr>
          <p:cNvSpPr/>
          <p:nvPr userDrawn="1"/>
        </p:nvSpPr>
        <p:spPr>
          <a:xfrm>
            <a:off x="0" y="0"/>
            <a:ext cx="2195736" cy="5143500"/>
          </a:xfrm>
          <a:prstGeom prst="rect">
            <a:avLst/>
          </a:prstGeom>
          <a:solidFill>
            <a:srgbClr val="1050A3"/>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6" rIns="91396" bIns="45696" rtlCol="0" anchor="ctr"/>
          <a:lstStyle/>
          <a:p>
            <a:pPr algn="ctr" defTabSz="456977"/>
            <a:endParaRPr lang="fr-FR">
              <a:solidFill>
                <a:prstClr val="white"/>
              </a:solidFill>
            </a:endParaRPr>
          </a:p>
        </p:txBody>
      </p:sp>
      <p:sp>
        <p:nvSpPr>
          <p:cNvPr id="11" name="Espace réservé du texte 11">
            <a:extLst>
              <a:ext uri="{FF2B5EF4-FFF2-40B4-BE49-F238E27FC236}">
                <a16:creationId xmlns:a16="http://schemas.microsoft.com/office/drawing/2014/main" id="{1FD44FEF-1FF7-473C-A503-18A8D6015A2E}"/>
              </a:ext>
            </a:extLst>
          </p:cNvPr>
          <p:cNvSpPr>
            <a:spLocks noGrp="1"/>
          </p:cNvSpPr>
          <p:nvPr>
            <p:ph type="body" sz="quarter" idx="20" hasCustomPrompt="1"/>
          </p:nvPr>
        </p:nvSpPr>
        <p:spPr>
          <a:xfrm>
            <a:off x="3424525" y="1853073"/>
            <a:ext cx="1473462" cy="214625"/>
          </a:xfrm>
          <a:prstGeom prst="rect">
            <a:avLst/>
          </a:prstGeom>
        </p:spPr>
        <p:txBody>
          <a:bodyPr lIns="0" tIns="0" rIns="0" bIns="0" anchor="ctr">
            <a:normAutofit/>
          </a:bodyPr>
          <a:lstStyle>
            <a:lvl1pPr marL="0" indent="0" algn="r">
              <a:buNone/>
              <a:defRPr sz="1300" b="1" i="0" baseline="0">
                <a:solidFill>
                  <a:srgbClr val="1050A3"/>
                </a:solidFill>
                <a:latin typeface="Arial" panose="020B0604020202020204" pitchFamily="34" charset="0"/>
                <a:cs typeface="Arial" panose="020B0604020202020204" pitchFamily="34" charset="0"/>
              </a:defRPr>
            </a:lvl1pPr>
          </a:lstStyle>
          <a:p>
            <a:pPr lvl="0"/>
            <a:r>
              <a:rPr lang="en-US" noProof="0" dirty="0"/>
              <a:t>xx .</a:t>
            </a:r>
          </a:p>
        </p:txBody>
      </p:sp>
      <p:sp>
        <p:nvSpPr>
          <p:cNvPr id="12" name="Espace réservé du texte 11">
            <a:extLst>
              <a:ext uri="{FF2B5EF4-FFF2-40B4-BE49-F238E27FC236}">
                <a16:creationId xmlns:a16="http://schemas.microsoft.com/office/drawing/2014/main" id="{A44D6B53-3B94-4033-8491-CDA28818784A}"/>
              </a:ext>
            </a:extLst>
          </p:cNvPr>
          <p:cNvSpPr>
            <a:spLocks noGrp="1"/>
          </p:cNvSpPr>
          <p:nvPr>
            <p:ph type="body" sz="quarter" idx="21" hasCustomPrompt="1"/>
          </p:nvPr>
        </p:nvSpPr>
        <p:spPr>
          <a:xfrm>
            <a:off x="4941495" y="1827040"/>
            <a:ext cx="3307566" cy="272382"/>
          </a:xfrm>
          <a:prstGeom prst="rect">
            <a:avLst/>
          </a:prstGeom>
        </p:spPr>
        <p:txBody>
          <a:bodyPr wrap="square" lIns="0" tIns="45696" rIns="91396" bIns="45696" anchor="ctr">
            <a:spAutoFit/>
          </a:bodyPr>
          <a:lstStyle>
            <a:lvl1pPr marL="0" marR="0" indent="0" algn="l" defTabSz="340762" rtl="0" eaLnBrk="1" fontAlgn="auto" latinLnBrk="0" hangingPunct="1">
              <a:lnSpc>
                <a:spcPct val="90000"/>
              </a:lnSpc>
              <a:spcBef>
                <a:spcPts val="746"/>
              </a:spcBef>
              <a:spcAft>
                <a:spcPts val="0"/>
              </a:spcAft>
              <a:buClrTx/>
              <a:buSzTx/>
              <a:buFont typeface="Arial" panose="020B0604020202020204" pitchFamily="34" charset="0"/>
              <a:buNone/>
              <a:tabLst/>
              <a:defRPr sz="1300" b="0" i="0" baseline="0">
                <a:solidFill>
                  <a:srgbClr val="595959"/>
                </a:solidFill>
                <a:latin typeface="Arial" panose="020B0604020202020204" pitchFamily="34" charset="0"/>
                <a:cs typeface="Arial" panose="020B0604020202020204" pitchFamily="34" charset="0"/>
              </a:defRPr>
            </a:lvl1pPr>
          </a:lstStyle>
          <a:p>
            <a:pPr lvl="0"/>
            <a:r>
              <a:rPr lang="en-US" noProof="0" dirty="0"/>
              <a:t>First section’s title</a:t>
            </a:r>
          </a:p>
        </p:txBody>
      </p:sp>
      <p:sp>
        <p:nvSpPr>
          <p:cNvPr id="13" name="Espace réservé du texte 11">
            <a:extLst>
              <a:ext uri="{FF2B5EF4-FFF2-40B4-BE49-F238E27FC236}">
                <a16:creationId xmlns:a16="http://schemas.microsoft.com/office/drawing/2014/main" id="{981AD5ED-6C82-426E-BEA5-C0AEACBF261E}"/>
              </a:ext>
            </a:extLst>
          </p:cNvPr>
          <p:cNvSpPr>
            <a:spLocks noGrp="1"/>
          </p:cNvSpPr>
          <p:nvPr>
            <p:ph type="body" sz="quarter" idx="22" hasCustomPrompt="1"/>
          </p:nvPr>
        </p:nvSpPr>
        <p:spPr>
          <a:xfrm>
            <a:off x="3424525" y="2278459"/>
            <a:ext cx="1473462" cy="214625"/>
          </a:xfrm>
          <a:prstGeom prst="rect">
            <a:avLst/>
          </a:prstGeom>
        </p:spPr>
        <p:txBody>
          <a:bodyPr lIns="0" tIns="0" rIns="0" bIns="0" anchor="ctr">
            <a:normAutofit/>
          </a:bodyPr>
          <a:lstStyle>
            <a:lvl1pPr marL="0" indent="0" algn="r">
              <a:buNone/>
              <a:defRPr sz="1300" b="1" i="0" baseline="0">
                <a:solidFill>
                  <a:srgbClr val="1050A3"/>
                </a:solidFill>
                <a:latin typeface="Arial" panose="020B0604020202020204" pitchFamily="34" charset="0"/>
                <a:cs typeface="Arial" panose="020B0604020202020204" pitchFamily="34" charset="0"/>
              </a:defRPr>
            </a:lvl1pPr>
          </a:lstStyle>
          <a:p>
            <a:pPr lvl="0"/>
            <a:r>
              <a:rPr lang="en-US" noProof="0" dirty="0"/>
              <a:t>xx .</a:t>
            </a:r>
          </a:p>
        </p:txBody>
      </p:sp>
      <p:sp>
        <p:nvSpPr>
          <p:cNvPr id="14" name="Espace réservé du texte 11">
            <a:extLst>
              <a:ext uri="{FF2B5EF4-FFF2-40B4-BE49-F238E27FC236}">
                <a16:creationId xmlns:a16="http://schemas.microsoft.com/office/drawing/2014/main" id="{763F2158-3306-44E2-97EC-BDA6862DC3F2}"/>
              </a:ext>
            </a:extLst>
          </p:cNvPr>
          <p:cNvSpPr>
            <a:spLocks noGrp="1"/>
          </p:cNvSpPr>
          <p:nvPr>
            <p:ph type="body" sz="quarter" idx="23" hasCustomPrompt="1"/>
          </p:nvPr>
        </p:nvSpPr>
        <p:spPr>
          <a:xfrm>
            <a:off x="4941495" y="2252426"/>
            <a:ext cx="3307566" cy="272382"/>
          </a:xfrm>
          <a:prstGeom prst="rect">
            <a:avLst/>
          </a:prstGeom>
        </p:spPr>
        <p:txBody>
          <a:bodyPr wrap="square" lIns="0" tIns="45696" rIns="91396" bIns="45696" anchor="ctr">
            <a:spAutoFit/>
          </a:bodyPr>
          <a:lstStyle>
            <a:lvl1pPr marL="0" marR="0" indent="0" algn="l" defTabSz="340762" rtl="0" eaLnBrk="1" fontAlgn="auto" latinLnBrk="0" hangingPunct="1">
              <a:lnSpc>
                <a:spcPct val="90000"/>
              </a:lnSpc>
              <a:spcBef>
                <a:spcPts val="746"/>
              </a:spcBef>
              <a:spcAft>
                <a:spcPts val="0"/>
              </a:spcAft>
              <a:buClrTx/>
              <a:buSzTx/>
              <a:buFont typeface="Arial" panose="020B0604020202020204" pitchFamily="34" charset="0"/>
              <a:buNone/>
              <a:tabLst/>
              <a:defRPr sz="1300" b="0" i="0" baseline="0">
                <a:solidFill>
                  <a:srgbClr val="595959"/>
                </a:solidFill>
                <a:latin typeface="Arial" panose="020B0604020202020204" pitchFamily="34" charset="0"/>
                <a:cs typeface="Arial" panose="020B0604020202020204" pitchFamily="34" charset="0"/>
              </a:defRPr>
            </a:lvl1pPr>
          </a:lstStyle>
          <a:p>
            <a:pPr lvl="0"/>
            <a:r>
              <a:rPr lang="en-US" noProof="0" dirty="0"/>
              <a:t>Second section’s title</a:t>
            </a:r>
          </a:p>
        </p:txBody>
      </p:sp>
      <p:sp>
        <p:nvSpPr>
          <p:cNvPr id="15" name="Espace réservé du texte 11">
            <a:extLst>
              <a:ext uri="{FF2B5EF4-FFF2-40B4-BE49-F238E27FC236}">
                <a16:creationId xmlns:a16="http://schemas.microsoft.com/office/drawing/2014/main" id="{9A406C26-769B-4D0E-91C5-0D9EA7F5B851}"/>
              </a:ext>
            </a:extLst>
          </p:cNvPr>
          <p:cNvSpPr>
            <a:spLocks noGrp="1"/>
          </p:cNvSpPr>
          <p:nvPr>
            <p:ph type="body" sz="quarter" idx="24" hasCustomPrompt="1"/>
          </p:nvPr>
        </p:nvSpPr>
        <p:spPr>
          <a:xfrm>
            <a:off x="3424525" y="2703845"/>
            <a:ext cx="1473462" cy="214625"/>
          </a:xfrm>
          <a:prstGeom prst="rect">
            <a:avLst/>
          </a:prstGeom>
        </p:spPr>
        <p:txBody>
          <a:bodyPr lIns="0" tIns="0" rIns="0" bIns="0" anchor="ctr">
            <a:normAutofit/>
          </a:bodyPr>
          <a:lstStyle>
            <a:lvl1pPr marL="0" indent="0" algn="r">
              <a:buNone/>
              <a:defRPr sz="1300" b="1" i="0" baseline="0">
                <a:solidFill>
                  <a:srgbClr val="1050A3"/>
                </a:solidFill>
                <a:latin typeface="Arial" panose="020B0604020202020204" pitchFamily="34" charset="0"/>
                <a:cs typeface="Arial" panose="020B0604020202020204" pitchFamily="34" charset="0"/>
              </a:defRPr>
            </a:lvl1pPr>
          </a:lstStyle>
          <a:p>
            <a:pPr lvl="0"/>
            <a:r>
              <a:rPr lang="en-US" noProof="0" dirty="0"/>
              <a:t>xx .</a:t>
            </a:r>
          </a:p>
        </p:txBody>
      </p:sp>
      <p:sp>
        <p:nvSpPr>
          <p:cNvPr id="16" name="Espace réservé du texte 11">
            <a:extLst>
              <a:ext uri="{FF2B5EF4-FFF2-40B4-BE49-F238E27FC236}">
                <a16:creationId xmlns:a16="http://schemas.microsoft.com/office/drawing/2014/main" id="{7538C8CB-CD4C-4A75-9DEA-0D7D2B84A1F5}"/>
              </a:ext>
            </a:extLst>
          </p:cNvPr>
          <p:cNvSpPr>
            <a:spLocks noGrp="1"/>
          </p:cNvSpPr>
          <p:nvPr>
            <p:ph type="body" sz="quarter" idx="25" hasCustomPrompt="1"/>
          </p:nvPr>
        </p:nvSpPr>
        <p:spPr>
          <a:xfrm>
            <a:off x="4941495" y="2677812"/>
            <a:ext cx="3307566" cy="272382"/>
          </a:xfrm>
          <a:prstGeom prst="rect">
            <a:avLst/>
          </a:prstGeom>
        </p:spPr>
        <p:txBody>
          <a:bodyPr wrap="square" lIns="0" tIns="45696" rIns="91396" bIns="45696" anchor="ctr">
            <a:spAutoFit/>
          </a:bodyPr>
          <a:lstStyle>
            <a:lvl1pPr marL="0" marR="0" indent="0" algn="l" defTabSz="340762" rtl="0" eaLnBrk="1" fontAlgn="auto" latinLnBrk="0" hangingPunct="1">
              <a:lnSpc>
                <a:spcPct val="90000"/>
              </a:lnSpc>
              <a:spcBef>
                <a:spcPts val="746"/>
              </a:spcBef>
              <a:spcAft>
                <a:spcPts val="0"/>
              </a:spcAft>
              <a:buClrTx/>
              <a:buSzTx/>
              <a:buFont typeface="Arial" panose="020B0604020202020204" pitchFamily="34" charset="0"/>
              <a:buNone/>
              <a:tabLst/>
              <a:defRPr sz="1300" b="0" i="0" baseline="0">
                <a:solidFill>
                  <a:srgbClr val="595959"/>
                </a:solidFill>
                <a:latin typeface="Arial" panose="020B0604020202020204" pitchFamily="34" charset="0"/>
                <a:cs typeface="Arial" panose="020B0604020202020204" pitchFamily="34" charset="0"/>
              </a:defRPr>
            </a:lvl1pPr>
          </a:lstStyle>
          <a:p>
            <a:pPr lvl="0"/>
            <a:r>
              <a:rPr lang="en-US" noProof="0" dirty="0"/>
              <a:t>Third section’s title</a:t>
            </a:r>
          </a:p>
        </p:txBody>
      </p:sp>
      <p:sp>
        <p:nvSpPr>
          <p:cNvPr id="17" name="Espace réservé du texte 11">
            <a:extLst>
              <a:ext uri="{FF2B5EF4-FFF2-40B4-BE49-F238E27FC236}">
                <a16:creationId xmlns:a16="http://schemas.microsoft.com/office/drawing/2014/main" id="{3154CE36-B5CE-4188-99F2-BAB26C15C84B}"/>
              </a:ext>
            </a:extLst>
          </p:cNvPr>
          <p:cNvSpPr>
            <a:spLocks noGrp="1"/>
          </p:cNvSpPr>
          <p:nvPr>
            <p:ph type="body" sz="quarter" idx="26" hasCustomPrompt="1"/>
          </p:nvPr>
        </p:nvSpPr>
        <p:spPr>
          <a:xfrm>
            <a:off x="3424525" y="3129230"/>
            <a:ext cx="1473462" cy="214625"/>
          </a:xfrm>
          <a:prstGeom prst="rect">
            <a:avLst/>
          </a:prstGeom>
        </p:spPr>
        <p:txBody>
          <a:bodyPr lIns="0" tIns="0" rIns="0" bIns="0" anchor="ctr">
            <a:normAutofit/>
          </a:bodyPr>
          <a:lstStyle>
            <a:lvl1pPr marL="0" indent="0" algn="r">
              <a:buNone/>
              <a:defRPr sz="1300" b="1" i="0" baseline="0">
                <a:solidFill>
                  <a:srgbClr val="1050A3"/>
                </a:solidFill>
                <a:latin typeface="Arial" panose="020B0604020202020204" pitchFamily="34" charset="0"/>
                <a:cs typeface="Arial" panose="020B0604020202020204" pitchFamily="34" charset="0"/>
              </a:defRPr>
            </a:lvl1pPr>
          </a:lstStyle>
          <a:p>
            <a:pPr lvl="0"/>
            <a:r>
              <a:rPr lang="en-US" noProof="0" dirty="0"/>
              <a:t>xx</a:t>
            </a:r>
            <a:r>
              <a:rPr lang="fr-FR" dirty="0"/>
              <a:t> .</a:t>
            </a:r>
          </a:p>
        </p:txBody>
      </p:sp>
      <p:sp>
        <p:nvSpPr>
          <p:cNvPr id="18" name="Espace réservé du texte 11">
            <a:extLst>
              <a:ext uri="{FF2B5EF4-FFF2-40B4-BE49-F238E27FC236}">
                <a16:creationId xmlns:a16="http://schemas.microsoft.com/office/drawing/2014/main" id="{153F9A87-958C-4875-B2A5-BD791AD0E29B}"/>
              </a:ext>
            </a:extLst>
          </p:cNvPr>
          <p:cNvSpPr>
            <a:spLocks noGrp="1"/>
          </p:cNvSpPr>
          <p:nvPr>
            <p:ph type="body" sz="quarter" idx="27" hasCustomPrompt="1"/>
          </p:nvPr>
        </p:nvSpPr>
        <p:spPr>
          <a:xfrm>
            <a:off x="4941495" y="3103197"/>
            <a:ext cx="3307566" cy="272382"/>
          </a:xfrm>
          <a:prstGeom prst="rect">
            <a:avLst/>
          </a:prstGeom>
        </p:spPr>
        <p:txBody>
          <a:bodyPr wrap="square" lIns="0" tIns="45696" rIns="91396" bIns="45696" anchor="ctr">
            <a:spAutoFit/>
          </a:bodyPr>
          <a:lstStyle>
            <a:lvl1pPr marL="0" marR="0" indent="0" algn="l" defTabSz="340762" rtl="0" eaLnBrk="1" fontAlgn="auto" latinLnBrk="0" hangingPunct="1">
              <a:lnSpc>
                <a:spcPct val="90000"/>
              </a:lnSpc>
              <a:spcBef>
                <a:spcPts val="746"/>
              </a:spcBef>
              <a:spcAft>
                <a:spcPts val="0"/>
              </a:spcAft>
              <a:buClrTx/>
              <a:buSzTx/>
              <a:buFont typeface="Arial" panose="020B0604020202020204" pitchFamily="34" charset="0"/>
              <a:buNone/>
              <a:tabLst/>
              <a:defRPr sz="1300" b="0" i="0" baseline="0">
                <a:solidFill>
                  <a:srgbClr val="595959"/>
                </a:solidFill>
                <a:latin typeface="Arial" panose="020B0604020202020204" pitchFamily="34" charset="0"/>
                <a:cs typeface="Arial" panose="020B0604020202020204" pitchFamily="34" charset="0"/>
              </a:defRPr>
            </a:lvl1pPr>
          </a:lstStyle>
          <a:p>
            <a:pPr lvl="0"/>
            <a:r>
              <a:rPr lang="en-US" noProof="0" dirty="0"/>
              <a:t>Fourth section’s title</a:t>
            </a:r>
          </a:p>
        </p:txBody>
      </p:sp>
      <p:sp>
        <p:nvSpPr>
          <p:cNvPr id="21" name="Textfeld 20"/>
          <p:cNvSpPr txBox="1"/>
          <p:nvPr userDrawn="1"/>
        </p:nvSpPr>
        <p:spPr>
          <a:xfrm>
            <a:off x="8530940" y="4632430"/>
            <a:ext cx="574963" cy="230832"/>
          </a:xfrm>
          <a:prstGeom prst="rect">
            <a:avLst/>
          </a:prstGeom>
          <a:noFill/>
        </p:spPr>
        <p:txBody>
          <a:bodyPr wrap="square" lIns="80496" tIns="0" rIns="0" bIns="0" rtlCol="0" anchor="ctr">
            <a:noAutofit/>
          </a:bodyPr>
          <a:lstStyle>
            <a:defPPr>
              <a:defRPr lang="en-US"/>
            </a:defPPr>
            <a:lvl1pPr defTabSz="340934">
              <a:defRPr lang="fr-FR" sz="900" smtClean="0">
                <a:solidFill>
                  <a:srgbClr val="1050A3"/>
                </a:solidFill>
                <a:latin typeface="Arial Black" panose="020B0A04020102020204" pitchFamily="34" charset="0"/>
              </a:defRPr>
            </a:lvl1pPr>
          </a:lstStyle>
          <a:p>
            <a:fld id="{B2FD134E-EA92-4EF8-9ACE-4E1FA20C2DEA}" type="slidenum">
              <a:rPr lang="en-US"/>
              <a:pPr/>
              <a:t>‹#›</a:t>
            </a:fld>
            <a:endParaRPr lang="en-US" dirty="0"/>
          </a:p>
        </p:txBody>
      </p:sp>
      <p:grpSp>
        <p:nvGrpSpPr>
          <p:cNvPr id="24" name="Groupe 23">
            <a:extLst>
              <a:ext uri="{FF2B5EF4-FFF2-40B4-BE49-F238E27FC236}">
                <a16:creationId xmlns:a16="http://schemas.microsoft.com/office/drawing/2014/main" id="{F4832691-E893-4472-8396-B987CDCE7180}"/>
              </a:ext>
            </a:extLst>
          </p:cNvPr>
          <p:cNvGrpSpPr/>
          <p:nvPr userDrawn="1"/>
        </p:nvGrpSpPr>
        <p:grpSpPr>
          <a:xfrm>
            <a:off x="394905" y="4761745"/>
            <a:ext cx="1233367" cy="183558"/>
            <a:chOff x="394904" y="4761745"/>
            <a:chExt cx="1233367" cy="183558"/>
          </a:xfrm>
        </p:grpSpPr>
        <p:sp>
          <p:nvSpPr>
            <p:cNvPr id="3" name="Forme libre : forme 2">
              <a:extLst>
                <a:ext uri="{FF2B5EF4-FFF2-40B4-BE49-F238E27FC236}">
                  <a16:creationId xmlns:a16="http://schemas.microsoft.com/office/drawing/2014/main" id="{E97D53CD-75B7-497F-9E82-7153A78BC686}"/>
                </a:ext>
              </a:extLst>
            </p:cNvPr>
            <p:cNvSpPr/>
            <p:nvPr/>
          </p:nvSpPr>
          <p:spPr>
            <a:xfrm>
              <a:off x="394904" y="4761745"/>
              <a:ext cx="94334" cy="181029"/>
            </a:xfrm>
            <a:custGeom>
              <a:avLst/>
              <a:gdLst>
                <a:gd name="connsiteX0" fmla="*/ 54143 w 94334"/>
                <a:gd name="connsiteY0" fmla="*/ 56862 h 181029"/>
                <a:gd name="connsiteX1" fmla="*/ 93383 w 94334"/>
                <a:gd name="connsiteY1" fmla="*/ 56862 h 181029"/>
                <a:gd name="connsiteX2" fmla="*/ 93383 w 94334"/>
                <a:gd name="connsiteY2" fmla="*/ 82180 h 181029"/>
                <a:gd name="connsiteX3" fmla="*/ 55638 w 94334"/>
                <a:gd name="connsiteY3" fmla="*/ 82180 h 181029"/>
                <a:gd name="connsiteX4" fmla="*/ 55638 w 94334"/>
                <a:gd name="connsiteY4" fmla="*/ 181029 h 181029"/>
                <a:gd name="connsiteX5" fmla="*/ 21592 w 94334"/>
                <a:gd name="connsiteY5" fmla="*/ 181029 h 181029"/>
                <a:gd name="connsiteX6" fmla="*/ 21592 w 94334"/>
                <a:gd name="connsiteY6" fmla="*/ 82207 h 181029"/>
                <a:gd name="connsiteX7" fmla="*/ 0 w 94334"/>
                <a:gd name="connsiteY7" fmla="*/ 82207 h 181029"/>
                <a:gd name="connsiteX8" fmla="*/ 0 w 94334"/>
                <a:gd name="connsiteY8" fmla="*/ 56889 h 181029"/>
                <a:gd name="connsiteX9" fmla="*/ 21592 w 94334"/>
                <a:gd name="connsiteY9" fmla="*/ 56889 h 181029"/>
                <a:gd name="connsiteX10" fmla="*/ 21592 w 94334"/>
                <a:gd name="connsiteY10" fmla="*/ 41987 h 181029"/>
                <a:gd name="connsiteX11" fmla="*/ 34264 w 94334"/>
                <a:gd name="connsiteY11" fmla="*/ 10823 h 181029"/>
                <a:gd name="connsiteX12" fmla="*/ 68528 w 94334"/>
                <a:gd name="connsiteY12" fmla="*/ 0 h 181029"/>
                <a:gd name="connsiteX13" fmla="*/ 83539 w 94334"/>
                <a:gd name="connsiteY13" fmla="*/ 1740 h 181029"/>
                <a:gd name="connsiteX14" fmla="*/ 94335 w 94334"/>
                <a:gd name="connsiteY14" fmla="*/ 6472 h 181029"/>
                <a:gd name="connsiteX15" fmla="*/ 89603 w 94334"/>
                <a:gd name="connsiteY15" fmla="*/ 29070 h 181029"/>
                <a:gd name="connsiteX16" fmla="*/ 75435 w 94334"/>
                <a:gd name="connsiteY16" fmla="*/ 25345 h 181029"/>
                <a:gd name="connsiteX17" fmla="*/ 54088 w 94334"/>
                <a:gd name="connsiteY17" fmla="*/ 44462 h 181029"/>
                <a:gd name="connsiteX18" fmla="*/ 54088 w 94334"/>
                <a:gd name="connsiteY18" fmla="*/ 56862 h 18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4" h="181029">
                  <a:moveTo>
                    <a:pt x="54143" y="56862"/>
                  </a:moveTo>
                  <a:lnTo>
                    <a:pt x="93383" y="56862"/>
                  </a:lnTo>
                  <a:lnTo>
                    <a:pt x="93383" y="82180"/>
                  </a:lnTo>
                  <a:lnTo>
                    <a:pt x="55638" y="82180"/>
                  </a:lnTo>
                  <a:lnTo>
                    <a:pt x="55638" y="181029"/>
                  </a:lnTo>
                  <a:lnTo>
                    <a:pt x="21592" y="181029"/>
                  </a:lnTo>
                  <a:lnTo>
                    <a:pt x="21592" y="82207"/>
                  </a:lnTo>
                  <a:lnTo>
                    <a:pt x="0" y="82207"/>
                  </a:lnTo>
                  <a:lnTo>
                    <a:pt x="0" y="56889"/>
                  </a:lnTo>
                  <a:lnTo>
                    <a:pt x="21592" y="56889"/>
                  </a:lnTo>
                  <a:lnTo>
                    <a:pt x="21592" y="41987"/>
                  </a:lnTo>
                  <a:cubicBezTo>
                    <a:pt x="21592" y="28418"/>
                    <a:pt x="25807" y="18030"/>
                    <a:pt x="34264" y="10823"/>
                  </a:cubicBezTo>
                  <a:cubicBezTo>
                    <a:pt x="42721" y="3617"/>
                    <a:pt x="54143" y="0"/>
                    <a:pt x="68528" y="0"/>
                  </a:cubicBezTo>
                  <a:cubicBezTo>
                    <a:pt x="73994" y="0"/>
                    <a:pt x="78998" y="571"/>
                    <a:pt x="83539" y="1740"/>
                  </a:cubicBezTo>
                  <a:cubicBezTo>
                    <a:pt x="88107" y="2910"/>
                    <a:pt x="91697" y="4487"/>
                    <a:pt x="94335" y="6472"/>
                  </a:cubicBezTo>
                  <a:lnTo>
                    <a:pt x="89603" y="29070"/>
                  </a:lnTo>
                  <a:cubicBezTo>
                    <a:pt x="85796" y="26596"/>
                    <a:pt x="81064" y="25345"/>
                    <a:pt x="75435" y="25345"/>
                  </a:cubicBezTo>
                  <a:cubicBezTo>
                    <a:pt x="61186" y="25345"/>
                    <a:pt x="54088" y="31708"/>
                    <a:pt x="54088" y="44462"/>
                  </a:cubicBezTo>
                  <a:lnTo>
                    <a:pt x="54088" y="56862"/>
                  </a:lnTo>
                  <a:close/>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4" name="Forme libre : forme 3">
              <a:extLst>
                <a:ext uri="{FF2B5EF4-FFF2-40B4-BE49-F238E27FC236}">
                  <a16:creationId xmlns:a16="http://schemas.microsoft.com/office/drawing/2014/main" id="{943D308F-02A4-40B0-B3C9-E7245BE3F80D}"/>
                </a:ext>
              </a:extLst>
            </p:cNvPr>
            <p:cNvSpPr/>
            <p:nvPr/>
          </p:nvSpPr>
          <p:spPr>
            <a:xfrm>
              <a:off x="497967" y="4816132"/>
              <a:ext cx="83674" cy="126641"/>
            </a:xfrm>
            <a:custGeom>
              <a:avLst/>
              <a:gdLst>
                <a:gd name="connsiteX0" fmla="*/ 83675 w 83674"/>
                <a:gd name="connsiteY0" fmla="*/ 2719 h 126641"/>
                <a:gd name="connsiteX1" fmla="*/ 79460 w 83674"/>
                <a:gd name="connsiteY1" fmla="*/ 32524 h 126641"/>
                <a:gd name="connsiteX2" fmla="*/ 63824 w 83674"/>
                <a:gd name="connsiteY2" fmla="*/ 28798 h 126641"/>
                <a:gd name="connsiteX3" fmla="*/ 42830 w 83674"/>
                <a:gd name="connsiteY3" fmla="*/ 37609 h 126641"/>
                <a:gd name="connsiteX4" fmla="*/ 34019 w 83674"/>
                <a:gd name="connsiteY4" fmla="*/ 62328 h 126641"/>
                <a:gd name="connsiteX5" fmla="*/ 34019 w 83674"/>
                <a:gd name="connsiteY5" fmla="*/ 126642 h 126641"/>
                <a:gd name="connsiteX6" fmla="*/ 0 w 83674"/>
                <a:gd name="connsiteY6" fmla="*/ 126642 h 126641"/>
                <a:gd name="connsiteX7" fmla="*/ 0 w 83674"/>
                <a:gd name="connsiteY7" fmla="*/ 2475 h 126641"/>
                <a:gd name="connsiteX8" fmla="*/ 29560 w 83674"/>
                <a:gd name="connsiteY8" fmla="*/ 2475 h 126641"/>
                <a:gd name="connsiteX9" fmla="*/ 31789 w 83674"/>
                <a:gd name="connsiteY9" fmla="*/ 26813 h 126641"/>
                <a:gd name="connsiteX10" fmla="*/ 70268 w 83674"/>
                <a:gd name="connsiteY10" fmla="*/ 0 h 126641"/>
                <a:gd name="connsiteX11" fmla="*/ 83675 w 83674"/>
                <a:gd name="connsiteY11" fmla="*/ 2719 h 12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674" h="126641">
                  <a:moveTo>
                    <a:pt x="83675" y="2719"/>
                  </a:moveTo>
                  <a:lnTo>
                    <a:pt x="79460" y="32524"/>
                  </a:lnTo>
                  <a:cubicBezTo>
                    <a:pt x="75653" y="30049"/>
                    <a:pt x="70432" y="28798"/>
                    <a:pt x="63824" y="28798"/>
                  </a:cubicBezTo>
                  <a:cubicBezTo>
                    <a:pt x="55720" y="28798"/>
                    <a:pt x="48704" y="31735"/>
                    <a:pt x="42830" y="37609"/>
                  </a:cubicBezTo>
                  <a:cubicBezTo>
                    <a:pt x="36956" y="43483"/>
                    <a:pt x="34019" y="51723"/>
                    <a:pt x="34019" y="62328"/>
                  </a:cubicBezTo>
                  <a:lnTo>
                    <a:pt x="34019" y="126642"/>
                  </a:lnTo>
                  <a:lnTo>
                    <a:pt x="0" y="126642"/>
                  </a:lnTo>
                  <a:lnTo>
                    <a:pt x="0" y="2475"/>
                  </a:lnTo>
                  <a:lnTo>
                    <a:pt x="29560" y="2475"/>
                  </a:lnTo>
                  <a:lnTo>
                    <a:pt x="31789" y="26813"/>
                  </a:lnTo>
                  <a:cubicBezTo>
                    <a:pt x="38561" y="8947"/>
                    <a:pt x="51396" y="0"/>
                    <a:pt x="70268" y="0"/>
                  </a:cubicBezTo>
                  <a:cubicBezTo>
                    <a:pt x="76061" y="0"/>
                    <a:pt x="80520" y="897"/>
                    <a:pt x="83675" y="2719"/>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5" name="Forme libre : forme 4">
              <a:extLst>
                <a:ext uri="{FF2B5EF4-FFF2-40B4-BE49-F238E27FC236}">
                  <a16:creationId xmlns:a16="http://schemas.microsoft.com/office/drawing/2014/main" id="{22DB14EE-8C3B-42A2-A2C4-6AED6019FAA8}"/>
                </a:ext>
              </a:extLst>
            </p:cNvPr>
            <p:cNvSpPr/>
            <p:nvPr/>
          </p:nvSpPr>
          <p:spPr>
            <a:xfrm>
              <a:off x="582159" y="4816132"/>
              <a:ext cx="129604" cy="129143"/>
            </a:xfrm>
            <a:custGeom>
              <a:avLst/>
              <a:gdLst>
                <a:gd name="connsiteX0" fmla="*/ 129605 w 129604"/>
                <a:gd name="connsiteY0" fmla="*/ 105050 h 129143"/>
                <a:gd name="connsiteX1" fmla="*/ 127130 w 129604"/>
                <a:gd name="connsiteY1" fmla="*/ 125663 h 129143"/>
                <a:gd name="connsiteX2" fmla="*/ 110977 w 129604"/>
                <a:gd name="connsiteY2" fmla="*/ 129143 h 129143"/>
                <a:gd name="connsiteX3" fmla="*/ 82424 w 129604"/>
                <a:gd name="connsiteY3" fmla="*/ 110516 h 129143"/>
                <a:gd name="connsiteX4" fmla="*/ 65537 w 129604"/>
                <a:gd name="connsiteY4" fmla="*/ 124412 h 129143"/>
                <a:gd name="connsiteX5" fmla="*/ 38479 w 129604"/>
                <a:gd name="connsiteY5" fmla="*/ 129143 h 129143"/>
                <a:gd name="connsiteX6" fmla="*/ 10170 w 129604"/>
                <a:gd name="connsiteY6" fmla="*/ 120958 h 129143"/>
                <a:gd name="connsiteX7" fmla="*/ 0 w 129604"/>
                <a:gd name="connsiteY7" fmla="*/ 97354 h 129143"/>
                <a:gd name="connsiteX8" fmla="*/ 48432 w 129604"/>
                <a:gd name="connsiteY8" fmla="*/ 58113 h 129143"/>
                <a:gd name="connsiteX9" fmla="*/ 78236 w 129604"/>
                <a:gd name="connsiteY9" fmla="*/ 52403 h 129143"/>
                <a:gd name="connsiteX10" fmla="*/ 78236 w 129604"/>
                <a:gd name="connsiteY10" fmla="*/ 46447 h 129143"/>
                <a:gd name="connsiteX11" fmla="*/ 72661 w 129604"/>
                <a:gd name="connsiteY11" fmla="*/ 30675 h 129143"/>
                <a:gd name="connsiteX12" fmla="*/ 57134 w 129604"/>
                <a:gd name="connsiteY12" fmla="*/ 24828 h 129143"/>
                <a:gd name="connsiteX13" fmla="*/ 38506 w 129604"/>
                <a:gd name="connsiteY13" fmla="*/ 29777 h 129143"/>
                <a:gd name="connsiteX14" fmla="*/ 28581 w 129604"/>
                <a:gd name="connsiteY14" fmla="*/ 45930 h 129143"/>
                <a:gd name="connsiteX15" fmla="*/ 1523 w 129604"/>
                <a:gd name="connsiteY15" fmla="*/ 34509 h 129143"/>
                <a:gd name="connsiteX16" fmla="*/ 19389 w 129604"/>
                <a:gd name="connsiteY16" fmla="*/ 9192 h 129143"/>
                <a:gd name="connsiteX17" fmla="*/ 55611 w 129604"/>
                <a:gd name="connsiteY17" fmla="*/ 0 h 129143"/>
                <a:gd name="connsiteX18" fmla="*/ 97081 w 129604"/>
                <a:gd name="connsiteY18" fmla="*/ 11557 h 129143"/>
                <a:gd name="connsiteX19" fmla="*/ 111983 w 129604"/>
                <a:gd name="connsiteY19" fmla="*/ 45713 h 129143"/>
                <a:gd name="connsiteX20" fmla="*/ 111983 w 129604"/>
                <a:gd name="connsiteY20" fmla="*/ 96620 h 129143"/>
                <a:gd name="connsiteX21" fmla="*/ 114213 w 129604"/>
                <a:gd name="connsiteY21" fmla="*/ 103826 h 129143"/>
                <a:gd name="connsiteX22" fmla="*/ 121175 w 129604"/>
                <a:gd name="connsiteY22" fmla="*/ 106056 h 129143"/>
                <a:gd name="connsiteX23" fmla="*/ 129605 w 129604"/>
                <a:gd name="connsiteY23" fmla="*/ 105050 h 129143"/>
                <a:gd name="connsiteX24" fmla="*/ 69153 w 129604"/>
                <a:gd name="connsiteY24" fmla="*/ 100699 h 129143"/>
                <a:gd name="connsiteX25" fmla="*/ 78209 w 129604"/>
                <a:gd name="connsiteY25" fmla="*/ 86177 h 129143"/>
                <a:gd name="connsiteX26" fmla="*/ 78209 w 129604"/>
                <a:gd name="connsiteY26" fmla="*/ 73260 h 129143"/>
                <a:gd name="connsiteX27" fmla="*/ 51641 w 129604"/>
                <a:gd name="connsiteY27" fmla="*/ 79216 h 129143"/>
                <a:gd name="connsiteX28" fmla="*/ 39104 w 129604"/>
                <a:gd name="connsiteY28" fmla="*/ 84546 h 129143"/>
                <a:gd name="connsiteX29" fmla="*/ 34998 w 129604"/>
                <a:gd name="connsiteY29" fmla="*/ 93846 h 129143"/>
                <a:gd name="connsiteX30" fmla="*/ 38724 w 129604"/>
                <a:gd name="connsiteY30" fmla="*/ 102901 h 129143"/>
                <a:gd name="connsiteX31" fmla="*/ 49139 w 129604"/>
                <a:gd name="connsiteY31" fmla="*/ 106002 h 129143"/>
                <a:gd name="connsiteX32" fmla="*/ 69153 w 129604"/>
                <a:gd name="connsiteY32" fmla="*/ 100699 h 12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604" h="129143">
                  <a:moveTo>
                    <a:pt x="129605" y="105050"/>
                  </a:moveTo>
                  <a:lnTo>
                    <a:pt x="127130" y="125663"/>
                  </a:lnTo>
                  <a:cubicBezTo>
                    <a:pt x="122480" y="127974"/>
                    <a:pt x="117123" y="129143"/>
                    <a:pt x="110977" y="129143"/>
                  </a:cubicBezTo>
                  <a:cubicBezTo>
                    <a:pt x="95096" y="129143"/>
                    <a:pt x="85578" y="122943"/>
                    <a:pt x="82424" y="110516"/>
                  </a:cubicBezTo>
                  <a:cubicBezTo>
                    <a:pt x="78780" y="116634"/>
                    <a:pt x="73151" y="121284"/>
                    <a:pt x="65537" y="124412"/>
                  </a:cubicBezTo>
                  <a:cubicBezTo>
                    <a:pt x="57922" y="127539"/>
                    <a:pt x="48894" y="129143"/>
                    <a:pt x="38479" y="129143"/>
                  </a:cubicBezTo>
                  <a:cubicBezTo>
                    <a:pt x="26378" y="129143"/>
                    <a:pt x="16969" y="126397"/>
                    <a:pt x="10170" y="120958"/>
                  </a:cubicBezTo>
                  <a:cubicBezTo>
                    <a:pt x="3372" y="115492"/>
                    <a:pt x="0" y="107633"/>
                    <a:pt x="0" y="97354"/>
                  </a:cubicBezTo>
                  <a:cubicBezTo>
                    <a:pt x="0" y="77149"/>
                    <a:pt x="16153" y="64069"/>
                    <a:pt x="48432" y="58113"/>
                  </a:cubicBezTo>
                  <a:lnTo>
                    <a:pt x="78236" y="52403"/>
                  </a:lnTo>
                  <a:lnTo>
                    <a:pt x="78236" y="46447"/>
                  </a:lnTo>
                  <a:cubicBezTo>
                    <a:pt x="78236" y="39839"/>
                    <a:pt x="76387" y="34563"/>
                    <a:pt x="72661" y="30675"/>
                  </a:cubicBezTo>
                  <a:cubicBezTo>
                    <a:pt x="68936" y="26786"/>
                    <a:pt x="63769" y="24828"/>
                    <a:pt x="57134" y="24828"/>
                  </a:cubicBezTo>
                  <a:cubicBezTo>
                    <a:pt x="49520" y="24828"/>
                    <a:pt x="43319" y="26487"/>
                    <a:pt x="38506" y="29777"/>
                  </a:cubicBezTo>
                  <a:cubicBezTo>
                    <a:pt x="33693" y="33095"/>
                    <a:pt x="30403" y="38479"/>
                    <a:pt x="28581" y="45930"/>
                  </a:cubicBezTo>
                  <a:lnTo>
                    <a:pt x="1523" y="34509"/>
                  </a:lnTo>
                  <a:cubicBezTo>
                    <a:pt x="4161" y="23740"/>
                    <a:pt x="10116" y="15310"/>
                    <a:pt x="19389" y="9192"/>
                  </a:cubicBezTo>
                  <a:cubicBezTo>
                    <a:pt x="28635" y="3073"/>
                    <a:pt x="40709" y="0"/>
                    <a:pt x="55611" y="0"/>
                  </a:cubicBezTo>
                  <a:cubicBezTo>
                    <a:pt x="73314" y="0"/>
                    <a:pt x="87156" y="3834"/>
                    <a:pt x="97081" y="11557"/>
                  </a:cubicBezTo>
                  <a:cubicBezTo>
                    <a:pt x="107007" y="19253"/>
                    <a:pt x="111983" y="30647"/>
                    <a:pt x="111983" y="45713"/>
                  </a:cubicBezTo>
                  <a:lnTo>
                    <a:pt x="111983" y="96620"/>
                  </a:lnTo>
                  <a:cubicBezTo>
                    <a:pt x="111983" y="99937"/>
                    <a:pt x="112718" y="102330"/>
                    <a:pt x="114213" y="103826"/>
                  </a:cubicBezTo>
                  <a:cubicBezTo>
                    <a:pt x="115709" y="105322"/>
                    <a:pt x="118020" y="106056"/>
                    <a:pt x="121175" y="106056"/>
                  </a:cubicBezTo>
                  <a:cubicBezTo>
                    <a:pt x="124656" y="106029"/>
                    <a:pt x="127457" y="105702"/>
                    <a:pt x="129605" y="105050"/>
                  </a:cubicBezTo>
                  <a:moveTo>
                    <a:pt x="69153" y="100699"/>
                  </a:moveTo>
                  <a:cubicBezTo>
                    <a:pt x="75190" y="97136"/>
                    <a:pt x="78209" y="92296"/>
                    <a:pt x="78209" y="86177"/>
                  </a:cubicBezTo>
                  <a:lnTo>
                    <a:pt x="78209" y="73260"/>
                  </a:lnTo>
                  <a:lnTo>
                    <a:pt x="51641" y="79216"/>
                  </a:lnTo>
                  <a:cubicBezTo>
                    <a:pt x="46012" y="80548"/>
                    <a:pt x="41824" y="82316"/>
                    <a:pt x="39104" y="84546"/>
                  </a:cubicBezTo>
                  <a:cubicBezTo>
                    <a:pt x="36358" y="86775"/>
                    <a:pt x="34998" y="89876"/>
                    <a:pt x="34998" y="93846"/>
                  </a:cubicBezTo>
                  <a:cubicBezTo>
                    <a:pt x="34998" y="97816"/>
                    <a:pt x="36249" y="100835"/>
                    <a:pt x="38724" y="102901"/>
                  </a:cubicBezTo>
                  <a:cubicBezTo>
                    <a:pt x="41198" y="104968"/>
                    <a:pt x="44679" y="106002"/>
                    <a:pt x="49139" y="106002"/>
                  </a:cubicBezTo>
                  <a:cubicBezTo>
                    <a:pt x="56427" y="106029"/>
                    <a:pt x="63089" y="104261"/>
                    <a:pt x="69153" y="100699"/>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6" name="Forme libre : forme 5">
              <a:extLst>
                <a:ext uri="{FF2B5EF4-FFF2-40B4-BE49-F238E27FC236}">
                  <a16:creationId xmlns:a16="http://schemas.microsoft.com/office/drawing/2014/main" id="{E797D58B-B2C7-43E3-A0DE-5FB3C1F10747}"/>
                </a:ext>
              </a:extLst>
            </p:cNvPr>
            <p:cNvSpPr/>
            <p:nvPr/>
          </p:nvSpPr>
          <p:spPr>
            <a:xfrm>
              <a:off x="717828" y="4816132"/>
              <a:ext cx="199628" cy="126668"/>
            </a:xfrm>
            <a:custGeom>
              <a:avLst/>
              <a:gdLst>
                <a:gd name="connsiteX0" fmla="*/ 187092 w 199628"/>
                <a:gd name="connsiteY0" fmla="*/ 11666 h 126668"/>
                <a:gd name="connsiteX1" fmla="*/ 199629 w 199628"/>
                <a:gd name="connsiteY1" fmla="*/ 45196 h 126668"/>
                <a:gd name="connsiteX2" fmla="*/ 199629 w 199628"/>
                <a:gd name="connsiteY2" fmla="*/ 126642 h 126668"/>
                <a:gd name="connsiteX3" fmla="*/ 165609 w 199628"/>
                <a:gd name="connsiteY3" fmla="*/ 126642 h 126668"/>
                <a:gd name="connsiteX4" fmla="*/ 165609 w 199628"/>
                <a:gd name="connsiteY4" fmla="*/ 51913 h 126668"/>
                <a:gd name="connsiteX5" fmla="*/ 159899 w 199628"/>
                <a:gd name="connsiteY5" fmla="*/ 32905 h 126668"/>
                <a:gd name="connsiteX6" fmla="*/ 144262 w 199628"/>
                <a:gd name="connsiteY6" fmla="*/ 26813 h 126668"/>
                <a:gd name="connsiteX7" fmla="*/ 124656 w 199628"/>
                <a:gd name="connsiteY7" fmla="*/ 35515 h 126668"/>
                <a:gd name="connsiteX8" fmla="*/ 116960 w 199628"/>
                <a:gd name="connsiteY8" fmla="*/ 59854 h 126668"/>
                <a:gd name="connsiteX9" fmla="*/ 116960 w 199628"/>
                <a:gd name="connsiteY9" fmla="*/ 126669 h 126668"/>
                <a:gd name="connsiteX10" fmla="*/ 82941 w 199628"/>
                <a:gd name="connsiteY10" fmla="*/ 126669 h 126668"/>
                <a:gd name="connsiteX11" fmla="*/ 82941 w 199628"/>
                <a:gd name="connsiteY11" fmla="*/ 51913 h 126668"/>
                <a:gd name="connsiteX12" fmla="*/ 77230 w 199628"/>
                <a:gd name="connsiteY12" fmla="*/ 32905 h 126668"/>
                <a:gd name="connsiteX13" fmla="*/ 61349 w 199628"/>
                <a:gd name="connsiteY13" fmla="*/ 26813 h 126668"/>
                <a:gd name="connsiteX14" fmla="*/ 42096 w 199628"/>
                <a:gd name="connsiteY14" fmla="*/ 35379 h 126668"/>
                <a:gd name="connsiteX15" fmla="*/ 34019 w 199628"/>
                <a:gd name="connsiteY15" fmla="*/ 60833 h 126668"/>
                <a:gd name="connsiteX16" fmla="*/ 34019 w 199628"/>
                <a:gd name="connsiteY16" fmla="*/ 126642 h 126668"/>
                <a:gd name="connsiteX17" fmla="*/ 0 w 199628"/>
                <a:gd name="connsiteY17" fmla="*/ 126642 h 126668"/>
                <a:gd name="connsiteX18" fmla="*/ 0 w 199628"/>
                <a:gd name="connsiteY18" fmla="*/ 2475 h 126668"/>
                <a:gd name="connsiteX19" fmla="*/ 30538 w 199628"/>
                <a:gd name="connsiteY19" fmla="*/ 2475 h 126668"/>
                <a:gd name="connsiteX20" fmla="*/ 31545 w 199628"/>
                <a:gd name="connsiteY20" fmla="*/ 24583 h 126668"/>
                <a:gd name="connsiteX21" fmla="*/ 48541 w 199628"/>
                <a:gd name="connsiteY21" fmla="*/ 6200 h 126668"/>
                <a:gd name="connsiteX22" fmla="*/ 72743 w 199628"/>
                <a:gd name="connsiteY22" fmla="*/ 0 h 126668"/>
                <a:gd name="connsiteX23" fmla="*/ 97462 w 199628"/>
                <a:gd name="connsiteY23" fmla="*/ 6445 h 126668"/>
                <a:gd name="connsiteX24" fmla="*/ 113234 w 199628"/>
                <a:gd name="connsiteY24" fmla="*/ 25073 h 126668"/>
                <a:gd name="connsiteX25" fmla="*/ 130611 w 199628"/>
                <a:gd name="connsiteY25" fmla="*/ 6445 h 126668"/>
                <a:gd name="connsiteX26" fmla="*/ 155439 w 199628"/>
                <a:gd name="connsiteY26" fmla="*/ 0 h 126668"/>
                <a:gd name="connsiteX27" fmla="*/ 187092 w 199628"/>
                <a:gd name="connsiteY27" fmla="*/ 11666 h 12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9628" h="126668">
                  <a:moveTo>
                    <a:pt x="187092" y="11666"/>
                  </a:moveTo>
                  <a:cubicBezTo>
                    <a:pt x="195441" y="19444"/>
                    <a:pt x="199629" y="30620"/>
                    <a:pt x="199629" y="45196"/>
                  </a:cubicBezTo>
                  <a:lnTo>
                    <a:pt x="199629" y="126642"/>
                  </a:lnTo>
                  <a:lnTo>
                    <a:pt x="165609" y="126642"/>
                  </a:lnTo>
                  <a:lnTo>
                    <a:pt x="165609" y="51913"/>
                  </a:lnTo>
                  <a:cubicBezTo>
                    <a:pt x="165609" y="43293"/>
                    <a:pt x="163706" y="36984"/>
                    <a:pt x="159899" y="32905"/>
                  </a:cubicBezTo>
                  <a:cubicBezTo>
                    <a:pt x="156092" y="28853"/>
                    <a:pt x="150870" y="26813"/>
                    <a:pt x="144262" y="26813"/>
                  </a:cubicBezTo>
                  <a:cubicBezTo>
                    <a:pt x="136322" y="26813"/>
                    <a:pt x="129768" y="29723"/>
                    <a:pt x="124656" y="35515"/>
                  </a:cubicBezTo>
                  <a:cubicBezTo>
                    <a:pt x="119516" y="41307"/>
                    <a:pt x="116960" y="49438"/>
                    <a:pt x="116960" y="59854"/>
                  </a:cubicBezTo>
                  <a:lnTo>
                    <a:pt x="116960" y="126669"/>
                  </a:lnTo>
                  <a:lnTo>
                    <a:pt x="82941" y="126669"/>
                  </a:lnTo>
                  <a:lnTo>
                    <a:pt x="82941" y="51913"/>
                  </a:lnTo>
                  <a:cubicBezTo>
                    <a:pt x="82941" y="43293"/>
                    <a:pt x="81037" y="36984"/>
                    <a:pt x="77230" y="32905"/>
                  </a:cubicBezTo>
                  <a:cubicBezTo>
                    <a:pt x="73423" y="28853"/>
                    <a:pt x="68120" y="26813"/>
                    <a:pt x="61349" y="26813"/>
                  </a:cubicBezTo>
                  <a:cubicBezTo>
                    <a:pt x="53898" y="26813"/>
                    <a:pt x="47480" y="29668"/>
                    <a:pt x="42096" y="35379"/>
                  </a:cubicBezTo>
                  <a:cubicBezTo>
                    <a:pt x="36711" y="41090"/>
                    <a:pt x="34019" y="49574"/>
                    <a:pt x="34019" y="60833"/>
                  </a:cubicBezTo>
                  <a:lnTo>
                    <a:pt x="34019" y="126642"/>
                  </a:lnTo>
                  <a:lnTo>
                    <a:pt x="0" y="126642"/>
                  </a:lnTo>
                  <a:lnTo>
                    <a:pt x="0" y="2475"/>
                  </a:lnTo>
                  <a:lnTo>
                    <a:pt x="30538" y="2475"/>
                  </a:lnTo>
                  <a:lnTo>
                    <a:pt x="31545" y="24583"/>
                  </a:lnTo>
                  <a:cubicBezTo>
                    <a:pt x="35678" y="16479"/>
                    <a:pt x="41362" y="10334"/>
                    <a:pt x="48541" y="6200"/>
                  </a:cubicBezTo>
                  <a:cubicBezTo>
                    <a:pt x="55747" y="2067"/>
                    <a:pt x="63824" y="0"/>
                    <a:pt x="72743" y="0"/>
                  </a:cubicBezTo>
                  <a:cubicBezTo>
                    <a:pt x="82016" y="0"/>
                    <a:pt x="90256" y="2148"/>
                    <a:pt x="97462" y="6445"/>
                  </a:cubicBezTo>
                  <a:cubicBezTo>
                    <a:pt x="104668" y="10742"/>
                    <a:pt x="109917" y="16969"/>
                    <a:pt x="113234" y="25073"/>
                  </a:cubicBezTo>
                  <a:cubicBezTo>
                    <a:pt x="117205" y="16969"/>
                    <a:pt x="122997" y="10742"/>
                    <a:pt x="130611" y="6445"/>
                  </a:cubicBezTo>
                  <a:cubicBezTo>
                    <a:pt x="138225" y="2148"/>
                    <a:pt x="146492" y="0"/>
                    <a:pt x="155439" y="0"/>
                  </a:cubicBezTo>
                  <a:cubicBezTo>
                    <a:pt x="168166" y="0"/>
                    <a:pt x="178717" y="3889"/>
                    <a:pt x="187092" y="11666"/>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7" name="Forme libre : forme 6">
              <a:extLst>
                <a:ext uri="{FF2B5EF4-FFF2-40B4-BE49-F238E27FC236}">
                  <a16:creationId xmlns:a16="http://schemas.microsoft.com/office/drawing/2014/main" id="{DDCB99BA-621F-4D54-AB0F-978185E01FDE}"/>
                </a:ext>
              </a:extLst>
            </p:cNvPr>
            <p:cNvSpPr/>
            <p:nvPr/>
          </p:nvSpPr>
          <p:spPr>
            <a:xfrm>
              <a:off x="930211" y="4816132"/>
              <a:ext cx="129604" cy="129143"/>
            </a:xfrm>
            <a:custGeom>
              <a:avLst/>
              <a:gdLst>
                <a:gd name="connsiteX0" fmla="*/ 129605 w 129604"/>
                <a:gd name="connsiteY0" fmla="*/ 105050 h 129143"/>
                <a:gd name="connsiteX1" fmla="*/ 127130 w 129604"/>
                <a:gd name="connsiteY1" fmla="*/ 125663 h 129143"/>
                <a:gd name="connsiteX2" fmla="*/ 110977 w 129604"/>
                <a:gd name="connsiteY2" fmla="*/ 129143 h 129143"/>
                <a:gd name="connsiteX3" fmla="*/ 82424 w 129604"/>
                <a:gd name="connsiteY3" fmla="*/ 110516 h 129143"/>
                <a:gd name="connsiteX4" fmla="*/ 65537 w 129604"/>
                <a:gd name="connsiteY4" fmla="*/ 124412 h 129143"/>
                <a:gd name="connsiteX5" fmla="*/ 38479 w 129604"/>
                <a:gd name="connsiteY5" fmla="*/ 129143 h 129143"/>
                <a:gd name="connsiteX6" fmla="*/ 10170 w 129604"/>
                <a:gd name="connsiteY6" fmla="*/ 120958 h 129143"/>
                <a:gd name="connsiteX7" fmla="*/ 0 w 129604"/>
                <a:gd name="connsiteY7" fmla="*/ 97354 h 129143"/>
                <a:gd name="connsiteX8" fmla="*/ 48432 w 129604"/>
                <a:gd name="connsiteY8" fmla="*/ 58113 h 129143"/>
                <a:gd name="connsiteX9" fmla="*/ 78236 w 129604"/>
                <a:gd name="connsiteY9" fmla="*/ 52403 h 129143"/>
                <a:gd name="connsiteX10" fmla="*/ 78236 w 129604"/>
                <a:gd name="connsiteY10" fmla="*/ 46447 h 129143"/>
                <a:gd name="connsiteX11" fmla="*/ 72661 w 129604"/>
                <a:gd name="connsiteY11" fmla="*/ 30675 h 129143"/>
                <a:gd name="connsiteX12" fmla="*/ 57134 w 129604"/>
                <a:gd name="connsiteY12" fmla="*/ 24828 h 129143"/>
                <a:gd name="connsiteX13" fmla="*/ 38506 w 129604"/>
                <a:gd name="connsiteY13" fmla="*/ 29777 h 129143"/>
                <a:gd name="connsiteX14" fmla="*/ 28581 w 129604"/>
                <a:gd name="connsiteY14" fmla="*/ 45930 h 129143"/>
                <a:gd name="connsiteX15" fmla="*/ 1496 w 129604"/>
                <a:gd name="connsiteY15" fmla="*/ 34509 h 129143"/>
                <a:gd name="connsiteX16" fmla="*/ 19389 w 129604"/>
                <a:gd name="connsiteY16" fmla="*/ 9192 h 129143"/>
                <a:gd name="connsiteX17" fmla="*/ 55638 w 129604"/>
                <a:gd name="connsiteY17" fmla="*/ 0 h 129143"/>
                <a:gd name="connsiteX18" fmla="*/ 97109 w 129604"/>
                <a:gd name="connsiteY18" fmla="*/ 11557 h 129143"/>
                <a:gd name="connsiteX19" fmla="*/ 112011 w 129604"/>
                <a:gd name="connsiteY19" fmla="*/ 45713 h 129143"/>
                <a:gd name="connsiteX20" fmla="*/ 112011 w 129604"/>
                <a:gd name="connsiteY20" fmla="*/ 96620 h 129143"/>
                <a:gd name="connsiteX21" fmla="*/ 114241 w 129604"/>
                <a:gd name="connsiteY21" fmla="*/ 103826 h 129143"/>
                <a:gd name="connsiteX22" fmla="*/ 121202 w 129604"/>
                <a:gd name="connsiteY22" fmla="*/ 106056 h 129143"/>
                <a:gd name="connsiteX23" fmla="*/ 129605 w 129604"/>
                <a:gd name="connsiteY23" fmla="*/ 105050 h 129143"/>
                <a:gd name="connsiteX24" fmla="*/ 69126 w 129604"/>
                <a:gd name="connsiteY24" fmla="*/ 100699 h 129143"/>
                <a:gd name="connsiteX25" fmla="*/ 78182 w 129604"/>
                <a:gd name="connsiteY25" fmla="*/ 86177 h 129143"/>
                <a:gd name="connsiteX26" fmla="*/ 78182 w 129604"/>
                <a:gd name="connsiteY26" fmla="*/ 73260 h 129143"/>
                <a:gd name="connsiteX27" fmla="*/ 51614 w 129604"/>
                <a:gd name="connsiteY27" fmla="*/ 79216 h 129143"/>
                <a:gd name="connsiteX28" fmla="*/ 39077 w 129604"/>
                <a:gd name="connsiteY28" fmla="*/ 84546 h 129143"/>
                <a:gd name="connsiteX29" fmla="*/ 34971 w 129604"/>
                <a:gd name="connsiteY29" fmla="*/ 93846 h 129143"/>
                <a:gd name="connsiteX30" fmla="*/ 38697 w 129604"/>
                <a:gd name="connsiteY30" fmla="*/ 102901 h 129143"/>
                <a:gd name="connsiteX31" fmla="*/ 49112 w 129604"/>
                <a:gd name="connsiteY31" fmla="*/ 106002 h 129143"/>
                <a:gd name="connsiteX32" fmla="*/ 69126 w 129604"/>
                <a:gd name="connsiteY32" fmla="*/ 100699 h 12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604" h="129143">
                  <a:moveTo>
                    <a:pt x="129605" y="105050"/>
                  </a:moveTo>
                  <a:lnTo>
                    <a:pt x="127130" y="125663"/>
                  </a:lnTo>
                  <a:cubicBezTo>
                    <a:pt x="122507" y="127974"/>
                    <a:pt x="117123" y="129143"/>
                    <a:pt x="110977" y="129143"/>
                  </a:cubicBezTo>
                  <a:cubicBezTo>
                    <a:pt x="95096" y="129143"/>
                    <a:pt x="85551" y="122943"/>
                    <a:pt x="82424" y="110516"/>
                  </a:cubicBezTo>
                  <a:cubicBezTo>
                    <a:pt x="78780" y="116634"/>
                    <a:pt x="73151" y="121284"/>
                    <a:pt x="65537" y="124412"/>
                  </a:cubicBezTo>
                  <a:cubicBezTo>
                    <a:pt x="57922" y="127539"/>
                    <a:pt x="48894" y="129143"/>
                    <a:pt x="38479" y="129143"/>
                  </a:cubicBezTo>
                  <a:cubicBezTo>
                    <a:pt x="26378" y="129143"/>
                    <a:pt x="16942" y="126397"/>
                    <a:pt x="10170" y="120958"/>
                  </a:cubicBezTo>
                  <a:cubicBezTo>
                    <a:pt x="3372" y="115492"/>
                    <a:pt x="0" y="107633"/>
                    <a:pt x="0" y="97354"/>
                  </a:cubicBezTo>
                  <a:cubicBezTo>
                    <a:pt x="0" y="77149"/>
                    <a:pt x="16126" y="64069"/>
                    <a:pt x="48432" y="58113"/>
                  </a:cubicBezTo>
                  <a:lnTo>
                    <a:pt x="78236" y="52403"/>
                  </a:lnTo>
                  <a:lnTo>
                    <a:pt x="78236" y="46447"/>
                  </a:lnTo>
                  <a:cubicBezTo>
                    <a:pt x="78236" y="39839"/>
                    <a:pt x="76387" y="34563"/>
                    <a:pt x="72661" y="30675"/>
                  </a:cubicBezTo>
                  <a:cubicBezTo>
                    <a:pt x="68936" y="26786"/>
                    <a:pt x="63769" y="24828"/>
                    <a:pt x="57134" y="24828"/>
                  </a:cubicBezTo>
                  <a:cubicBezTo>
                    <a:pt x="49520" y="24828"/>
                    <a:pt x="43319" y="26487"/>
                    <a:pt x="38506" y="29777"/>
                  </a:cubicBezTo>
                  <a:cubicBezTo>
                    <a:pt x="33693" y="33095"/>
                    <a:pt x="30402" y="38479"/>
                    <a:pt x="28581" y="45930"/>
                  </a:cubicBezTo>
                  <a:lnTo>
                    <a:pt x="1496" y="34509"/>
                  </a:lnTo>
                  <a:cubicBezTo>
                    <a:pt x="4133" y="23740"/>
                    <a:pt x="10116" y="15310"/>
                    <a:pt x="19389" y="9192"/>
                  </a:cubicBezTo>
                  <a:cubicBezTo>
                    <a:pt x="28662" y="3073"/>
                    <a:pt x="40736" y="0"/>
                    <a:pt x="55638" y="0"/>
                  </a:cubicBezTo>
                  <a:cubicBezTo>
                    <a:pt x="73341" y="0"/>
                    <a:pt x="87183" y="3834"/>
                    <a:pt x="97109" y="11557"/>
                  </a:cubicBezTo>
                  <a:cubicBezTo>
                    <a:pt x="107034" y="19253"/>
                    <a:pt x="112011" y="30647"/>
                    <a:pt x="112011" y="45713"/>
                  </a:cubicBezTo>
                  <a:lnTo>
                    <a:pt x="112011" y="96620"/>
                  </a:lnTo>
                  <a:cubicBezTo>
                    <a:pt x="112011" y="99937"/>
                    <a:pt x="112745" y="102330"/>
                    <a:pt x="114241" y="103826"/>
                  </a:cubicBezTo>
                  <a:cubicBezTo>
                    <a:pt x="115736" y="105322"/>
                    <a:pt x="118048" y="106056"/>
                    <a:pt x="121202" y="106056"/>
                  </a:cubicBezTo>
                  <a:cubicBezTo>
                    <a:pt x="124628" y="106029"/>
                    <a:pt x="127457" y="105702"/>
                    <a:pt x="129605" y="105050"/>
                  </a:cubicBezTo>
                  <a:moveTo>
                    <a:pt x="69126" y="100699"/>
                  </a:moveTo>
                  <a:cubicBezTo>
                    <a:pt x="75163" y="97136"/>
                    <a:pt x="78182" y="92296"/>
                    <a:pt x="78182" y="86177"/>
                  </a:cubicBezTo>
                  <a:lnTo>
                    <a:pt x="78182" y="73260"/>
                  </a:lnTo>
                  <a:lnTo>
                    <a:pt x="51614" y="79216"/>
                  </a:lnTo>
                  <a:cubicBezTo>
                    <a:pt x="45984" y="80548"/>
                    <a:pt x="41797" y="82316"/>
                    <a:pt x="39077" y="84546"/>
                  </a:cubicBezTo>
                  <a:cubicBezTo>
                    <a:pt x="36358" y="86775"/>
                    <a:pt x="34971" y="89876"/>
                    <a:pt x="34971" y="93846"/>
                  </a:cubicBezTo>
                  <a:cubicBezTo>
                    <a:pt x="34971" y="97816"/>
                    <a:pt x="36222" y="100835"/>
                    <a:pt x="38697" y="102901"/>
                  </a:cubicBezTo>
                  <a:cubicBezTo>
                    <a:pt x="41171" y="104968"/>
                    <a:pt x="44652" y="106002"/>
                    <a:pt x="49112" y="106002"/>
                  </a:cubicBezTo>
                  <a:cubicBezTo>
                    <a:pt x="56427" y="106029"/>
                    <a:pt x="63089" y="104261"/>
                    <a:pt x="69126" y="100699"/>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0" name="Forme libre : forme 9">
              <a:extLst>
                <a:ext uri="{FF2B5EF4-FFF2-40B4-BE49-F238E27FC236}">
                  <a16:creationId xmlns:a16="http://schemas.microsoft.com/office/drawing/2014/main" id="{82DA4D6C-8B60-4C86-BBCA-1149954B7163}"/>
                </a:ext>
              </a:extLst>
            </p:cNvPr>
            <p:cNvSpPr/>
            <p:nvPr/>
          </p:nvSpPr>
          <p:spPr>
            <a:xfrm>
              <a:off x="1505846" y="4816132"/>
              <a:ext cx="122425" cy="129143"/>
            </a:xfrm>
            <a:custGeom>
              <a:avLst/>
              <a:gdLst>
                <a:gd name="connsiteX0" fmla="*/ 121420 w 122425"/>
                <a:gd name="connsiteY0" fmla="*/ 77475 h 129143"/>
                <a:gd name="connsiteX1" fmla="*/ 33530 w 122425"/>
                <a:gd name="connsiteY1" fmla="*/ 77475 h 129143"/>
                <a:gd name="connsiteX2" fmla="*/ 64558 w 122425"/>
                <a:gd name="connsiteY2" fmla="*/ 103799 h 129143"/>
                <a:gd name="connsiteX3" fmla="*/ 82179 w 122425"/>
                <a:gd name="connsiteY3" fmla="*/ 99829 h 129143"/>
                <a:gd name="connsiteX4" fmla="*/ 91860 w 122425"/>
                <a:gd name="connsiteY4" fmla="*/ 88407 h 129143"/>
                <a:gd name="connsiteX5" fmla="*/ 119679 w 122425"/>
                <a:gd name="connsiteY5" fmla="*/ 98578 h 129143"/>
                <a:gd name="connsiteX6" fmla="*/ 99692 w 122425"/>
                <a:gd name="connsiteY6" fmla="*/ 121312 h 129143"/>
                <a:gd name="connsiteX7" fmla="*/ 64558 w 122425"/>
                <a:gd name="connsiteY7" fmla="*/ 129143 h 129143"/>
                <a:gd name="connsiteX8" fmla="*/ 16887 w 122425"/>
                <a:gd name="connsiteY8" fmla="*/ 112120 h 129143"/>
                <a:gd name="connsiteX9" fmla="*/ 0 w 122425"/>
                <a:gd name="connsiteY9" fmla="*/ 64558 h 129143"/>
                <a:gd name="connsiteX10" fmla="*/ 16371 w 122425"/>
                <a:gd name="connsiteY10" fmla="*/ 16996 h 129143"/>
                <a:gd name="connsiteX11" fmla="*/ 62573 w 122425"/>
                <a:gd name="connsiteY11" fmla="*/ 0 h 129143"/>
                <a:gd name="connsiteX12" fmla="*/ 106898 w 122425"/>
                <a:gd name="connsiteY12" fmla="*/ 16643 h 129143"/>
                <a:gd name="connsiteX13" fmla="*/ 122426 w 122425"/>
                <a:gd name="connsiteY13" fmla="*/ 64069 h 129143"/>
                <a:gd name="connsiteX14" fmla="*/ 121420 w 122425"/>
                <a:gd name="connsiteY14" fmla="*/ 77475 h 129143"/>
                <a:gd name="connsiteX15" fmla="*/ 42585 w 122425"/>
                <a:gd name="connsiteY15" fmla="*/ 32279 h 129143"/>
                <a:gd name="connsiteX16" fmla="*/ 33258 w 122425"/>
                <a:gd name="connsiteY16" fmla="*/ 53626 h 129143"/>
                <a:gd name="connsiteX17" fmla="*/ 91126 w 122425"/>
                <a:gd name="connsiteY17" fmla="*/ 53626 h 129143"/>
                <a:gd name="connsiteX18" fmla="*/ 81690 w 122425"/>
                <a:gd name="connsiteY18" fmla="*/ 32388 h 129143"/>
                <a:gd name="connsiteX19" fmla="*/ 62328 w 122425"/>
                <a:gd name="connsiteY19" fmla="*/ 25046 h 129143"/>
                <a:gd name="connsiteX20" fmla="*/ 42585 w 122425"/>
                <a:gd name="connsiteY20" fmla="*/ 32279 h 12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425" h="129143">
                  <a:moveTo>
                    <a:pt x="121420" y="77475"/>
                  </a:moveTo>
                  <a:lnTo>
                    <a:pt x="33530" y="77475"/>
                  </a:lnTo>
                  <a:cubicBezTo>
                    <a:pt x="37011" y="95015"/>
                    <a:pt x="47344" y="103799"/>
                    <a:pt x="64558" y="103799"/>
                  </a:cubicBezTo>
                  <a:cubicBezTo>
                    <a:pt x="71683" y="103799"/>
                    <a:pt x="77556" y="102494"/>
                    <a:pt x="82179" y="99829"/>
                  </a:cubicBezTo>
                  <a:cubicBezTo>
                    <a:pt x="86802" y="97191"/>
                    <a:pt x="90038" y="93384"/>
                    <a:pt x="91860" y="88407"/>
                  </a:cubicBezTo>
                  <a:lnTo>
                    <a:pt x="119679" y="98578"/>
                  </a:lnTo>
                  <a:cubicBezTo>
                    <a:pt x="115709" y="108503"/>
                    <a:pt x="109047" y="116090"/>
                    <a:pt x="99692" y="121312"/>
                  </a:cubicBezTo>
                  <a:cubicBezTo>
                    <a:pt x="90337" y="126533"/>
                    <a:pt x="78617" y="129143"/>
                    <a:pt x="64558" y="129143"/>
                  </a:cubicBezTo>
                  <a:cubicBezTo>
                    <a:pt x="44027" y="129143"/>
                    <a:pt x="28145" y="123460"/>
                    <a:pt x="16887" y="112120"/>
                  </a:cubicBezTo>
                  <a:cubicBezTo>
                    <a:pt x="5629" y="100780"/>
                    <a:pt x="0" y="84926"/>
                    <a:pt x="0" y="64558"/>
                  </a:cubicBezTo>
                  <a:cubicBezTo>
                    <a:pt x="0" y="44190"/>
                    <a:pt x="5466" y="28336"/>
                    <a:pt x="16371" y="16996"/>
                  </a:cubicBezTo>
                  <a:cubicBezTo>
                    <a:pt x="27302" y="5656"/>
                    <a:pt x="42694" y="0"/>
                    <a:pt x="62573" y="0"/>
                  </a:cubicBezTo>
                  <a:cubicBezTo>
                    <a:pt x="81771" y="0"/>
                    <a:pt x="96537" y="5548"/>
                    <a:pt x="106898" y="16643"/>
                  </a:cubicBezTo>
                  <a:cubicBezTo>
                    <a:pt x="117232" y="27738"/>
                    <a:pt x="122426" y="43537"/>
                    <a:pt x="122426" y="64069"/>
                  </a:cubicBezTo>
                  <a:cubicBezTo>
                    <a:pt x="122399" y="68692"/>
                    <a:pt x="122072" y="73179"/>
                    <a:pt x="121420" y="77475"/>
                  </a:cubicBezTo>
                  <a:moveTo>
                    <a:pt x="42585" y="32279"/>
                  </a:moveTo>
                  <a:cubicBezTo>
                    <a:pt x="37690" y="37092"/>
                    <a:pt x="34590" y="44190"/>
                    <a:pt x="33258" y="53626"/>
                  </a:cubicBezTo>
                  <a:lnTo>
                    <a:pt x="91126" y="53626"/>
                  </a:lnTo>
                  <a:cubicBezTo>
                    <a:pt x="89793" y="44353"/>
                    <a:pt x="86666" y="37283"/>
                    <a:pt x="81690" y="32388"/>
                  </a:cubicBezTo>
                  <a:cubicBezTo>
                    <a:pt x="76713" y="27493"/>
                    <a:pt x="70268" y="25046"/>
                    <a:pt x="62328" y="25046"/>
                  </a:cubicBezTo>
                  <a:cubicBezTo>
                    <a:pt x="54034" y="25073"/>
                    <a:pt x="47453" y="27493"/>
                    <a:pt x="42585" y="32279"/>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9" name="Forme libre : forme 18">
              <a:extLst>
                <a:ext uri="{FF2B5EF4-FFF2-40B4-BE49-F238E27FC236}">
                  <a16:creationId xmlns:a16="http://schemas.microsoft.com/office/drawing/2014/main" id="{7A8A2E13-A449-4678-B20C-A3E0FC546CB8}"/>
                </a:ext>
              </a:extLst>
            </p:cNvPr>
            <p:cNvSpPr/>
            <p:nvPr/>
          </p:nvSpPr>
          <p:spPr>
            <a:xfrm>
              <a:off x="1150588" y="4815942"/>
              <a:ext cx="156118" cy="129361"/>
            </a:xfrm>
            <a:custGeom>
              <a:avLst/>
              <a:gdLst>
                <a:gd name="connsiteX0" fmla="*/ 64667 w 156118"/>
                <a:gd name="connsiteY0" fmla="*/ 129361 h 129361"/>
                <a:gd name="connsiteX1" fmla="*/ 0 w 156118"/>
                <a:gd name="connsiteY1" fmla="*/ 64694 h 129361"/>
                <a:gd name="connsiteX2" fmla="*/ 64667 w 156118"/>
                <a:gd name="connsiteY2" fmla="*/ 0 h 129361"/>
                <a:gd name="connsiteX3" fmla="*/ 110325 w 156118"/>
                <a:gd name="connsiteY3" fmla="*/ 18873 h 129361"/>
                <a:gd name="connsiteX4" fmla="*/ 156119 w 156118"/>
                <a:gd name="connsiteY4" fmla="*/ 64694 h 129361"/>
                <a:gd name="connsiteX5" fmla="*/ 110325 w 156118"/>
                <a:gd name="connsiteY5" fmla="*/ 110489 h 129361"/>
                <a:gd name="connsiteX6" fmla="*/ 64667 w 156118"/>
                <a:gd name="connsiteY6" fmla="*/ 129361 h 129361"/>
                <a:gd name="connsiteX7" fmla="*/ 64667 w 156118"/>
                <a:gd name="connsiteY7" fmla="*/ 31790 h 129361"/>
                <a:gd name="connsiteX8" fmla="*/ 31789 w 156118"/>
                <a:gd name="connsiteY8" fmla="*/ 64667 h 129361"/>
                <a:gd name="connsiteX9" fmla="*/ 64667 w 156118"/>
                <a:gd name="connsiteY9" fmla="*/ 97544 h 129361"/>
                <a:gd name="connsiteX10" fmla="*/ 87863 w 156118"/>
                <a:gd name="connsiteY10" fmla="*/ 87972 h 129361"/>
                <a:gd name="connsiteX11" fmla="*/ 111168 w 156118"/>
                <a:gd name="connsiteY11" fmla="*/ 64667 h 129361"/>
                <a:gd name="connsiteX12" fmla="*/ 87863 w 156118"/>
                <a:gd name="connsiteY12" fmla="*/ 41362 h 129361"/>
                <a:gd name="connsiteX13" fmla="*/ 64667 w 156118"/>
                <a:gd name="connsiteY13" fmla="*/ 31790 h 12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118" h="129361">
                  <a:moveTo>
                    <a:pt x="64667" y="129361"/>
                  </a:moveTo>
                  <a:cubicBezTo>
                    <a:pt x="28988" y="129361"/>
                    <a:pt x="0" y="100345"/>
                    <a:pt x="0" y="64694"/>
                  </a:cubicBezTo>
                  <a:cubicBezTo>
                    <a:pt x="0" y="29016"/>
                    <a:pt x="29016" y="0"/>
                    <a:pt x="64667" y="0"/>
                  </a:cubicBezTo>
                  <a:cubicBezTo>
                    <a:pt x="81907" y="0"/>
                    <a:pt x="98115" y="6690"/>
                    <a:pt x="110325" y="18873"/>
                  </a:cubicBezTo>
                  <a:lnTo>
                    <a:pt x="156119" y="64694"/>
                  </a:lnTo>
                  <a:lnTo>
                    <a:pt x="110325" y="110489"/>
                  </a:lnTo>
                  <a:cubicBezTo>
                    <a:pt x="98115" y="122671"/>
                    <a:pt x="81880" y="129361"/>
                    <a:pt x="64667" y="129361"/>
                  </a:cubicBezTo>
                  <a:moveTo>
                    <a:pt x="64667" y="31790"/>
                  </a:moveTo>
                  <a:cubicBezTo>
                    <a:pt x="46528" y="31790"/>
                    <a:pt x="31789" y="46529"/>
                    <a:pt x="31789" y="64667"/>
                  </a:cubicBezTo>
                  <a:cubicBezTo>
                    <a:pt x="31789" y="82805"/>
                    <a:pt x="46528" y="97544"/>
                    <a:pt x="64667" y="97544"/>
                  </a:cubicBezTo>
                  <a:cubicBezTo>
                    <a:pt x="73423" y="97544"/>
                    <a:pt x="81663" y="94145"/>
                    <a:pt x="87863" y="87972"/>
                  </a:cubicBezTo>
                  <a:lnTo>
                    <a:pt x="111168" y="64667"/>
                  </a:lnTo>
                  <a:lnTo>
                    <a:pt x="87863" y="41362"/>
                  </a:lnTo>
                  <a:cubicBezTo>
                    <a:pt x="81663" y="35216"/>
                    <a:pt x="73423" y="31790"/>
                    <a:pt x="64667" y="31790"/>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20" name="Forme libre : forme 19">
              <a:extLst>
                <a:ext uri="{FF2B5EF4-FFF2-40B4-BE49-F238E27FC236}">
                  <a16:creationId xmlns:a16="http://schemas.microsoft.com/office/drawing/2014/main" id="{B5572DDD-E8A2-43F3-8AB6-22E29EBE2A1F}"/>
                </a:ext>
              </a:extLst>
            </p:cNvPr>
            <p:cNvSpPr/>
            <p:nvPr/>
          </p:nvSpPr>
          <p:spPr>
            <a:xfrm>
              <a:off x="1296101" y="4816132"/>
              <a:ext cx="199628" cy="126668"/>
            </a:xfrm>
            <a:custGeom>
              <a:avLst/>
              <a:gdLst>
                <a:gd name="connsiteX0" fmla="*/ 187120 w 199628"/>
                <a:gd name="connsiteY0" fmla="*/ 11666 h 126668"/>
                <a:gd name="connsiteX1" fmla="*/ 155466 w 199628"/>
                <a:gd name="connsiteY1" fmla="*/ 0 h 126668"/>
                <a:gd name="connsiteX2" fmla="*/ 130638 w 199628"/>
                <a:gd name="connsiteY2" fmla="*/ 6445 h 126668"/>
                <a:gd name="connsiteX3" fmla="*/ 113262 w 199628"/>
                <a:gd name="connsiteY3" fmla="*/ 25073 h 126668"/>
                <a:gd name="connsiteX4" fmla="*/ 97489 w 199628"/>
                <a:gd name="connsiteY4" fmla="*/ 6445 h 126668"/>
                <a:gd name="connsiteX5" fmla="*/ 72770 w 199628"/>
                <a:gd name="connsiteY5" fmla="*/ 0 h 126668"/>
                <a:gd name="connsiteX6" fmla="*/ 48568 w 199628"/>
                <a:gd name="connsiteY6" fmla="*/ 6200 h 126668"/>
                <a:gd name="connsiteX7" fmla="*/ 31545 w 199628"/>
                <a:gd name="connsiteY7" fmla="*/ 24583 h 126668"/>
                <a:gd name="connsiteX8" fmla="*/ 30566 w 199628"/>
                <a:gd name="connsiteY8" fmla="*/ 2475 h 126668"/>
                <a:gd name="connsiteX9" fmla="*/ 0 w 199628"/>
                <a:gd name="connsiteY9" fmla="*/ 2475 h 126668"/>
                <a:gd name="connsiteX10" fmla="*/ 0 w 199628"/>
                <a:gd name="connsiteY10" fmla="*/ 36358 h 126668"/>
                <a:gd name="connsiteX11" fmla="*/ 28118 w 199628"/>
                <a:gd name="connsiteY11" fmla="*/ 64477 h 126668"/>
                <a:gd name="connsiteX12" fmla="*/ 0 w 199628"/>
                <a:gd name="connsiteY12" fmla="*/ 92595 h 126668"/>
                <a:gd name="connsiteX13" fmla="*/ 0 w 199628"/>
                <a:gd name="connsiteY13" fmla="*/ 126642 h 126668"/>
                <a:gd name="connsiteX14" fmla="*/ 34019 w 199628"/>
                <a:gd name="connsiteY14" fmla="*/ 126642 h 126668"/>
                <a:gd name="connsiteX15" fmla="*/ 34019 w 199628"/>
                <a:gd name="connsiteY15" fmla="*/ 60833 h 126668"/>
                <a:gd name="connsiteX16" fmla="*/ 42096 w 199628"/>
                <a:gd name="connsiteY16" fmla="*/ 35379 h 126668"/>
                <a:gd name="connsiteX17" fmla="*/ 61349 w 199628"/>
                <a:gd name="connsiteY17" fmla="*/ 26813 h 126668"/>
                <a:gd name="connsiteX18" fmla="*/ 77230 w 199628"/>
                <a:gd name="connsiteY18" fmla="*/ 32905 h 126668"/>
                <a:gd name="connsiteX19" fmla="*/ 82941 w 199628"/>
                <a:gd name="connsiteY19" fmla="*/ 51913 h 126668"/>
                <a:gd name="connsiteX20" fmla="*/ 82941 w 199628"/>
                <a:gd name="connsiteY20" fmla="*/ 126669 h 126668"/>
                <a:gd name="connsiteX21" fmla="*/ 116960 w 199628"/>
                <a:gd name="connsiteY21" fmla="*/ 126669 h 126668"/>
                <a:gd name="connsiteX22" fmla="*/ 116960 w 199628"/>
                <a:gd name="connsiteY22" fmla="*/ 59854 h 126668"/>
                <a:gd name="connsiteX23" fmla="*/ 124656 w 199628"/>
                <a:gd name="connsiteY23" fmla="*/ 35515 h 126668"/>
                <a:gd name="connsiteX24" fmla="*/ 144262 w 199628"/>
                <a:gd name="connsiteY24" fmla="*/ 26813 h 126668"/>
                <a:gd name="connsiteX25" fmla="*/ 159899 w 199628"/>
                <a:gd name="connsiteY25" fmla="*/ 32905 h 126668"/>
                <a:gd name="connsiteX26" fmla="*/ 165609 w 199628"/>
                <a:gd name="connsiteY26" fmla="*/ 51913 h 126668"/>
                <a:gd name="connsiteX27" fmla="*/ 165609 w 199628"/>
                <a:gd name="connsiteY27" fmla="*/ 126669 h 126668"/>
                <a:gd name="connsiteX28" fmla="*/ 199629 w 199628"/>
                <a:gd name="connsiteY28" fmla="*/ 126669 h 126668"/>
                <a:gd name="connsiteX29" fmla="*/ 199629 w 199628"/>
                <a:gd name="connsiteY29" fmla="*/ 45196 h 126668"/>
                <a:gd name="connsiteX30" fmla="*/ 187120 w 199628"/>
                <a:gd name="connsiteY30" fmla="*/ 11666 h 12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628" h="126668">
                  <a:moveTo>
                    <a:pt x="187120" y="11666"/>
                  </a:moveTo>
                  <a:cubicBezTo>
                    <a:pt x="178744" y="3889"/>
                    <a:pt x="168193" y="0"/>
                    <a:pt x="155466" y="0"/>
                  </a:cubicBezTo>
                  <a:cubicBezTo>
                    <a:pt x="146519" y="0"/>
                    <a:pt x="138253" y="2148"/>
                    <a:pt x="130638" y="6445"/>
                  </a:cubicBezTo>
                  <a:cubicBezTo>
                    <a:pt x="123024" y="10742"/>
                    <a:pt x="117232" y="16969"/>
                    <a:pt x="113262" y="25073"/>
                  </a:cubicBezTo>
                  <a:cubicBezTo>
                    <a:pt x="109944" y="16969"/>
                    <a:pt x="104696" y="10742"/>
                    <a:pt x="97489" y="6445"/>
                  </a:cubicBezTo>
                  <a:cubicBezTo>
                    <a:pt x="90283" y="2148"/>
                    <a:pt x="82043" y="0"/>
                    <a:pt x="72770" y="0"/>
                  </a:cubicBezTo>
                  <a:cubicBezTo>
                    <a:pt x="63824" y="0"/>
                    <a:pt x="55747" y="2067"/>
                    <a:pt x="48568" y="6200"/>
                  </a:cubicBezTo>
                  <a:cubicBezTo>
                    <a:pt x="41362" y="10334"/>
                    <a:pt x="35705" y="16479"/>
                    <a:pt x="31545" y="24583"/>
                  </a:cubicBezTo>
                  <a:lnTo>
                    <a:pt x="30566" y="2475"/>
                  </a:lnTo>
                  <a:lnTo>
                    <a:pt x="0" y="2475"/>
                  </a:lnTo>
                  <a:lnTo>
                    <a:pt x="0" y="36358"/>
                  </a:lnTo>
                  <a:lnTo>
                    <a:pt x="28118" y="64477"/>
                  </a:lnTo>
                  <a:lnTo>
                    <a:pt x="0" y="92595"/>
                  </a:lnTo>
                  <a:lnTo>
                    <a:pt x="0" y="126642"/>
                  </a:lnTo>
                  <a:lnTo>
                    <a:pt x="34019" y="126642"/>
                  </a:lnTo>
                  <a:lnTo>
                    <a:pt x="34019" y="60833"/>
                  </a:lnTo>
                  <a:cubicBezTo>
                    <a:pt x="34019" y="49574"/>
                    <a:pt x="36711" y="41090"/>
                    <a:pt x="42096" y="35379"/>
                  </a:cubicBezTo>
                  <a:cubicBezTo>
                    <a:pt x="47480" y="29668"/>
                    <a:pt x="53898" y="26813"/>
                    <a:pt x="61349" y="26813"/>
                  </a:cubicBezTo>
                  <a:cubicBezTo>
                    <a:pt x="68120" y="26813"/>
                    <a:pt x="73423" y="28853"/>
                    <a:pt x="77230" y="32905"/>
                  </a:cubicBezTo>
                  <a:cubicBezTo>
                    <a:pt x="81037" y="36956"/>
                    <a:pt x="82941" y="43293"/>
                    <a:pt x="82941" y="51913"/>
                  </a:cubicBezTo>
                  <a:lnTo>
                    <a:pt x="82941" y="126669"/>
                  </a:lnTo>
                  <a:lnTo>
                    <a:pt x="116960" y="126669"/>
                  </a:lnTo>
                  <a:lnTo>
                    <a:pt x="116960" y="59854"/>
                  </a:lnTo>
                  <a:cubicBezTo>
                    <a:pt x="116960" y="49438"/>
                    <a:pt x="119516" y="41307"/>
                    <a:pt x="124656" y="35515"/>
                  </a:cubicBezTo>
                  <a:cubicBezTo>
                    <a:pt x="129795" y="29723"/>
                    <a:pt x="136322" y="26813"/>
                    <a:pt x="144262" y="26813"/>
                  </a:cubicBezTo>
                  <a:cubicBezTo>
                    <a:pt x="150870" y="26813"/>
                    <a:pt x="156092" y="28853"/>
                    <a:pt x="159899" y="32905"/>
                  </a:cubicBezTo>
                  <a:cubicBezTo>
                    <a:pt x="163706" y="36956"/>
                    <a:pt x="165609" y="43293"/>
                    <a:pt x="165609" y="51913"/>
                  </a:cubicBezTo>
                  <a:lnTo>
                    <a:pt x="165609" y="126669"/>
                  </a:lnTo>
                  <a:lnTo>
                    <a:pt x="199629" y="126669"/>
                  </a:lnTo>
                  <a:lnTo>
                    <a:pt x="199629" y="45196"/>
                  </a:lnTo>
                  <a:cubicBezTo>
                    <a:pt x="199656" y="30620"/>
                    <a:pt x="195468" y="19444"/>
                    <a:pt x="187120" y="11666"/>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23" name="Forme libre : forme 22">
              <a:extLst>
                <a:ext uri="{FF2B5EF4-FFF2-40B4-BE49-F238E27FC236}">
                  <a16:creationId xmlns:a16="http://schemas.microsoft.com/office/drawing/2014/main" id="{DE47B5E7-6E45-4439-9333-E46A552926BB}"/>
                </a:ext>
              </a:extLst>
            </p:cNvPr>
            <p:cNvSpPr/>
            <p:nvPr/>
          </p:nvSpPr>
          <p:spPr>
            <a:xfrm>
              <a:off x="1051875" y="4780644"/>
              <a:ext cx="98087" cy="164631"/>
            </a:xfrm>
            <a:custGeom>
              <a:avLst/>
              <a:gdLst>
                <a:gd name="connsiteX0" fmla="*/ 98088 w 98087"/>
                <a:gd name="connsiteY0" fmla="*/ 154434 h 164631"/>
                <a:gd name="connsiteX1" fmla="*/ 83077 w 98087"/>
                <a:gd name="connsiteY1" fmla="*/ 161885 h 164631"/>
                <a:gd name="connsiteX2" fmla="*/ 64068 w 98087"/>
                <a:gd name="connsiteY2" fmla="*/ 164631 h 164631"/>
                <a:gd name="connsiteX3" fmla="*/ 22598 w 98087"/>
                <a:gd name="connsiteY3" fmla="*/ 127131 h 164631"/>
                <a:gd name="connsiteX4" fmla="*/ 22598 w 98087"/>
                <a:gd name="connsiteY4" fmla="*/ 63307 h 164631"/>
                <a:gd name="connsiteX5" fmla="*/ 0 w 98087"/>
                <a:gd name="connsiteY5" fmla="*/ 63307 h 164631"/>
                <a:gd name="connsiteX6" fmla="*/ 0 w 98087"/>
                <a:gd name="connsiteY6" fmla="*/ 37990 h 164631"/>
                <a:gd name="connsiteX7" fmla="*/ 22598 w 98087"/>
                <a:gd name="connsiteY7" fmla="*/ 37990 h 164631"/>
                <a:gd name="connsiteX8" fmla="*/ 22598 w 98087"/>
                <a:gd name="connsiteY8" fmla="*/ 9436 h 164631"/>
                <a:gd name="connsiteX9" fmla="*/ 56617 w 98087"/>
                <a:gd name="connsiteY9" fmla="*/ 0 h 164631"/>
                <a:gd name="connsiteX10" fmla="*/ 56617 w 98087"/>
                <a:gd name="connsiteY10" fmla="*/ 37990 h 164631"/>
                <a:gd name="connsiteX11" fmla="*/ 96837 w 98087"/>
                <a:gd name="connsiteY11" fmla="*/ 37990 h 164631"/>
                <a:gd name="connsiteX12" fmla="*/ 96837 w 98087"/>
                <a:gd name="connsiteY12" fmla="*/ 63307 h 164631"/>
                <a:gd name="connsiteX13" fmla="*/ 56617 w 98087"/>
                <a:gd name="connsiteY13" fmla="*/ 63307 h 164631"/>
                <a:gd name="connsiteX14" fmla="*/ 56617 w 98087"/>
                <a:gd name="connsiteY14" fmla="*/ 121665 h 164631"/>
                <a:gd name="connsiteX15" fmla="*/ 73749 w 98087"/>
                <a:gd name="connsiteY15" fmla="*/ 138797 h 164631"/>
                <a:gd name="connsiteX16" fmla="*/ 92866 w 98087"/>
                <a:gd name="connsiteY16" fmla="*/ 131836 h 164631"/>
                <a:gd name="connsiteX17" fmla="*/ 98088 w 98087"/>
                <a:gd name="connsiteY17" fmla="*/ 154434 h 16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87" h="164631">
                  <a:moveTo>
                    <a:pt x="98088" y="154434"/>
                  </a:moveTo>
                  <a:cubicBezTo>
                    <a:pt x="94117" y="157588"/>
                    <a:pt x="89114" y="160063"/>
                    <a:pt x="83077" y="161885"/>
                  </a:cubicBezTo>
                  <a:cubicBezTo>
                    <a:pt x="77040" y="163707"/>
                    <a:pt x="70704" y="164631"/>
                    <a:pt x="64068" y="164631"/>
                  </a:cubicBezTo>
                  <a:cubicBezTo>
                    <a:pt x="36412" y="164631"/>
                    <a:pt x="22598" y="152122"/>
                    <a:pt x="22598" y="127131"/>
                  </a:cubicBezTo>
                  <a:lnTo>
                    <a:pt x="22598" y="63307"/>
                  </a:lnTo>
                  <a:lnTo>
                    <a:pt x="0" y="63307"/>
                  </a:lnTo>
                  <a:lnTo>
                    <a:pt x="0" y="37990"/>
                  </a:lnTo>
                  <a:lnTo>
                    <a:pt x="22598" y="37990"/>
                  </a:lnTo>
                  <a:lnTo>
                    <a:pt x="22598" y="9436"/>
                  </a:lnTo>
                  <a:lnTo>
                    <a:pt x="56617" y="0"/>
                  </a:lnTo>
                  <a:lnTo>
                    <a:pt x="56617" y="37990"/>
                  </a:lnTo>
                  <a:lnTo>
                    <a:pt x="96837" y="37990"/>
                  </a:lnTo>
                  <a:lnTo>
                    <a:pt x="96837" y="63307"/>
                  </a:lnTo>
                  <a:lnTo>
                    <a:pt x="56617" y="63307"/>
                  </a:lnTo>
                  <a:lnTo>
                    <a:pt x="56617" y="121665"/>
                  </a:lnTo>
                  <a:cubicBezTo>
                    <a:pt x="56617" y="133087"/>
                    <a:pt x="62328" y="138797"/>
                    <a:pt x="73749" y="138797"/>
                  </a:cubicBezTo>
                  <a:cubicBezTo>
                    <a:pt x="81037" y="138797"/>
                    <a:pt x="87400" y="136486"/>
                    <a:pt x="92866" y="131836"/>
                  </a:cubicBezTo>
                  <a:lnTo>
                    <a:pt x="98088" y="154434"/>
                  </a:lnTo>
                  <a:close/>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grpSp>
    </p:spTree>
    <p:extLst>
      <p:ext uri="{BB962C8B-B14F-4D97-AF65-F5344CB8AC3E}">
        <p14:creationId xmlns:p14="http://schemas.microsoft.com/office/powerpoint/2010/main" val="1212083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ransition_basic disposition">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BBCE75D8-D7DA-420A-9FB9-88E3C9F54E88}"/>
              </a:ext>
            </a:extLst>
          </p:cNvPr>
          <p:cNvSpPr>
            <a:spLocks noGrp="1"/>
          </p:cNvSpPr>
          <p:nvPr>
            <p:ph type="sldNum" sz="quarter" idx="12"/>
          </p:nvPr>
        </p:nvSpPr>
        <p:spPr/>
        <p:txBody>
          <a:bodyPr/>
          <a:lstStyle/>
          <a:p>
            <a:pPr defTabSz="340768"/>
            <a:fld id="{A014B4A8-9E50-4F50-BEFA-76F68FFEF320}" type="slidenum">
              <a:rPr lang="en-US" smtClean="0"/>
              <a:pPr defTabSz="340768"/>
              <a:t>‹#›</a:t>
            </a:fld>
            <a:endParaRPr lang="en-US"/>
          </a:p>
        </p:txBody>
      </p:sp>
      <p:sp>
        <p:nvSpPr>
          <p:cNvPr id="6" name="Rectangle 5">
            <a:extLst>
              <a:ext uri="{FF2B5EF4-FFF2-40B4-BE49-F238E27FC236}">
                <a16:creationId xmlns:a16="http://schemas.microsoft.com/office/drawing/2014/main" id="{9FECAE8B-E658-4537-9435-8453AADEA18C}"/>
              </a:ext>
            </a:extLst>
          </p:cNvPr>
          <p:cNvSpPr/>
          <p:nvPr userDrawn="1"/>
        </p:nvSpPr>
        <p:spPr>
          <a:xfrm>
            <a:off x="0" y="0"/>
            <a:ext cx="2195736" cy="5143500"/>
          </a:xfrm>
          <a:prstGeom prst="rect">
            <a:avLst/>
          </a:prstGeom>
          <a:solidFill>
            <a:srgbClr val="1050A3"/>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6" rIns="91396" bIns="45696" rtlCol="0" anchor="ctr"/>
          <a:lstStyle/>
          <a:p>
            <a:pPr algn="ctr" defTabSz="456977"/>
            <a:endParaRPr lang="fr-FR">
              <a:solidFill>
                <a:prstClr val="white"/>
              </a:solidFill>
            </a:endParaRPr>
          </a:p>
        </p:txBody>
      </p:sp>
      <p:sp>
        <p:nvSpPr>
          <p:cNvPr id="8" name="Espace réservé du texte 11">
            <a:extLst>
              <a:ext uri="{FF2B5EF4-FFF2-40B4-BE49-F238E27FC236}">
                <a16:creationId xmlns:a16="http://schemas.microsoft.com/office/drawing/2014/main" id="{3942D307-CE51-4CD6-9771-5BFF094D4446}"/>
              </a:ext>
            </a:extLst>
          </p:cNvPr>
          <p:cNvSpPr>
            <a:spLocks noGrp="1"/>
          </p:cNvSpPr>
          <p:nvPr>
            <p:ph type="body" sz="quarter" idx="19" hasCustomPrompt="1"/>
          </p:nvPr>
        </p:nvSpPr>
        <p:spPr>
          <a:xfrm>
            <a:off x="2285708" y="1502867"/>
            <a:ext cx="6068773" cy="890585"/>
          </a:xfrm>
          <a:prstGeom prst="rect">
            <a:avLst/>
          </a:prstGeom>
        </p:spPr>
        <p:txBody>
          <a:bodyPr lIns="1153765" tIns="45696" rIns="91396" bIns="45696"/>
          <a:lstStyle>
            <a:lvl1pPr marL="0" indent="0">
              <a:buNone/>
              <a:defRPr sz="3000" b="1" i="0" cap="none" baseline="0">
                <a:solidFill>
                  <a:srgbClr val="1050A3"/>
                </a:solidFill>
                <a:latin typeface="Arial" panose="020B0604020202020204" pitchFamily="34" charset="0"/>
                <a:cs typeface="Arial" panose="020B0604020202020204" pitchFamily="34" charset="0"/>
              </a:defRPr>
            </a:lvl1pPr>
          </a:lstStyle>
          <a:p>
            <a:r>
              <a:rPr lang="en-US" noProof="0" dirty="0"/>
              <a:t>1 . Section title</a:t>
            </a:r>
          </a:p>
          <a:p>
            <a:pPr lvl="0"/>
            <a:endParaRPr lang="fr-FR" dirty="0"/>
          </a:p>
        </p:txBody>
      </p:sp>
      <p:sp>
        <p:nvSpPr>
          <p:cNvPr id="9" name="Espace réservé du texte 11">
            <a:extLst>
              <a:ext uri="{FF2B5EF4-FFF2-40B4-BE49-F238E27FC236}">
                <a16:creationId xmlns:a16="http://schemas.microsoft.com/office/drawing/2014/main" id="{8C86964B-25A3-4A6E-8A89-E246F0352331}"/>
              </a:ext>
            </a:extLst>
          </p:cNvPr>
          <p:cNvSpPr>
            <a:spLocks noGrp="1"/>
          </p:cNvSpPr>
          <p:nvPr>
            <p:ph type="body" sz="quarter" idx="21" hasCustomPrompt="1"/>
          </p:nvPr>
        </p:nvSpPr>
        <p:spPr>
          <a:xfrm>
            <a:off x="2285703" y="2514048"/>
            <a:ext cx="6048948" cy="943926"/>
          </a:xfrm>
          <a:prstGeom prst="rect">
            <a:avLst/>
          </a:prstGeom>
        </p:spPr>
        <p:txBody>
          <a:bodyPr lIns="1153765" tIns="45696" rIns="91396" bIns="45696" anchor="t"/>
          <a:lstStyle>
            <a:lvl1pPr marL="0" indent="0">
              <a:buNone/>
              <a:defRPr sz="1500" b="1" i="0">
                <a:solidFill>
                  <a:srgbClr val="595959"/>
                </a:solidFill>
                <a:latin typeface="Arial" panose="020B0604020202020204" pitchFamily="34" charset="0"/>
                <a:cs typeface="Arial" panose="020B0604020202020204" pitchFamily="34" charset="0"/>
              </a:defRPr>
            </a:lvl1pPr>
          </a:lstStyle>
          <a:p>
            <a:pPr lvl="0"/>
            <a:r>
              <a:rPr lang="en-US" noProof="0" dirty="0"/>
              <a:t>Lorem ipsum dolor sit </a:t>
            </a:r>
            <a:r>
              <a:rPr lang="en-US" noProof="0" dirty="0" err="1"/>
              <a:t>amet</a:t>
            </a:r>
            <a:r>
              <a:rPr lang="en-US" noProof="0" dirty="0"/>
              <a:t>, </a:t>
            </a:r>
            <a:r>
              <a:rPr lang="en-US" noProof="0" dirty="0" err="1"/>
              <a:t>consectetur</a:t>
            </a:r>
            <a:r>
              <a:rPr lang="en-US" noProof="0" dirty="0"/>
              <a:t> </a:t>
            </a:r>
            <a:r>
              <a:rPr lang="en-US" noProof="0" dirty="0" err="1"/>
              <a:t>adipiscing</a:t>
            </a:r>
            <a:r>
              <a:rPr lang="en-US" noProof="0" dirty="0"/>
              <a:t> </a:t>
            </a:r>
            <a:r>
              <a:rPr lang="en-US" noProof="0" dirty="0" err="1"/>
              <a:t>elit</a:t>
            </a:r>
            <a:r>
              <a:rPr lang="en-US" noProof="0" dirty="0"/>
              <a:t>, sed do </a:t>
            </a:r>
          </a:p>
          <a:p>
            <a:pPr lvl="0"/>
            <a:r>
              <a:rPr lang="en-US" noProof="0" dirty="0" err="1"/>
              <a:t>eiusmod</a:t>
            </a:r>
            <a:r>
              <a:rPr lang="en-US" noProof="0" dirty="0"/>
              <a:t> </a:t>
            </a:r>
            <a:r>
              <a:rPr lang="en-US" noProof="0" dirty="0" err="1"/>
              <a:t>tempor</a:t>
            </a:r>
            <a:r>
              <a:rPr lang="en-US" noProof="0" dirty="0"/>
              <a:t> </a:t>
            </a:r>
            <a:r>
              <a:rPr lang="en-US" noProof="0" dirty="0" err="1"/>
              <a:t>incididunt</a:t>
            </a:r>
            <a:r>
              <a:rPr lang="en-US" noProof="0" dirty="0"/>
              <a:t> </a:t>
            </a:r>
            <a:r>
              <a:rPr lang="en-US" noProof="0" dirty="0" err="1"/>
              <a:t>ut</a:t>
            </a:r>
            <a:r>
              <a:rPr lang="en-US" noProof="0" dirty="0"/>
              <a:t> </a:t>
            </a:r>
            <a:r>
              <a:rPr lang="en-US" noProof="0" dirty="0" err="1"/>
              <a:t>labore</a:t>
            </a:r>
            <a:r>
              <a:rPr lang="en-US" noProof="0" dirty="0"/>
              <a:t> et dolore magna.</a:t>
            </a:r>
          </a:p>
        </p:txBody>
      </p:sp>
      <p:grpSp>
        <p:nvGrpSpPr>
          <p:cNvPr id="7" name="Groupe 6">
            <a:extLst>
              <a:ext uri="{FF2B5EF4-FFF2-40B4-BE49-F238E27FC236}">
                <a16:creationId xmlns:a16="http://schemas.microsoft.com/office/drawing/2014/main" id="{0D8D0B35-6A8D-44D8-A689-742BC1EA2D50}"/>
              </a:ext>
            </a:extLst>
          </p:cNvPr>
          <p:cNvGrpSpPr/>
          <p:nvPr userDrawn="1"/>
        </p:nvGrpSpPr>
        <p:grpSpPr>
          <a:xfrm>
            <a:off x="394905" y="4761745"/>
            <a:ext cx="1233367" cy="183558"/>
            <a:chOff x="394904" y="4761745"/>
            <a:chExt cx="1233367" cy="183558"/>
          </a:xfrm>
        </p:grpSpPr>
        <p:sp>
          <p:nvSpPr>
            <p:cNvPr id="10" name="Forme libre : forme 9">
              <a:extLst>
                <a:ext uri="{FF2B5EF4-FFF2-40B4-BE49-F238E27FC236}">
                  <a16:creationId xmlns:a16="http://schemas.microsoft.com/office/drawing/2014/main" id="{C3619B68-BA07-45FD-9D8E-154D741AFF7A}"/>
                </a:ext>
              </a:extLst>
            </p:cNvPr>
            <p:cNvSpPr/>
            <p:nvPr/>
          </p:nvSpPr>
          <p:spPr>
            <a:xfrm>
              <a:off x="394904" y="4761745"/>
              <a:ext cx="94334" cy="181029"/>
            </a:xfrm>
            <a:custGeom>
              <a:avLst/>
              <a:gdLst>
                <a:gd name="connsiteX0" fmla="*/ 54143 w 94334"/>
                <a:gd name="connsiteY0" fmla="*/ 56862 h 181029"/>
                <a:gd name="connsiteX1" fmla="*/ 93383 w 94334"/>
                <a:gd name="connsiteY1" fmla="*/ 56862 h 181029"/>
                <a:gd name="connsiteX2" fmla="*/ 93383 w 94334"/>
                <a:gd name="connsiteY2" fmla="*/ 82180 h 181029"/>
                <a:gd name="connsiteX3" fmla="*/ 55638 w 94334"/>
                <a:gd name="connsiteY3" fmla="*/ 82180 h 181029"/>
                <a:gd name="connsiteX4" fmla="*/ 55638 w 94334"/>
                <a:gd name="connsiteY4" fmla="*/ 181029 h 181029"/>
                <a:gd name="connsiteX5" fmla="*/ 21592 w 94334"/>
                <a:gd name="connsiteY5" fmla="*/ 181029 h 181029"/>
                <a:gd name="connsiteX6" fmla="*/ 21592 w 94334"/>
                <a:gd name="connsiteY6" fmla="*/ 82207 h 181029"/>
                <a:gd name="connsiteX7" fmla="*/ 0 w 94334"/>
                <a:gd name="connsiteY7" fmla="*/ 82207 h 181029"/>
                <a:gd name="connsiteX8" fmla="*/ 0 w 94334"/>
                <a:gd name="connsiteY8" fmla="*/ 56889 h 181029"/>
                <a:gd name="connsiteX9" fmla="*/ 21592 w 94334"/>
                <a:gd name="connsiteY9" fmla="*/ 56889 h 181029"/>
                <a:gd name="connsiteX10" fmla="*/ 21592 w 94334"/>
                <a:gd name="connsiteY10" fmla="*/ 41987 h 181029"/>
                <a:gd name="connsiteX11" fmla="*/ 34264 w 94334"/>
                <a:gd name="connsiteY11" fmla="*/ 10823 h 181029"/>
                <a:gd name="connsiteX12" fmla="*/ 68528 w 94334"/>
                <a:gd name="connsiteY12" fmla="*/ 0 h 181029"/>
                <a:gd name="connsiteX13" fmla="*/ 83539 w 94334"/>
                <a:gd name="connsiteY13" fmla="*/ 1740 h 181029"/>
                <a:gd name="connsiteX14" fmla="*/ 94335 w 94334"/>
                <a:gd name="connsiteY14" fmla="*/ 6472 h 181029"/>
                <a:gd name="connsiteX15" fmla="*/ 89603 w 94334"/>
                <a:gd name="connsiteY15" fmla="*/ 29070 h 181029"/>
                <a:gd name="connsiteX16" fmla="*/ 75435 w 94334"/>
                <a:gd name="connsiteY16" fmla="*/ 25345 h 181029"/>
                <a:gd name="connsiteX17" fmla="*/ 54088 w 94334"/>
                <a:gd name="connsiteY17" fmla="*/ 44462 h 181029"/>
                <a:gd name="connsiteX18" fmla="*/ 54088 w 94334"/>
                <a:gd name="connsiteY18" fmla="*/ 56862 h 18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4" h="181029">
                  <a:moveTo>
                    <a:pt x="54143" y="56862"/>
                  </a:moveTo>
                  <a:lnTo>
                    <a:pt x="93383" y="56862"/>
                  </a:lnTo>
                  <a:lnTo>
                    <a:pt x="93383" y="82180"/>
                  </a:lnTo>
                  <a:lnTo>
                    <a:pt x="55638" y="82180"/>
                  </a:lnTo>
                  <a:lnTo>
                    <a:pt x="55638" y="181029"/>
                  </a:lnTo>
                  <a:lnTo>
                    <a:pt x="21592" y="181029"/>
                  </a:lnTo>
                  <a:lnTo>
                    <a:pt x="21592" y="82207"/>
                  </a:lnTo>
                  <a:lnTo>
                    <a:pt x="0" y="82207"/>
                  </a:lnTo>
                  <a:lnTo>
                    <a:pt x="0" y="56889"/>
                  </a:lnTo>
                  <a:lnTo>
                    <a:pt x="21592" y="56889"/>
                  </a:lnTo>
                  <a:lnTo>
                    <a:pt x="21592" y="41987"/>
                  </a:lnTo>
                  <a:cubicBezTo>
                    <a:pt x="21592" y="28418"/>
                    <a:pt x="25807" y="18030"/>
                    <a:pt x="34264" y="10823"/>
                  </a:cubicBezTo>
                  <a:cubicBezTo>
                    <a:pt x="42721" y="3617"/>
                    <a:pt x="54143" y="0"/>
                    <a:pt x="68528" y="0"/>
                  </a:cubicBezTo>
                  <a:cubicBezTo>
                    <a:pt x="73994" y="0"/>
                    <a:pt x="78998" y="571"/>
                    <a:pt x="83539" y="1740"/>
                  </a:cubicBezTo>
                  <a:cubicBezTo>
                    <a:pt x="88107" y="2910"/>
                    <a:pt x="91697" y="4487"/>
                    <a:pt x="94335" y="6472"/>
                  </a:cubicBezTo>
                  <a:lnTo>
                    <a:pt x="89603" y="29070"/>
                  </a:lnTo>
                  <a:cubicBezTo>
                    <a:pt x="85796" y="26596"/>
                    <a:pt x="81064" y="25345"/>
                    <a:pt x="75435" y="25345"/>
                  </a:cubicBezTo>
                  <a:cubicBezTo>
                    <a:pt x="61186" y="25345"/>
                    <a:pt x="54088" y="31708"/>
                    <a:pt x="54088" y="44462"/>
                  </a:cubicBezTo>
                  <a:lnTo>
                    <a:pt x="54088" y="56862"/>
                  </a:lnTo>
                  <a:close/>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1" name="Forme libre : forme 10">
              <a:extLst>
                <a:ext uri="{FF2B5EF4-FFF2-40B4-BE49-F238E27FC236}">
                  <a16:creationId xmlns:a16="http://schemas.microsoft.com/office/drawing/2014/main" id="{CFA57793-BA27-4045-8106-4AF4E176D77C}"/>
                </a:ext>
              </a:extLst>
            </p:cNvPr>
            <p:cNvSpPr/>
            <p:nvPr/>
          </p:nvSpPr>
          <p:spPr>
            <a:xfrm>
              <a:off x="497967" y="4816132"/>
              <a:ext cx="83674" cy="126641"/>
            </a:xfrm>
            <a:custGeom>
              <a:avLst/>
              <a:gdLst>
                <a:gd name="connsiteX0" fmla="*/ 83675 w 83674"/>
                <a:gd name="connsiteY0" fmla="*/ 2719 h 126641"/>
                <a:gd name="connsiteX1" fmla="*/ 79460 w 83674"/>
                <a:gd name="connsiteY1" fmla="*/ 32524 h 126641"/>
                <a:gd name="connsiteX2" fmla="*/ 63824 w 83674"/>
                <a:gd name="connsiteY2" fmla="*/ 28798 h 126641"/>
                <a:gd name="connsiteX3" fmla="*/ 42830 w 83674"/>
                <a:gd name="connsiteY3" fmla="*/ 37609 h 126641"/>
                <a:gd name="connsiteX4" fmla="*/ 34019 w 83674"/>
                <a:gd name="connsiteY4" fmla="*/ 62328 h 126641"/>
                <a:gd name="connsiteX5" fmla="*/ 34019 w 83674"/>
                <a:gd name="connsiteY5" fmla="*/ 126642 h 126641"/>
                <a:gd name="connsiteX6" fmla="*/ 0 w 83674"/>
                <a:gd name="connsiteY6" fmla="*/ 126642 h 126641"/>
                <a:gd name="connsiteX7" fmla="*/ 0 w 83674"/>
                <a:gd name="connsiteY7" fmla="*/ 2475 h 126641"/>
                <a:gd name="connsiteX8" fmla="*/ 29560 w 83674"/>
                <a:gd name="connsiteY8" fmla="*/ 2475 h 126641"/>
                <a:gd name="connsiteX9" fmla="*/ 31789 w 83674"/>
                <a:gd name="connsiteY9" fmla="*/ 26813 h 126641"/>
                <a:gd name="connsiteX10" fmla="*/ 70268 w 83674"/>
                <a:gd name="connsiteY10" fmla="*/ 0 h 126641"/>
                <a:gd name="connsiteX11" fmla="*/ 83675 w 83674"/>
                <a:gd name="connsiteY11" fmla="*/ 2719 h 12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674" h="126641">
                  <a:moveTo>
                    <a:pt x="83675" y="2719"/>
                  </a:moveTo>
                  <a:lnTo>
                    <a:pt x="79460" y="32524"/>
                  </a:lnTo>
                  <a:cubicBezTo>
                    <a:pt x="75653" y="30049"/>
                    <a:pt x="70432" y="28798"/>
                    <a:pt x="63824" y="28798"/>
                  </a:cubicBezTo>
                  <a:cubicBezTo>
                    <a:pt x="55720" y="28798"/>
                    <a:pt x="48704" y="31735"/>
                    <a:pt x="42830" y="37609"/>
                  </a:cubicBezTo>
                  <a:cubicBezTo>
                    <a:pt x="36956" y="43483"/>
                    <a:pt x="34019" y="51723"/>
                    <a:pt x="34019" y="62328"/>
                  </a:cubicBezTo>
                  <a:lnTo>
                    <a:pt x="34019" y="126642"/>
                  </a:lnTo>
                  <a:lnTo>
                    <a:pt x="0" y="126642"/>
                  </a:lnTo>
                  <a:lnTo>
                    <a:pt x="0" y="2475"/>
                  </a:lnTo>
                  <a:lnTo>
                    <a:pt x="29560" y="2475"/>
                  </a:lnTo>
                  <a:lnTo>
                    <a:pt x="31789" y="26813"/>
                  </a:lnTo>
                  <a:cubicBezTo>
                    <a:pt x="38561" y="8947"/>
                    <a:pt x="51396" y="0"/>
                    <a:pt x="70268" y="0"/>
                  </a:cubicBezTo>
                  <a:cubicBezTo>
                    <a:pt x="76061" y="0"/>
                    <a:pt x="80520" y="897"/>
                    <a:pt x="83675" y="2719"/>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3" name="Forme libre : forme 12">
              <a:extLst>
                <a:ext uri="{FF2B5EF4-FFF2-40B4-BE49-F238E27FC236}">
                  <a16:creationId xmlns:a16="http://schemas.microsoft.com/office/drawing/2014/main" id="{CC0A49BA-2CAE-4A86-AA63-985C2F5E3803}"/>
                </a:ext>
              </a:extLst>
            </p:cNvPr>
            <p:cNvSpPr/>
            <p:nvPr/>
          </p:nvSpPr>
          <p:spPr>
            <a:xfrm>
              <a:off x="582159" y="4816132"/>
              <a:ext cx="129604" cy="129143"/>
            </a:xfrm>
            <a:custGeom>
              <a:avLst/>
              <a:gdLst>
                <a:gd name="connsiteX0" fmla="*/ 129605 w 129604"/>
                <a:gd name="connsiteY0" fmla="*/ 105050 h 129143"/>
                <a:gd name="connsiteX1" fmla="*/ 127130 w 129604"/>
                <a:gd name="connsiteY1" fmla="*/ 125663 h 129143"/>
                <a:gd name="connsiteX2" fmla="*/ 110977 w 129604"/>
                <a:gd name="connsiteY2" fmla="*/ 129143 h 129143"/>
                <a:gd name="connsiteX3" fmla="*/ 82424 w 129604"/>
                <a:gd name="connsiteY3" fmla="*/ 110516 h 129143"/>
                <a:gd name="connsiteX4" fmla="*/ 65537 w 129604"/>
                <a:gd name="connsiteY4" fmla="*/ 124412 h 129143"/>
                <a:gd name="connsiteX5" fmla="*/ 38479 w 129604"/>
                <a:gd name="connsiteY5" fmla="*/ 129143 h 129143"/>
                <a:gd name="connsiteX6" fmla="*/ 10170 w 129604"/>
                <a:gd name="connsiteY6" fmla="*/ 120958 h 129143"/>
                <a:gd name="connsiteX7" fmla="*/ 0 w 129604"/>
                <a:gd name="connsiteY7" fmla="*/ 97354 h 129143"/>
                <a:gd name="connsiteX8" fmla="*/ 48432 w 129604"/>
                <a:gd name="connsiteY8" fmla="*/ 58113 h 129143"/>
                <a:gd name="connsiteX9" fmla="*/ 78236 w 129604"/>
                <a:gd name="connsiteY9" fmla="*/ 52403 h 129143"/>
                <a:gd name="connsiteX10" fmla="*/ 78236 w 129604"/>
                <a:gd name="connsiteY10" fmla="*/ 46447 h 129143"/>
                <a:gd name="connsiteX11" fmla="*/ 72661 w 129604"/>
                <a:gd name="connsiteY11" fmla="*/ 30675 h 129143"/>
                <a:gd name="connsiteX12" fmla="*/ 57134 w 129604"/>
                <a:gd name="connsiteY12" fmla="*/ 24828 h 129143"/>
                <a:gd name="connsiteX13" fmla="*/ 38506 w 129604"/>
                <a:gd name="connsiteY13" fmla="*/ 29777 h 129143"/>
                <a:gd name="connsiteX14" fmla="*/ 28581 w 129604"/>
                <a:gd name="connsiteY14" fmla="*/ 45930 h 129143"/>
                <a:gd name="connsiteX15" fmla="*/ 1523 w 129604"/>
                <a:gd name="connsiteY15" fmla="*/ 34509 h 129143"/>
                <a:gd name="connsiteX16" fmla="*/ 19389 w 129604"/>
                <a:gd name="connsiteY16" fmla="*/ 9192 h 129143"/>
                <a:gd name="connsiteX17" fmla="*/ 55611 w 129604"/>
                <a:gd name="connsiteY17" fmla="*/ 0 h 129143"/>
                <a:gd name="connsiteX18" fmla="*/ 97081 w 129604"/>
                <a:gd name="connsiteY18" fmla="*/ 11557 h 129143"/>
                <a:gd name="connsiteX19" fmla="*/ 111983 w 129604"/>
                <a:gd name="connsiteY19" fmla="*/ 45713 h 129143"/>
                <a:gd name="connsiteX20" fmla="*/ 111983 w 129604"/>
                <a:gd name="connsiteY20" fmla="*/ 96620 h 129143"/>
                <a:gd name="connsiteX21" fmla="*/ 114213 w 129604"/>
                <a:gd name="connsiteY21" fmla="*/ 103826 h 129143"/>
                <a:gd name="connsiteX22" fmla="*/ 121175 w 129604"/>
                <a:gd name="connsiteY22" fmla="*/ 106056 h 129143"/>
                <a:gd name="connsiteX23" fmla="*/ 129605 w 129604"/>
                <a:gd name="connsiteY23" fmla="*/ 105050 h 129143"/>
                <a:gd name="connsiteX24" fmla="*/ 69153 w 129604"/>
                <a:gd name="connsiteY24" fmla="*/ 100699 h 129143"/>
                <a:gd name="connsiteX25" fmla="*/ 78209 w 129604"/>
                <a:gd name="connsiteY25" fmla="*/ 86177 h 129143"/>
                <a:gd name="connsiteX26" fmla="*/ 78209 w 129604"/>
                <a:gd name="connsiteY26" fmla="*/ 73260 h 129143"/>
                <a:gd name="connsiteX27" fmla="*/ 51641 w 129604"/>
                <a:gd name="connsiteY27" fmla="*/ 79216 h 129143"/>
                <a:gd name="connsiteX28" fmla="*/ 39104 w 129604"/>
                <a:gd name="connsiteY28" fmla="*/ 84546 h 129143"/>
                <a:gd name="connsiteX29" fmla="*/ 34998 w 129604"/>
                <a:gd name="connsiteY29" fmla="*/ 93846 h 129143"/>
                <a:gd name="connsiteX30" fmla="*/ 38724 w 129604"/>
                <a:gd name="connsiteY30" fmla="*/ 102901 h 129143"/>
                <a:gd name="connsiteX31" fmla="*/ 49139 w 129604"/>
                <a:gd name="connsiteY31" fmla="*/ 106002 h 129143"/>
                <a:gd name="connsiteX32" fmla="*/ 69153 w 129604"/>
                <a:gd name="connsiteY32" fmla="*/ 100699 h 12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604" h="129143">
                  <a:moveTo>
                    <a:pt x="129605" y="105050"/>
                  </a:moveTo>
                  <a:lnTo>
                    <a:pt x="127130" y="125663"/>
                  </a:lnTo>
                  <a:cubicBezTo>
                    <a:pt x="122480" y="127974"/>
                    <a:pt x="117123" y="129143"/>
                    <a:pt x="110977" y="129143"/>
                  </a:cubicBezTo>
                  <a:cubicBezTo>
                    <a:pt x="95096" y="129143"/>
                    <a:pt x="85578" y="122943"/>
                    <a:pt x="82424" y="110516"/>
                  </a:cubicBezTo>
                  <a:cubicBezTo>
                    <a:pt x="78780" y="116634"/>
                    <a:pt x="73151" y="121284"/>
                    <a:pt x="65537" y="124412"/>
                  </a:cubicBezTo>
                  <a:cubicBezTo>
                    <a:pt x="57922" y="127539"/>
                    <a:pt x="48894" y="129143"/>
                    <a:pt x="38479" y="129143"/>
                  </a:cubicBezTo>
                  <a:cubicBezTo>
                    <a:pt x="26378" y="129143"/>
                    <a:pt x="16969" y="126397"/>
                    <a:pt x="10170" y="120958"/>
                  </a:cubicBezTo>
                  <a:cubicBezTo>
                    <a:pt x="3372" y="115492"/>
                    <a:pt x="0" y="107633"/>
                    <a:pt x="0" y="97354"/>
                  </a:cubicBezTo>
                  <a:cubicBezTo>
                    <a:pt x="0" y="77149"/>
                    <a:pt x="16153" y="64069"/>
                    <a:pt x="48432" y="58113"/>
                  </a:cubicBezTo>
                  <a:lnTo>
                    <a:pt x="78236" y="52403"/>
                  </a:lnTo>
                  <a:lnTo>
                    <a:pt x="78236" y="46447"/>
                  </a:lnTo>
                  <a:cubicBezTo>
                    <a:pt x="78236" y="39839"/>
                    <a:pt x="76387" y="34563"/>
                    <a:pt x="72661" y="30675"/>
                  </a:cubicBezTo>
                  <a:cubicBezTo>
                    <a:pt x="68936" y="26786"/>
                    <a:pt x="63769" y="24828"/>
                    <a:pt x="57134" y="24828"/>
                  </a:cubicBezTo>
                  <a:cubicBezTo>
                    <a:pt x="49520" y="24828"/>
                    <a:pt x="43319" y="26487"/>
                    <a:pt x="38506" y="29777"/>
                  </a:cubicBezTo>
                  <a:cubicBezTo>
                    <a:pt x="33693" y="33095"/>
                    <a:pt x="30403" y="38479"/>
                    <a:pt x="28581" y="45930"/>
                  </a:cubicBezTo>
                  <a:lnTo>
                    <a:pt x="1523" y="34509"/>
                  </a:lnTo>
                  <a:cubicBezTo>
                    <a:pt x="4161" y="23740"/>
                    <a:pt x="10116" y="15310"/>
                    <a:pt x="19389" y="9192"/>
                  </a:cubicBezTo>
                  <a:cubicBezTo>
                    <a:pt x="28635" y="3073"/>
                    <a:pt x="40709" y="0"/>
                    <a:pt x="55611" y="0"/>
                  </a:cubicBezTo>
                  <a:cubicBezTo>
                    <a:pt x="73314" y="0"/>
                    <a:pt x="87156" y="3834"/>
                    <a:pt x="97081" y="11557"/>
                  </a:cubicBezTo>
                  <a:cubicBezTo>
                    <a:pt x="107007" y="19253"/>
                    <a:pt x="111983" y="30647"/>
                    <a:pt x="111983" y="45713"/>
                  </a:cubicBezTo>
                  <a:lnTo>
                    <a:pt x="111983" y="96620"/>
                  </a:lnTo>
                  <a:cubicBezTo>
                    <a:pt x="111983" y="99937"/>
                    <a:pt x="112718" y="102330"/>
                    <a:pt x="114213" y="103826"/>
                  </a:cubicBezTo>
                  <a:cubicBezTo>
                    <a:pt x="115709" y="105322"/>
                    <a:pt x="118020" y="106056"/>
                    <a:pt x="121175" y="106056"/>
                  </a:cubicBezTo>
                  <a:cubicBezTo>
                    <a:pt x="124656" y="106029"/>
                    <a:pt x="127457" y="105702"/>
                    <a:pt x="129605" y="105050"/>
                  </a:cubicBezTo>
                  <a:moveTo>
                    <a:pt x="69153" y="100699"/>
                  </a:moveTo>
                  <a:cubicBezTo>
                    <a:pt x="75190" y="97136"/>
                    <a:pt x="78209" y="92296"/>
                    <a:pt x="78209" y="86177"/>
                  </a:cubicBezTo>
                  <a:lnTo>
                    <a:pt x="78209" y="73260"/>
                  </a:lnTo>
                  <a:lnTo>
                    <a:pt x="51641" y="79216"/>
                  </a:lnTo>
                  <a:cubicBezTo>
                    <a:pt x="46012" y="80548"/>
                    <a:pt x="41824" y="82316"/>
                    <a:pt x="39104" y="84546"/>
                  </a:cubicBezTo>
                  <a:cubicBezTo>
                    <a:pt x="36358" y="86775"/>
                    <a:pt x="34998" y="89876"/>
                    <a:pt x="34998" y="93846"/>
                  </a:cubicBezTo>
                  <a:cubicBezTo>
                    <a:pt x="34998" y="97816"/>
                    <a:pt x="36249" y="100835"/>
                    <a:pt x="38724" y="102901"/>
                  </a:cubicBezTo>
                  <a:cubicBezTo>
                    <a:pt x="41198" y="104968"/>
                    <a:pt x="44679" y="106002"/>
                    <a:pt x="49139" y="106002"/>
                  </a:cubicBezTo>
                  <a:cubicBezTo>
                    <a:pt x="56427" y="106029"/>
                    <a:pt x="63089" y="104261"/>
                    <a:pt x="69153" y="100699"/>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4" name="Forme libre : forme 13">
              <a:extLst>
                <a:ext uri="{FF2B5EF4-FFF2-40B4-BE49-F238E27FC236}">
                  <a16:creationId xmlns:a16="http://schemas.microsoft.com/office/drawing/2014/main" id="{47BD8F3D-53B0-4FE9-91E7-72183A222410}"/>
                </a:ext>
              </a:extLst>
            </p:cNvPr>
            <p:cNvSpPr/>
            <p:nvPr/>
          </p:nvSpPr>
          <p:spPr>
            <a:xfrm>
              <a:off x="717828" y="4816132"/>
              <a:ext cx="199628" cy="126668"/>
            </a:xfrm>
            <a:custGeom>
              <a:avLst/>
              <a:gdLst>
                <a:gd name="connsiteX0" fmla="*/ 187092 w 199628"/>
                <a:gd name="connsiteY0" fmla="*/ 11666 h 126668"/>
                <a:gd name="connsiteX1" fmla="*/ 199629 w 199628"/>
                <a:gd name="connsiteY1" fmla="*/ 45196 h 126668"/>
                <a:gd name="connsiteX2" fmla="*/ 199629 w 199628"/>
                <a:gd name="connsiteY2" fmla="*/ 126642 h 126668"/>
                <a:gd name="connsiteX3" fmla="*/ 165609 w 199628"/>
                <a:gd name="connsiteY3" fmla="*/ 126642 h 126668"/>
                <a:gd name="connsiteX4" fmla="*/ 165609 w 199628"/>
                <a:gd name="connsiteY4" fmla="*/ 51913 h 126668"/>
                <a:gd name="connsiteX5" fmla="*/ 159899 w 199628"/>
                <a:gd name="connsiteY5" fmla="*/ 32905 h 126668"/>
                <a:gd name="connsiteX6" fmla="*/ 144262 w 199628"/>
                <a:gd name="connsiteY6" fmla="*/ 26813 h 126668"/>
                <a:gd name="connsiteX7" fmla="*/ 124656 w 199628"/>
                <a:gd name="connsiteY7" fmla="*/ 35515 h 126668"/>
                <a:gd name="connsiteX8" fmla="*/ 116960 w 199628"/>
                <a:gd name="connsiteY8" fmla="*/ 59854 h 126668"/>
                <a:gd name="connsiteX9" fmla="*/ 116960 w 199628"/>
                <a:gd name="connsiteY9" fmla="*/ 126669 h 126668"/>
                <a:gd name="connsiteX10" fmla="*/ 82941 w 199628"/>
                <a:gd name="connsiteY10" fmla="*/ 126669 h 126668"/>
                <a:gd name="connsiteX11" fmla="*/ 82941 w 199628"/>
                <a:gd name="connsiteY11" fmla="*/ 51913 h 126668"/>
                <a:gd name="connsiteX12" fmla="*/ 77230 w 199628"/>
                <a:gd name="connsiteY12" fmla="*/ 32905 h 126668"/>
                <a:gd name="connsiteX13" fmla="*/ 61349 w 199628"/>
                <a:gd name="connsiteY13" fmla="*/ 26813 h 126668"/>
                <a:gd name="connsiteX14" fmla="*/ 42096 w 199628"/>
                <a:gd name="connsiteY14" fmla="*/ 35379 h 126668"/>
                <a:gd name="connsiteX15" fmla="*/ 34019 w 199628"/>
                <a:gd name="connsiteY15" fmla="*/ 60833 h 126668"/>
                <a:gd name="connsiteX16" fmla="*/ 34019 w 199628"/>
                <a:gd name="connsiteY16" fmla="*/ 126642 h 126668"/>
                <a:gd name="connsiteX17" fmla="*/ 0 w 199628"/>
                <a:gd name="connsiteY17" fmla="*/ 126642 h 126668"/>
                <a:gd name="connsiteX18" fmla="*/ 0 w 199628"/>
                <a:gd name="connsiteY18" fmla="*/ 2475 h 126668"/>
                <a:gd name="connsiteX19" fmla="*/ 30538 w 199628"/>
                <a:gd name="connsiteY19" fmla="*/ 2475 h 126668"/>
                <a:gd name="connsiteX20" fmla="*/ 31545 w 199628"/>
                <a:gd name="connsiteY20" fmla="*/ 24583 h 126668"/>
                <a:gd name="connsiteX21" fmla="*/ 48541 w 199628"/>
                <a:gd name="connsiteY21" fmla="*/ 6200 h 126668"/>
                <a:gd name="connsiteX22" fmla="*/ 72743 w 199628"/>
                <a:gd name="connsiteY22" fmla="*/ 0 h 126668"/>
                <a:gd name="connsiteX23" fmla="*/ 97462 w 199628"/>
                <a:gd name="connsiteY23" fmla="*/ 6445 h 126668"/>
                <a:gd name="connsiteX24" fmla="*/ 113234 w 199628"/>
                <a:gd name="connsiteY24" fmla="*/ 25073 h 126668"/>
                <a:gd name="connsiteX25" fmla="*/ 130611 w 199628"/>
                <a:gd name="connsiteY25" fmla="*/ 6445 h 126668"/>
                <a:gd name="connsiteX26" fmla="*/ 155439 w 199628"/>
                <a:gd name="connsiteY26" fmla="*/ 0 h 126668"/>
                <a:gd name="connsiteX27" fmla="*/ 187092 w 199628"/>
                <a:gd name="connsiteY27" fmla="*/ 11666 h 12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9628" h="126668">
                  <a:moveTo>
                    <a:pt x="187092" y="11666"/>
                  </a:moveTo>
                  <a:cubicBezTo>
                    <a:pt x="195441" y="19444"/>
                    <a:pt x="199629" y="30620"/>
                    <a:pt x="199629" y="45196"/>
                  </a:cubicBezTo>
                  <a:lnTo>
                    <a:pt x="199629" y="126642"/>
                  </a:lnTo>
                  <a:lnTo>
                    <a:pt x="165609" y="126642"/>
                  </a:lnTo>
                  <a:lnTo>
                    <a:pt x="165609" y="51913"/>
                  </a:lnTo>
                  <a:cubicBezTo>
                    <a:pt x="165609" y="43293"/>
                    <a:pt x="163706" y="36984"/>
                    <a:pt x="159899" y="32905"/>
                  </a:cubicBezTo>
                  <a:cubicBezTo>
                    <a:pt x="156092" y="28853"/>
                    <a:pt x="150870" y="26813"/>
                    <a:pt x="144262" y="26813"/>
                  </a:cubicBezTo>
                  <a:cubicBezTo>
                    <a:pt x="136322" y="26813"/>
                    <a:pt x="129768" y="29723"/>
                    <a:pt x="124656" y="35515"/>
                  </a:cubicBezTo>
                  <a:cubicBezTo>
                    <a:pt x="119516" y="41307"/>
                    <a:pt x="116960" y="49438"/>
                    <a:pt x="116960" y="59854"/>
                  </a:cubicBezTo>
                  <a:lnTo>
                    <a:pt x="116960" y="126669"/>
                  </a:lnTo>
                  <a:lnTo>
                    <a:pt x="82941" y="126669"/>
                  </a:lnTo>
                  <a:lnTo>
                    <a:pt x="82941" y="51913"/>
                  </a:lnTo>
                  <a:cubicBezTo>
                    <a:pt x="82941" y="43293"/>
                    <a:pt x="81037" y="36984"/>
                    <a:pt x="77230" y="32905"/>
                  </a:cubicBezTo>
                  <a:cubicBezTo>
                    <a:pt x="73423" y="28853"/>
                    <a:pt x="68120" y="26813"/>
                    <a:pt x="61349" y="26813"/>
                  </a:cubicBezTo>
                  <a:cubicBezTo>
                    <a:pt x="53898" y="26813"/>
                    <a:pt x="47480" y="29668"/>
                    <a:pt x="42096" y="35379"/>
                  </a:cubicBezTo>
                  <a:cubicBezTo>
                    <a:pt x="36711" y="41090"/>
                    <a:pt x="34019" y="49574"/>
                    <a:pt x="34019" y="60833"/>
                  </a:cubicBezTo>
                  <a:lnTo>
                    <a:pt x="34019" y="126642"/>
                  </a:lnTo>
                  <a:lnTo>
                    <a:pt x="0" y="126642"/>
                  </a:lnTo>
                  <a:lnTo>
                    <a:pt x="0" y="2475"/>
                  </a:lnTo>
                  <a:lnTo>
                    <a:pt x="30538" y="2475"/>
                  </a:lnTo>
                  <a:lnTo>
                    <a:pt x="31545" y="24583"/>
                  </a:lnTo>
                  <a:cubicBezTo>
                    <a:pt x="35678" y="16479"/>
                    <a:pt x="41362" y="10334"/>
                    <a:pt x="48541" y="6200"/>
                  </a:cubicBezTo>
                  <a:cubicBezTo>
                    <a:pt x="55747" y="2067"/>
                    <a:pt x="63824" y="0"/>
                    <a:pt x="72743" y="0"/>
                  </a:cubicBezTo>
                  <a:cubicBezTo>
                    <a:pt x="82016" y="0"/>
                    <a:pt x="90256" y="2148"/>
                    <a:pt x="97462" y="6445"/>
                  </a:cubicBezTo>
                  <a:cubicBezTo>
                    <a:pt x="104668" y="10742"/>
                    <a:pt x="109917" y="16969"/>
                    <a:pt x="113234" y="25073"/>
                  </a:cubicBezTo>
                  <a:cubicBezTo>
                    <a:pt x="117205" y="16969"/>
                    <a:pt x="122997" y="10742"/>
                    <a:pt x="130611" y="6445"/>
                  </a:cubicBezTo>
                  <a:cubicBezTo>
                    <a:pt x="138225" y="2148"/>
                    <a:pt x="146492" y="0"/>
                    <a:pt x="155439" y="0"/>
                  </a:cubicBezTo>
                  <a:cubicBezTo>
                    <a:pt x="168166" y="0"/>
                    <a:pt x="178717" y="3889"/>
                    <a:pt x="187092" y="11666"/>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5" name="Forme libre : forme 14">
              <a:extLst>
                <a:ext uri="{FF2B5EF4-FFF2-40B4-BE49-F238E27FC236}">
                  <a16:creationId xmlns:a16="http://schemas.microsoft.com/office/drawing/2014/main" id="{2B5C6D11-9EC6-40C7-84FC-E5B94636BC53}"/>
                </a:ext>
              </a:extLst>
            </p:cNvPr>
            <p:cNvSpPr/>
            <p:nvPr/>
          </p:nvSpPr>
          <p:spPr>
            <a:xfrm>
              <a:off x="930211" y="4816132"/>
              <a:ext cx="129604" cy="129143"/>
            </a:xfrm>
            <a:custGeom>
              <a:avLst/>
              <a:gdLst>
                <a:gd name="connsiteX0" fmla="*/ 129605 w 129604"/>
                <a:gd name="connsiteY0" fmla="*/ 105050 h 129143"/>
                <a:gd name="connsiteX1" fmla="*/ 127130 w 129604"/>
                <a:gd name="connsiteY1" fmla="*/ 125663 h 129143"/>
                <a:gd name="connsiteX2" fmla="*/ 110977 w 129604"/>
                <a:gd name="connsiteY2" fmla="*/ 129143 h 129143"/>
                <a:gd name="connsiteX3" fmla="*/ 82424 w 129604"/>
                <a:gd name="connsiteY3" fmla="*/ 110516 h 129143"/>
                <a:gd name="connsiteX4" fmla="*/ 65537 w 129604"/>
                <a:gd name="connsiteY4" fmla="*/ 124412 h 129143"/>
                <a:gd name="connsiteX5" fmla="*/ 38479 w 129604"/>
                <a:gd name="connsiteY5" fmla="*/ 129143 h 129143"/>
                <a:gd name="connsiteX6" fmla="*/ 10170 w 129604"/>
                <a:gd name="connsiteY6" fmla="*/ 120958 h 129143"/>
                <a:gd name="connsiteX7" fmla="*/ 0 w 129604"/>
                <a:gd name="connsiteY7" fmla="*/ 97354 h 129143"/>
                <a:gd name="connsiteX8" fmla="*/ 48432 w 129604"/>
                <a:gd name="connsiteY8" fmla="*/ 58113 h 129143"/>
                <a:gd name="connsiteX9" fmla="*/ 78236 w 129604"/>
                <a:gd name="connsiteY9" fmla="*/ 52403 h 129143"/>
                <a:gd name="connsiteX10" fmla="*/ 78236 w 129604"/>
                <a:gd name="connsiteY10" fmla="*/ 46447 h 129143"/>
                <a:gd name="connsiteX11" fmla="*/ 72661 w 129604"/>
                <a:gd name="connsiteY11" fmla="*/ 30675 h 129143"/>
                <a:gd name="connsiteX12" fmla="*/ 57134 w 129604"/>
                <a:gd name="connsiteY12" fmla="*/ 24828 h 129143"/>
                <a:gd name="connsiteX13" fmla="*/ 38506 w 129604"/>
                <a:gd name="connsiteY13" fmla="*/ 29777 h 129143"/>
                <a:gd name="connsiteX14" fmla="*/ 28581 w 129604"/>
                <a:gd name="connsiteY14" fmla="*/ 45930 h 129143"/>
                <a:gd name="connsiteX15" fmla="*/ 1496 w 129604"/>
                <a:gd name="connsiteY15" fmla="*/ 34509 h 129143"/>
                <a:gd name="connsiteX16" fmla="*/ 19389 w 129604"/>
                <a:gd name="connsiteY16" fmla="*/ 9192 h 129143"/>
                <a:gd name="connsiteX17" fmla="*/ 55638 w 129604"/>
                <a:gd name="connsiteY17" fmla="*/ 0 h 129143"/>
                <a:gd name="connsiteX18" fmla="*/ 97109 w 129604"/>
                <a:gd name="connsiteY18" fmla="*/ 11557 h 129143"/>
                <a:gd name="connsiteX19" fmla="*/ 112011 w 129604"/>
                <a:gd name="connsiteY19" fmla="*/ 45713 h 129143"/>
                <a:gd name="connsiteX20" fmla="*/ 112011 w 129604"/>
                <a:gd name="connsiteY20" fmla="*/ 96620 h 129143"/>
                <a:gd name="connsiteX21" fmla="*/ 114241 w 129604"/>
                <a:gd name="connsiteY21" fmla="*/ 103826 h 129143"/>
                <a:gd name="connsiteX22" fmla="*/ 121202 w 129604"/>
                <a:gd name="connsiteY22" fmla="*/ 106056 h 129143"/>
                <a:gd name="connsiteX23" fmla="*/ 129605 w 129604"/>
                <a:gd name="connsiteY23" fmla="*/ 105050 h 129143"/>
                <a:gd name="connsiteX24" fmla="*/ 69126 w 129604"/>
                <a:gd name="connsiteY24" fmla="*/ 100699 h 129143"/>
                <a:gd name="connsiteX25" fmla="*/ 78182 w 129604"/>
                <a:gd name="connsiteY25" fmla="*/ 86177 h 129143"/>
                <a:gd name="connsiteX26" fmla="*/ 78182 w 129604"/>
                <a:gd name="connsiteY26" fmla="*/ 73260 h 129143"/>
                <a:gd name="connsiteX27" fmla="*/ 51614 w 129604"/>
                <a:gd name="connsiteY27" fmla="*/ 79216 h 129143"/>
                <a:gd name="connsiteX28" fmla="*/ 39077 w 129604"/>
                <a:gd name="connsiteY28" fmla="*/ 84546 h 129143"/>
                <a:gd name="connsiteX29" fmla="*/ 34971 w 129604"/>
                <a:gd name="connsiteY29" fmla="*/ 93846 h 129143"/>
                <a:gd name="connsiteX30" fmla="*/ 38697 w 129604"/>
                <a:gd name="connsiteY30" fmla="*/ 102901 h 129143"/>
                <a:gd name="connsiteX31" fmla="*/ 49112 w 129604"/>
                <a:gd name="connsiteY31" fmla="*/ 106002 h 129143"/>
                <a:gd name="connsiteX32" fmla="*/ 69126 w 129604"/>
                <a:gd name="connsiteY32" fmla="*/ 100699 h 12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604" h="129143">
                  <a:moveTo>
                    <a:pt x="129605" y="105050"/>
                  </a:moveTo>
                  <a:lnTo>
                    <a:pt x="127130" y="125663"/>
                  </a:lnTo>
                  <a:cubicBezTo>
                    <a:pt x="122507" y="127974"/>
                    <a:pt x="117123" y="129143"/>
                    <a:pt x="110977" y="129143"/>
                  </a:cubicBezTo>
                  <a:cubicBezTo>
                    <a:pt x="95096" y="129143"/>
                    <a:pt x="85551" y="122943"/>
                    <a:pt x="82424" y="110516"/>
                  </a:cubicBezTo>
                  <a:cubicBezTo>
                    <a:pt x="78780" y="116634"/>
                    <a:pt x="73151" y="121284"/>
                    <a:pt x="65537" y="124412"/>
                  </a:cubicBezTo>
                  <a:cubicBezTo>
                    <a:pt x="57922" y="127539"/>
                    <a:pt x="48894" y="129143"/>
                    <a:pt x="38479" y="129143"/>
                  </a:cubicBezTo>
                  <a:cubicBezTo>
                    <a:pt x="26378" y="129143"/>
                    <a:pt x="16942" y="126397"/>
                    <a:pt x="10170" y="120958"/>
                  </a:cubicBezTo>
                  <a:cubicBezTo>
                    <a:pt x="3372" y="115492"/>
                    <a:pt x="0" y="107633"/>
                    <a:pt x="0" y="97354"/>
                  </a:cubicBezTo>
                  <a:cubicBezTo>
                    <a:pt x="0" y="77149"/>
                    <a:pt x="16126" y="64069"/>
                    <a:pt x="48432" y="58113"/>
                  </a:cubicBezTo>
                  <a:lnTo>
                    <a:pt x="78236" y="52403"/>
                  </a:lnTo>
                  <a:lnTo>
                    <a:pt x="78236" y="46447"/>
                  </a:lnTo>
                  <a:cubicBezTo>
                    <a:pt x="78236" y="39839"/>
                    <a:pt x="76387" y="34563"/>
                    <a:pt x="72661" y="30675"/>
                  </a:cubicBezTo>
                  <a:cubicBezTo>
                    <a:pt x="68936" y="26786"/>
                    <a:pt x="63769" y="24828"/>
                    <a:pt x="57134" y="24828"/>
                  </a:cubicBezTo>
                  <a:cubicBezTo>
                    <a:pt x="49520" y="24828"/>
                    <a:pt x="43319" y="26487"/>
                    <a:pt x="38506" y="29777"/>
                  </a:cubicBezTo>
                  <a:cubicBezTo>
                    <a:pt x="33693" y="33095"/>
                    <a:pt x="30402" y="38479"/>
                    <a:pt x="28581" y="45930"/>
                  </a:cubicBezTo>
                  <a:lnTo>
                    <a:pt x="1496" y="34509"/>
                  </a:lnTo>
                  <a:cubicBezTo>
                    <a:pt x="4133" y="23740"/>
                    <a:pt x="10116" y="15310"/>
                    <a:pt x="19389" y="9192"/>
                  </a:cubicBezTo>
                  <a:cubicBezTo>
                    <a:pt x="28662" y="3073"/>
                    <a:pt x="40736" y="0"/>
                    <a:pt x="55638" y="0"/>
                  </a:cubicBezTo>
                  <a:cubicBezTo>
                    <a:pt x="73341" y="0"/>
                    <a:pt x="87183" y="3834"/>
                    <a:pt x="97109" y="11557"/>
                  </a:cubicBezTo>
                  <a:cubicBezTo>
                    <a:pt x="107034" y="19253"/>
                    <a:pt x="112011" y="30647"/>
                    <a:pt x="112011" y="45713"/>
                  </a:cubicBezTo>
                  <a:lnTo>
                    <a:pt x="112011" y="96620"/>
                  </a:lnTo>
                  <a:cubicBezTo>
                    <a:pt x="112011" y="99937"/>
                    <a:pt x="112745" y="102330"/>
                    <a:pt x="114241" y="103826"/>
                  </a:cubicBezTo>
                  <a:cubicBezTo>
                    <a:pt x="115736" y="105322"/>
                    <a:pt x="118048" y="106056"/>
                    <a:pt x="121202" y="106056"/>
                  </a:cubicBezTo>
                  <a:cubicBezTo>
                    <a:pt x="124628" y="106029"/>
                    <a:pt x="127457" y="105702"/>
                    <a:pt x="129605" y="105050"/>
                  </a:cubicBezTo>
                  <a:moveTo>
                    <a:pt x="69126" y="100699"/>
                  </a:moveTo>
                  <a:cubicBezTo>
                    <a:pt x="75163" y="97136"/>
                    <a:pt x="78182" y="92296"/>
                    <a:pt x="78182" y="86177"/>
                  </a:cubicBezTo>
                  <a:lnTo>
                    <a:pt x="78182" y="73260"/>
                  </a:lnTo>
                  <a:lnTo>
                    <a:pt x="51614" y="79216"/>
                  </a:lnTo>
                  <a:cubicBezTo>
                    <a:pt x="45984" y="80548"/>
                    <a:pt x="41797" y="82316"/>
                    <a:pt x="39077" y="84546"/>
                  </a:cubicBezTo>
                  <a:cubicBezTo>
                    <a:pt x="36358" y="86775"/>
                    <a:pt x="34971" y="89876"/>
                    <a:pt x="34971" y="93846"/>
                  </a:cubicBezTo>
                  <a:cubicBezTo>
                    <a:pt x="34971" y="97816"/>
                    <a:pt x="36222" y="100835"/>
                    <a:pt x="38697" y="102901"/>
                  </a:cubicBezTo>
                  <a:cubicBezTo>
                    <a:pt x="41171" y="104968"/>
                    <a:pt x="44652" y="106002"/>
                    <a:pt x="49112" y="106002"/>
                  </a:cubicBezTo>
                  <a:cubicBezTo>
                    <a:pt x="56427" y="106029"/>
                    <a:pt x="63089" y="104261"/>
                    <a:pt x="69126" y="100699"/>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414B6047-42EE-4B48-8F8E-2A89A4D04D9A}"/>
                </a:ext>
              </a:extLst>
            </p:cNvPr>
            <p:cNvSpPr/>
            <p:nvPr/>
          </p:nvSpPr>
          <p:spPr>
            <a:xfrm>
              <a:off x="1505846" y="4816132"/>
              <a:ext cx="122425" cy="129143"/>
            </a:xfrm>
            <a:custGeom>
              <a:avLst/>
              <a:gdLst>
                <a:gd name="connsiteX0" fmla="*/ 121420 w 122425"/>
                <a:gd name="connsiteY0" fmla="*/ 77475 h 129143"/>
                <a:gd name="connsiteX1" fmla="*/ 33530 w 122425"/>
                <a:gd name="connsiteY1" fmla="*/ 77475 h 129143"/>
                <a:gd name="connsiteX2" fmla="*/ 64558 w 122425"/>
                <a:gd name="connsiteY2" fmla="*/ 103799 h 129143"/>
                <a:gd name="connsiteX3" fmla="*/ 82179 w 122425"/>
                <a:gd name="connsiteY3" fmla="*/ 99829 h 129143"/>
                <a:gd name="connsiteX4" fmla="*/ 91860 w 122425"/>
                <a:gd name="connsiteY4" fmla="*/ 88407 h 129143"/>
                <a:gd name="connsiteX5" fmla="*/ 119679 w 122425"/>
                <a:gd name="connsiteY5" fmla="*/ 98578 h 129143"/>
                <a:gd name="connsiteX6" fmla="*/ 99692 w 122425"/>
                <a:gd name="connsiteY6" fmla="*/ 121312 h 129143"/>
                <a:gd name="connsiteX7" fmla="*/ 64558 w 122425"/>
                <a:gd name="connsiteY7" fmla="*/ 129143 h 129143"/>
                <a:gd name="connsiteX8" fmla="*/ 16887 w 122425"/>
                <a:gd name="connsiteY8" fmla="*/ 112120 h 129143"/>
                <a:gd name="connsiteX9" fmla="*/ 0 w 122425"/>
                <a:gd name="connsiteY9" fmla="*/ 64558 h 129143"/>
                <a:gd name="connsiteX10" fmla="*/ 16371 w 122425"/>
                <a:gd name="connsiteY10" fmla="*/ 16996 h 129143"/>
                <a:gd name="connsiteX11" fmla="*/ 62573 w 122425"/>
                <a:gd name="connsiteY11" fmla="*/ 0 h 129143"/>
                <a:gd name="connsiteX12" fmla="*/ 106898 w 122425"/>
                <a:gd name="connsiteY12" fmla="*/ 16643 h 129143"/>
                <a:gd name="connsiteX13" fmla="*/ 122426 w 122425"/>
                <a:gd name="connsiteY13" fmla="*/ 64069 h 129143"/>
                <a:gd name="connsiteX14" fmla="*/ 121420 w 122425"/>
                <a:gd name="connsiteY14" fmla="*/ 77475 h 129143"/>
                <a:gd name="connsiteX15" fmla="*/ 42585 w 122425"/>
                <a:gd name="connsiteY15" fmla="*/ 32279 h 129143"/>
                <a:gd name="connsiteX16" fmla="*/ 33258 w 122425"/>
                <a:gd name="connsiteY16" fmla="*/ 53626 h 129143"/>
                <a:gd name="connsiteX17" fmla="*/ 91126 w 122425"/>
                <a:gd name="connsiteY17" fmla="*/ 53626 h 129143"/>
                <a:gd name="connsiteX18" fmla="*/ 81690 w 122425"/>
                <a:gd name="connsiteY18" fmla="*/ 32388 h 129143"/>
                <a:gd name="connsiteX19" fmla="*/ 62328 w 122425"/>
                <a:gd name="connsiteY19" fmla="*/ 25046 h 129143"/>
                <a:gd name="connsiteX20" fmla="*/ 42585 w 122425"/>
                <a:gd name="connsiteY20" fmla="*/ 32279 h 12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425" h="129143">
                  <a:moveTo>
                    <a:pt x="121420" y="77475"/>
                  </a:moveTo>
                  <a:lnTo>
                    <a:pt x="33530" y="77475"/>
                  </a:lnTo>
                  <a:cubicBezTo>
                    <a:pt x="37011" y="95015"/>
                    <a:pt x="47344" y="103799"/>
                    <a:pt x="64558" y="103799"/>
                  </a:cubicBezTo>
                  <a:cubicBezTo>
                    <a:pt x="71683" y="103799"/>
                    <a:pt x="77556" y="102494"/>
                    <a:pt x="82179" y="99829"/>
                  </a:cubicBezTo>
                  <a:cubicBezTo>
                    <a:pt x="86802" y="97191"/>
                    <a:pt x="90038" y="93384"/>
                    <a:pt x="91860" y="88407"/>
                  </a:cubicBezTo>
                  <a:lnTo>
                    <a:pt x="119679" y="98578"/>
                  </a:lnTo>
                  <a:cubicBezTo>
                    <a:pt x="115709" y="108503"/>
                    <a:pt x="109047" y="116090"/>
                    <a:pt x="99692" y="121312"/>
                  </a:cubicBezTo>
                  <a:cubicBezTo>
                    <a:pt x="90337" y="126533"/>
                    <a:pt x="78617" y="129143"/>
                    <a:pt x="64558" y="129143"/>
                  </a:cubicBezTo>
                  <a:cubicBezTo>
                    <a:pt x="44027" y="129143"/>
                    <a:pt x="28145" y="123460"/>
                    <a:pt x="16887" y="112120"/>
                  </a:cubicBezTo>
                  <a:cubicBezTo>
                    <a:pt x="5629" y="100780"/>
                    <a:pt x="0" y="84926"/>
                    <a:pt x="0" y="64558"/>
                  </a:cubicBezTo>
                  <a:cubicBezTo>
                    <a:pt x="0" y="44190"/>
                    <a:pt x="5466" y="28336"/>
                    <a:pt x="16371" y="16996"/>
                  </a:cubicBezTo>
                  <a:cubicBezTo>
                    <a:pt x="27302" y="5656"/>
                    <a:pt x="42694" y="0"/>
                    <a:pt x="62573" y="0"/>
                  </a:cubicBezTo>
                  <a:cubicBezTo>
                    <a:pt x="81771" y="0"/>
                    <a:pt x="96537" y="5548"/>
                    <a:pt x="106898" y="16643"/>
                  </a:cubicBezTo>
                  <a:cubicBezTo>
                    <a:pt x="117232" y="27738"/>
                    <a:pt x="122426" y="43537"/>
                    <a:pt x="122426" y="64069"/>
                  </a:cubicBezTo>
                  <a:cubicBezTo>
                    <a:pt x="122399" y="68692"/>
                    <a:pt x="122072" y="73179"/>
                    <a:pt x="121420" y="77475"/>
                  </a:cubicBezTo>
                  <a:moveTo>
                    <a:pt x="42585" y="32279"/>
                  </a:moveTo>
                  <a:cubicBezTo>
                    <a:pt x="37690" y="37092"/>
                    <a:pt x="34590" y="44190"/>
                    <a:pt x="33258" y="53626"/>
                  </a:cubicBezTo>
                  <a:lnTo>
                    <a:pt x="91126" y="53626"/>
                  </a:lnTo>
                  <a:cubicBezTo>
                    <a:pt x="89793" y="44353"/>
                    <a:pt x="86666" y="37283"/>
                    <a:pt x="81690" y="32388"/>
                  </a:cubicBezTo>
                  <a:cubicBezTo>
                    <a:pt x="76713" y="27493"/>
                    <a:pt x="70268" y="25046"/>
                    <a:pt x="62328" y="25046"/>
                  </a:cubicBezTo>
                  <a:cubicBezTo>
                    <a:pt x="54034" y="25073"/>
                    <a:pt x="47453" y="27493"/>
                    <a:pt x="42585" y="32279"/>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7F9FCCE4-E7A0-4849-BE00-89390A790D54}"/>
                </a:ext>
              </a:extLst>
            </p:cNvPr>
            <p:cNvSpPr/>
            <p:nvPr/>
          </p:nvSpPr>
          <p:spPr>
            <a:xfrm>
              <a:off x="1150588" y="4815942"/>
              <a:ext cx="156118" cy="129361"/>
            </a:xfrm>
            <a:custGeom>
              <a:avLst/>
              <a:gdLst>
                <a:gd name="connsiteX0" fmla="*/ 64667 w 156118"/>
                <a:gd name="connsiteY0" fmla="*/ 129361 h 129361"/>
                <a:gd name="connsiteX1" fmla="*/ 0 w 156118"/>
                <a:gd name="connsiteY1" fmla="*/ 64694 h 129361"/>
                <a:gd name="connsiteX2" fmla="*/ 64667 w 156118"/>
                <a:gd name="connsiteY2" fmla="*/ 0 h 129361"/>
                <a:gd name="connsiteX3" fmla="*/ 110325 w 156118"/>
                <a:gd name="connsiteY3" fmla="*/ 18873 h 129361"/>
                <a:gd name="connsiteX4" fmla="*/ 156119 w 156118"/>
                <a:gd name="connsiteY4" fmla="*/ 64694 h 129361"/>
                <a:gd name="connsiteX5" fmla="*/ 110325 w 156118"/>
                <a:gd name="connsiteY5" fmla="*/ 110489 h 129361"/>
                <a:gd name="connsiteX6" fmla="*/ 64667 w 156118"/>
                <a:gd name="connsiteY6" fmla="*/ 129361 h 129361"/>
                <a:gd name="connsiteX7" fmla="*/ 64667 w 156118"/>
                <a:gd name="connsiteY7" fmla="*/ 31790 h 129361"/>
                <a:gd name="connsiteX8" fmla="*/ 31789 w 156118"/>
                <a:gd name="connsiteY8" fmla="*/ 64667 h 129361"/>
                <a:gd name="connsiteX9" fmla="*/ 64667 w 156118"/>
                <a:gd name="connsiteY9" fmla="*/ 97544 h 129361"/>
                <a:gd name="connsiteX10" fmla="*/ 87863 w 156118"/>
                <a:gd name="connsiteY10" fmla="*/ 87972 h 129361"/>
                <a:gd name="connsiteX11" fmla="*/ 111168 w 156118"/>
                <a:gd name="connsiteY11" fmla="*/ 64667 h 129361"/>
                <a:gd name="connsiteX12" fmla="*/ 87863 w 156118"/>
                <a:gd name="connsiteY12" fmla="*/ 41362 h 129361"/>
                <a:gd name="connsiteX13" fmla="*/ 64667 w 156118"/>
                <a:gd name="connsiteY13" fmla="*/ 31790 h 12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118" h="129361">
                  <a:moveTo>
                    <a:pt x="64667" y="129361"/>
                  </a:moveTo>
                  <a:cubicBezTo>
                    <a:pt x="28988" y="129361"/>
                    <a:pt x="0" y="100345"/>
                    <a:pt x="0" y="64694"/>
                  </a:cubicBezTo>
                  <a:cubicBezTo>
                    <a:pt x="0" y="29016"/>
                    <a:pt x="29016" y="0"/>
                    <a:pt x="64667" y="0"/>
                  </a:cubicBezTo>
                  <a:cubicBezTo>
                    <a:pt x="81907" y="0"/>
                    <a:pt x="98115" y="6690"/>
                    <a:pt x="110325" y="18873"/>
                  </a:cubicBezTo>
                  <a:lnTo>
                    <a:pt x="156119" y="64694"/>
                  </a:lnTo>
                  <a:lnTo>
                    <a:pt x="110325" y="110489"/>
                  </a:lnTo>
                  <a:cubicBezTo>
                    <a:pt x="98115" y="122671"/>
                    <a:pt x="81880" y="129361"/>
                    <a:pt x="64667" y="129361"/>
                  </a:cubicBezTo>
                  <a:moveTo>
                    <a:pt x="64667" y="31790"/>
                  </a:moveTo>
                  <a:cubicBezTo>
                    <a:pt x="46528" y="31790"/>
                    <a:pt x="31789" y="46529"/>
                    <a:pt x="31789" y="64667"/>
                  </a:cubicBezTo>
                  <a:cubicBezTo>
                    <a:pt x="31789" y="82805"/>
                    <a:pt x="46528" y="97544"/>
                    <a:pt x="64667" y="97544"/>
                  </a:cubicBezTo>
                  <a:cubicBezTo>
                    <a:pt x="73423" y="97544"/>
                    <a:pt x="81663" y="94145"/>
                    <a:pt x="87863" y="87972"/>
                  </a:cubicBezTo>
                  <a:lnTo>
                    <a:pt x="111168" y="64667"/>
                  </a:lnTo>
                  <a:lnTo>
                    <a:pt x="87863" y="41362"/>
                  </a:lnTo>
                  <a:cubicBezTo>
                    <a:pt x="81663" y="35216"/>
                    <a:pt x="73423" y="31790"/>
                    <a:pt x="64667" y="31790"/>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8" name="Forme libre : forme 17">
              <a:extLst>
                <a:ext uri="{FF2B5EF4-FFF2-40B4-BE49-F238E27FC236}">
                  <a16:creationId xmlns:a16="http://schemas.microsoft.com/office/drawing/2014/main" id="{664208F0-43F2-473C-82ED-790DDE6EF913}"/>
                </a:ext>
              </a:extLst>
            </p:cNvPr>
            <p:cNvSpPr/>
            <p:nvPr/>
          </p:nvSpPr>
          <p:spPr>
            <a:xfrm>
              <a:off x="1296101" y="4816132"/>
              <a:ext cx="199628" cy="126668"/>
            </a:xfrm>
            <a:custGeom>
              <a:avLst/>
              <a:gdLst>
                <a:gd name="connsiteX0" fmla="*/ 187120 w 199628"/>
                <a:gd name="connsiteY0" fmla="*/ 11666 h 126668"/>
                <a:gd name="connsiteX1" fmla="*/ 155466 w 199628"/>
                <a:gd name="connsiteY1" fmla="*/ 0 h 126668"/>
                <a:gd name="connsiteX2" fmla="*/ 130638 w 199628"/>
                <a:gd name="connsiteY2" fmla="*/ 6445 h 126668"/>
                <a:gd name="connsiteX3" fmla="*/ 113262 w 199628"/>
                <a:gd name="connsiteY3" fmla="*/ 25073 h 126668"/>
                <a:gd name="connsiteX4" fmla="*/ 97489 w 199628"/>
                <a:gd name="connsiteY4" fmla="*/ 6445 h 126668"/>
                <a:gd name="connsiteX5" fmla="*/ 72770 w 199628"/>
                <a:gd name="connsiteY5" fmla="*/ 0 h 126668"/>
                <a:gd name="connsiteX6" fmla="*/ 48568 w 199628"/>
                <a:gd name="connsiteY6" fmla="*/ 6200 h 126668"/>
                <a:gd name="connsiteX7" fmla="*/ 31545 w 199628"/>
                <a:gd name="connsiteY7" fmla="*/ 24583 h 126668"/>
                <a:gd name="connsiteX8" fmla="*/ 30566 w 199628"/>
                <a:gd name="connsiteY8" fmla="*/ 2475 h 126668"/>
                <a:gd name="connsiteX9" fmla="*/ 0 w 199628"/>
                <a:gd name="connsiteY9" fmla="*/ 2475 h 126668"/>
                <a:gd name="connsiteX10" fmla="*/ 0 w 199628"/>
                <a:gd name="connsiteY10" fmla="*/ 36358 h 126668"/>
                <a:gd name="connsiteX11" fmla="*/ 28118 w 199628"/>
                <a:gd name="connsiteY11" fmla="*/ 64477 h 126668"/>
                <a:gd name="connsiteX12" fmla="*/ 0 w 199628"/>
                <a:gd name="connsiteY12" fmla="*/ 92595 h 126668"/>
                <a:gd name="connsiteX13" fmla="*/ 0 w 199628"/>
                <a:gd name="connsiteY13" fmla="*/ 126642 h 126668"/>
                <a:gd name="connsiteX14" fmla="*/ 34019 w 199628"/>
                <a:gd name="connsiteY14" fmla="*/ 126642 h 126668"/>
                <a:gd name="connsiteX15" fmla="*/ 34019 w 199628"/>
                <a:gd name="connsiteY15" fmla="*/ 60833 h 126668"/>
                <a:gd name="connsiteX16" fmla="*/ 42096 w 199628"/>
                <a:gd name="connsiteY16" fmla="*/ 35379 h 126668"/>
                <a:gd name="connsiteX17" fmla="*/ 61349 w 199628"/>
                <a:gd name="connsiteY17" fmla="*/ 26813 h 126668"/>
                <a:gd name="connsiteX18" fmla="*/ 77230 w 199628"/>
                <a:gd name="connsiteY18" fmla="*/ 32905 h 126668"/>
                <a:gd name="connsiteX19" fmla="*/ 82941 w 199628"/>
                <a:gd name="connsiteY19" fmla="*/ 51913 h 126668"/>
                <a:gd name="connsiteX20" fmla="*/ 82941 w 199628"/>
                <a:gd name="connsiteY20" fmla="*/ 126669 h 126668"/>
                <a:gd name="connsiteX21" fmla="*/ 116960 w 199628"/>
                <a:gd name="connsiteY21" fmla="*/ 126669 h 126668"/>
                <a:gd name="connsiteX22" fmla="*/ 116960 w 199628"/>
                <a:gd name="connsiteY22" fmla="*/ 59854 h 126668"/>
                <a:gd name="connsiteX23" fmla="*/ 124656 w 199628"/>
                <a:gd name="connsiteY23" fmla="*/ 35515 h 126668"/>
                <a:gd name="connsiteX24" fmla="*/ 144262 w 199628"/>
                <a:gd name="connsiteY24" fmla="*/ 26813 h 126668"/>
                <a:gd name="connsiteX25" fmla="*/ 159899 w 199628"/>
                <a:gd name="connsiteY25" fmla="*/ 32905 h 126668"/>
                <a:gd name="connsiteX26" fmla="*/ 165609 w 199628"/>
                <a:gd name="connsiteY26" fmla="*/ 51913 h 126668"/>
                <a:gd name="connsiteX27" fmla="*/ 165609 w 199628"/>
                <a:gd name="connsiteY27" fmla="*/ 126669 h 126668"/>
                <a:gd name="connsiteX28" fmla="*/ 199629 w 199628"/>
                <a:gd name="connsiteY28" fmla="*/ 126669 h 126668"/>
                <a:gd name="connsiteX29" fmla="*/ 199629 w 199628"/>
                <a:gd name="connsiteY29" fmla="*/ 45196 h 126668"/>
                <a:gd name="connsiteX30" fmla="*/ 187120 w 199628"/>
                <a:gd name="connsiteY30" fmla="*/ 11666 h 12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628" h="126668">
                  <a:moveTo>
                    <a:pt x="187120" y="11666"/>
                  </a:moveTo>
                  <a:cubicBezTo>
                    <a:pt x="178744" y="3889"/>
                    <a:pt x="168193" y="0"/>
                    <a:pt x="155466" y="0"/>
                  </a:cubicBezTo>
                  <a:cubicBezTo>
                    <a:pt x="146519" y="0"/>
                    <a:pt x="138253" y="2148"/>
                    <a:pt x="130638" y="6445"/>
                  </a:cubicBezTo>
                  <a:cubicBezTo>
                    <a:pt x="123024" y="10742"/>
                    <a:pt x="117232" y="16969"/>
                    <a:pt x="113262" y="25073"/>
                  </a:cubicBezTo>
                  <a:cubicBezTo>
                    <a:pt x="109944" y="16969"/>
                    <a:pt x="104696" y="10742"/>
                    <a:pt x="97489" y="6445"/>
                  </a:cubicBezTo>
                  <a:cubicBezTo>
                    <a:pt x="90283" y="2148"/>
                    <a:pt x="82043" y="0"/>
                    <a:pt x="72770" y="0"/>
                  </a:cubicBezTo>
                  <a:cubicBezTo>
                    <a:pt x="63824" y="0"/>
                    <a:pt x="55747" y="2067"/>
                    <a:pt x="48568" y="6200"/>
                  </a:cubicBezTo>
                  <a:cubicBezTo>
                    <a:pt x="41362" y="10334"/>
                    <a:pt x="35705" y="16479"/>
                    <a:pt x="31545" y="24583"/>
                  </a:cubicBezTo>
                  <a:lnTo>
                    <a:pt x="30566" y="2475"/>
                  </a:lnTo>
                  <a:lnTo>
                    <a:pt x="0" y="2475"/>
                  </a:lnTo>
                  <a:lnTo>
                    <a:pt x="0" y="36358"/>
                  </a:lnTo>
                  <a:lnTo>
                    <a:pt x="28118" y="64477"/>
                  </a:lnTo>
                  <a:lnTo>
                    <a:pt x="0" y="92595"/>
                  </a:lnTo>
                  <a:lnTo>
                    <a:pt x="0" y="126642"/>
                  </a:lnTo>
                  <a:lnTo>
                    <a:pt x="34019" y="126642"/>
                  </a:lnTo>
                  <a:lnTo>
                    <a:pt x="34019" y="60833"/>
                  </a:lnTo>
                  <a:cubicBezTo>
                    <a:pt x="34019" y="49574"/>
                    <a:pt x="36711" y="41090"/>
                    <a:pt x="42096" y="35379"/>
                  </a:cubicBezTo>
                  <a:cubicBezTo>
                    <a:pt x="47480" y="29668"/>
                    <a:pt x="53898" y="26813"/>
                    <a:pt x="61349" y="26813"/>
                  </a:cubicBezTo>
                  <a:cubicBezTo>
                    <a:pt x="68120" y="26813"/>
                    <a:pt x="73423" y="28853"/>
                    <a:pt x="77230" y="32905"/>
                  </a:cubicBezTo>
                  <a:cubicBezTo>
                    <a:pt x="81037" y="36956"/>
                    <a:pt x="82941" y="43293"/>
                    <a:pt x="82941" y="51913"/>
                  </a:cubicBezTo>
                  <a:lnTo>
                    <a:pt x="82941" y="126669"/>
                  </a:lnTo>
                  <a:lnTo>
                    <a:pt x="116960" y="126669"/>
                  </a:lnTo>
                  <a:lnTo>
                    <a:pt x="116960" y="59854"/>
                  </a:lnTo>
                  <a:cubicBezTo>
                    <a:pt x="116960" y="49438"/>
                    <a:pt x="119516" y="41307"/>
                    <a:pt x="124656" y="35515"/>
                  </a:cubicBezTo>
                  <a:cubicBezTo>
                    <a:pt x="129795" y="29723"/>
                    <a:pt x="136322" y="26813"/>
                    <a:pt x="144262" y="26813"/>
                  </a:cubicBezTo>
                  <a:cubicBezTo>
                    <a:pt x="150870" y="26813"/>
                    <a:pt x="156092" y="28853"/>
                    <a:pt x="159899" y="32905"/>
                  </a:cubicBezTo>
                  <a:cubicBezTo>
                    <a:pt x="163706" y="36956"/>
                    <a:pt x="165609" y="43293"/>
                    <a:pt x="165609" y="51913"/>
                  </a:cubicBezTo>
                  <a:lnTo>
                    <a:pt x="165609" y="126669"/>
                  </a:lnTo>
                  <a:lnTo>
                    <a:pt x="199629" y="126669"/>
                  </a:lnTo>
                  <a:lnTo>
                    <a:pt x="199629" y="45196"/>
                  </a:lnTo>
                  <a:cubicBezTo>
                    <a:pt x="199656" y="30620"/>
                    <a:pt x="195468" y="19444"/>
                    <a:pt x="187120" y="11666"/>
                  </a:cubicBezTo>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sp>
          <p:nvSpPr>
            <p:cNvPr id="19" name="Forme libre : forme 18">
              <a:extLst>
                <a:ext uri="{FF2B5EF4-FFF2-40B4-BE49-F238E27FC236}">
                  <a16:creationId xmlns:a16="http://schemas.microsoft.com/office/drawing/2014/main" id="{73625DCB-2075-4A7A-BE16-75800B26B9BD}"/>
                </a:ext>
              </a:extLst>
            </p:cNvPr>
            <p:cNvSpPr/>
            <p:nvPr/>
          </p:nvSpPr>
          <p:spPr>
            <a:xfrm>
              <a:off x="1051875" y="4780644"/>
              <a:ext cx="98087" cy="164631"/>
            </a:xfrm>
            <a:custGeom>
              <a:avLst/>
              <a:gdLst>
                <a:gd name="connsiteX0" fmla="*/ 98088 w 98087"/>
                <a:gd name="connsiteY0" fmla="*/ 154434 h 164631"/>
                <a:gd name="connsiteX1" fmla="*/ 83077 w 98087"/>
                <a:gd name="connsiteY1" fmla="*/ 161885 h 164631"/>
                <a:gd name="connsiteX2" fmla="*/ 64068 w 98087"/>
                <a:gd name="connsiteY2" fmla="*/ 164631 h 164631"/>
                <a:gd name="connsiteX3" fmla="*/ 22598 w 98087"/>
                <a:gd name="connsiteY3" fmla="*/ 127131 h 164631"/>
                <a:gd name="connsiteX4" fmla="*/ 22598 w 98087"/>
                <a:gd name="connsiteY4" fmla="*/ 63307 h 164631"/>
                <a:gd name="connsiteX5" fmla="*/ 0 w 98087"/>
                <a:gd name="connsiteY5" fmla="*/ 63307 h 164631"/>
                <a:gd name="connsiteX6" fmla="*/ 0 w 98087"/>
                <a:gd name="connsiteY6" fmla="*/ 37990 h 164631"/>
                <a:gd name="connsiteX7" fmla="*/ 22598 w 98087"/>
                <a:gd name="connsiteY7" fmla="*/ 37990 h 164631"/>
                <a:gd name="connsiteX8" fmla="*/ 22598 w 98087"/>
                <a:gd name="connsiteY8" fmla="*/ 9436 h 164631"/>
                <a:gd name="connsiteX9" fmla="*/ 56617 w 98087"/>
                <a:gd name="connsiteY9" fmla="*/ 0 h 164631"/>
                <a:gd name="connsiteX10" fmla="*/ 56617 w 98087"/>
                <a:gd name="connsiteY10" fmla="*/ 37990 h 164631"/>
                <a:gd name="connsiteX11" fmla="*/ 96837 w 98087"/>
                <a:gd name="connsiteY11" fmla="*/ 37990 h 164631"/>
                <a:gd name="connsiteX12" fmla="*/ 96837 w 98087"/>
                <a:gd name="connsiteY12" fmla="*/ 63307 h 164631"/>
                <a:gd name="connsiteX13" fmla="*/ 56617 w 98087"/>
                <a:gd name="connsiteY13" fmla="*/ 63307 h 164631"/>
                <a:gd name="connsiteX14" fmla="*/ 56617 w 98087"/>
                <a:gd name="connsiteY14" fmla="*/ 121665 h 164631"/>
                <a:gd name="connsiteX15" fmla="*/ 73749 w 98087"/>
                <a:gd name="connsiteY15" fmla="*/ 138797 h 164631"/>
                <a:gd name="connsiteX16" fmla="*/ 92866 w 98087"/>
                <a:gd name="connsiteY16" fmla="*/ 131836 h 164631"/>
                <a:gd name="connsiteX17" fmla="*/ 98088 w 98087"/>
                <a:gd name="connsiteY17" fmla="*/ 154434 h 16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87" h="164631">
                  <a:moveTo>
                    <a:pt x="98088" y="154434"/>
                  </a:moveTo>
                  <a:cubicBezTo>
                    <a:pt x="94117" y="157588"/>
                    <a:pt x="89114" y="160063"/>
                    <a:pt x="83077" y="161885"/>
                  </a:cubicBezTo>
                  <a:cubicBezTo>
                    <a:pt x="77040" y="163707"/>
                    <a:pt x="70704" y="164631"/>
                    <a:pt x="64068" y="164631"/>
                  </a:cubicBezTo>
                  <a:cubicBezTo>
                    <a:pt x="36412" y="164631"/>
                    <a:pt x="22598" y="152122"/>
                    <a:pt x="22598" y="127131"/>
                  </a:cubicBezTo>
                  <a:lnTo>
                    <a:pt x="22598" y="63307"/>
                  </a:lnTo>
                  <a:lnTo>
                    <a:pt x="0" y="63307"/>
                  </a:lnTo>
                  <a:lnTo>
                    <a:pt x="0" y="37990"/>
                  </a:lnTo>
                  <a:lnTo>
                    <a:pt x="22598" y="37990"/>
                  </a:lnTo>
                  <a:lnTo>
                    <a:pt x="22598" y="9436"/>
                  </a:lnTo>
                  <a:lnTo>
                    <a:pt x="56617" y="0"/>
                  </a:lnTo>
                  <a:lnTo>
                    <a:pt x="56617" y="37990"/>
                  </a:lnTo>
                  <a:lnTo>
                    <a:pt x="96837" y="37990"/>
                  </a:lnTo>
                  <a:lnTo>
                    <a:pt x="96837" y="63307"/>
                  </a:lnTo>
                  <a:lnTo>
                    <a:pt x="56617" y="63307"/>
                  </a:lnTo>
                  <a:lnTo>
                    <a:pt x="56617" y="121665"/>
                  </a:lnTo>
                  <a:cubicBezTo>
                    <a:pt x="56617" y="133087"/>
                    <a:pt x="62328" y="138797"/>
                    <a:pt x="73749" y="138797"/>
                  </a:cubicBezTo>
                  <a:cubicBezTo>
                    <a:pt x="81037" y="138797"/>
                    <a:pt x="87400" y="136486"/>
                    <a:pt x="92866" y="131836"/>
                  </a:cubicBezTo>
                  <a:lnTo>
                    <a:pt x="98088" y="154434"/>
                  </a:lnTo>
                  <a:close/>
                </a:path>
              </a:pathLst>
            </a:custGeom>
            <a:solidFill>
              <a:srgbClr val="FFFFFF"/>
            </a:solidFill>
            <a:ln w="2706" cap="flat">
              <a:noFill/>
              <a:prstDash val="solid"/>
              <a:miter/>
            </a:ln>
          </p:spPr>
          <p:txBody>
            <a:bodyPr rtlCol="0" anchor="ctr"/>
            <a:lstStyle/>
            <a:p>
              <a:pPr defTabSz="456977"/>
              <a:endParaRPr lang="fr-FR">
                <a:solidFill>
                  <a:srgbClr val="09357A"/>
                </a:solidFill>
              </a:endParaRPr>
            </a:p>
          </p:txBody>
        </p:sp>
      </p:grpSp>
    </p:spTree>
    <p:extLst>
      <p:ext uri="{BB962C8B-B14F-4D97-AF65-F5344CB8AC3E}">
        <p14:creationId xmlns:p14="http://schemas.microsoft.com/office/powerpoint/2010/main" val="363826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re de section">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4D0AE00-1A91-4C0C-A49B-BBF615DD40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E358BE01-017F-472B-83A8-9E575A0B08EF}"/>
              </a:ext>
            </a:extLst>
          </p:cNvPr>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51" tIns="34077" rIns="68151" bIns="34077" rtlCol="0" anchor="ctr"/>
          <a:lstStyle/>
          <a:p>
            <a:pPr algn="ctr" defTabSz="340762"/>
            <a:endParaRPr lang="fr-FR" sz="1300" dirty="0">
              <a:solidFill>
                <a:prstClr val="white"/>
              </a:solidFill>
            </a:endParaRPr>
          </a:p>
        </p:txBody>
      </p:sp>
      <p:sp>
        <p:nvSpPr>
          <p:cNvPr id="2" name="Title 1"/>
          <p:cNvSpPr>
            <a:spLocks noGrp="1"/>
          </p:cNvSpPr>
          <p:nvPr>
            <p:ph type="title" hasCustomPrompt="1"/>
          </p:nvPr>
        </p:nvSpPr>
        <p:spPr>
          <a:xfrm>
            <a:off x="301568" y="1282304"/>
            <a:ext cx="4161788" cy="484350"/>
          </a:xfrm>
          <a:ln>
            <a:noFill/>
          </a:ln>
        </p:spPr>
        <p:txBody>
          <a:bodyPr vert="horz" wrap="square" lIns="68151" tIns="34077" rIns="68151" bIns="34077" rtlCol="0" anchor="t" anchorCtr="0">
            <a:spAutoFit/>
          </a:bodyPr>
          <a:lstStyle>
            <a:lvl1pPr>
              <a:defRPr lang="en-US" sz="3000" kern="1500" dirty="0">
                <a:solidFill>
                  <a:schemeClr val="bg1"/>
                </a:solidFill>
              </a:defRPr>
            </a:lvl1pPr>
          </a:lstStyle>
          <a:p>
            <a:pPr marL="0" marR="0" lvl="0" indent="0" fontAlgn="auto">
              <a:spcBef>
                <a:spcPts val="750"/>
              </a:spcBef>
              <a:spcAft>
                <a:spcPts val="0"/>
              </a:spcAft>
              <a:buClrTx/>
              <a:buSzTx/>
              <a:buFont typeface="Arial" panose="020B0604020202020204" pitchFamily="34" charset="0"/>
              <a:tabLst/>
            </a:pPr>
            <a:r>
              <a:rPr lang="en-US" noProof="0" dirty="0"/>
              <a:t>Presentation title</a:t>
            </a:r>
          </a:p>
        </p:txBody>
      </p:sp>
      <p:sp>
        <p:nvSpPr>
          <p:cNvPr id="3" name="Text Placeholder 2"/>
          <p:cNvSpPr>
            <a:spLocks noGrp="1"/>
          </p:cNvSpPr>
          <p:nvPr>
            <p:ph type="body" idx="1" hasCustomPrompt="1"/>
          </p:nvPr>
        </p:nvSpPr>
        <p:spPr>
          <a:xfrm>
            <a:off x="301568" y="2795265"/>
            <a:ext cx="4161788" cy="276601"/>
          </a:xfrm>
          <a:prstGeom prst="rect">
            <a:avLst/>
          </a:prstGeom>
          <a:ln>
            <a:noFill/>
          </a:ln>
        </p:spPr>
        <p:txBody>
          <a:bodyPr vert="horz" wrap="square" lIns="68151" tIns="34077" rIns="68151" bIns="34077" rtlCol="0">
            <a:spAutoFit/>
          </a:bodyPr>
          <a:lstStyle>
            <a:lvl1pPr>
              <a:defRPr lang="fr-FR" sz="1500" b="1" dirty="0" smtClean="0">
                <a:solidFill>
                  <a:schemeClr val="bg1"/>
                </a:solidFill>
              </a:defRPr>
            </a:lvl1pPr>
          </a:lstStyle>
          <a:p>
            <a:pPr lvl="0"/>
            <a:r>
              <a:rPr lang="en-US" noProof="0" dirty="0"/>
              <a:t>Speaker’s name</a:t>
            </a:r>
          </a:p>
        </p:txBody>
      </p:sp>
      <p:sp>
        <p:nvSpPr>
          <p:cNvPr id="13" name="Espace réservé du texte 20">
            <a:extLst>
              <a:ext uri="{FF2B5EF4-FFF2-40B4-BE49-F238E27FC236}">
                <a16:creationId xmlns:a16="http://schemas.microsoft.com/office/drawing/2014/main" id="{411AFC5A-BF12-453C-B7C7-C19EE5BEDBFF}"/>
              </a:ext>
            </a:extLst>
          </p:cNvPr>
          <p:cNvSpPr>
            <a:spLocks noGrp="1"/>
          </p:cNvSpPr>
          <p:nvPr>
            <p:ph type="body" sz="quarter" idx="15" hasCustomPrompt="1"/>
          </p:nvPr>
        </p:nvSpPr>
        <p:spPr>
          <a:xfrm>
            <a:off x="301567" y="3297983"/>
            <a:ext cx="4164923" cy="479659"/>
          </a:xfrm>
          <a:prstGeom prst="rect">
            <a:avLst/>
          </a:prstGeom>
          <a:ln>
            <a:noFill/>
          </a:ln>
        </p:spPr>
        <p:txBody>
          <a:bodyPr lIns="91396" tIns="45696" rIns="91396" bIns="456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en-US" noProof="0" dirty="0"/>
              <a:t>Place and date XX/XX/202X</a:t>
            </a:r>
          </a:p>
        </p:txBody>
      </p:sp>
      <p:grpSp>
        <p:nvGrpSpPr>
          <p:cNvPr id="11" name="Groupe 10">
            <a:extLst>
              <a:ext uri="{FF2B5EF4-FFF2-40B4-BE49-F238E27FC236}">
                <a16:creationId xmlns:a16="http://schemas.microsoft.com/office/drawing/2014/main" id="{45184D19-7EAD-48FC-A795-9B2AE08FBC30}"/>
              </a:ext>
            </a:extLst>
          </p:cNvPr>
          <p:cNvGrpSpPr/>
          <p:nvPr userDrawn="1"/>
        </p:nvGrpSpPr>
        <p:grpSpPr>
          <a:xfrm>
            <a:off x="395288" y="382226"/>
            <a:ext cx="2056364" cy="306040"/>
            <a:chOff x="395288" y="382225"/>
            <a:chExt cx="2056364" cy="306040"/>
          </a:xfrm>
        </p:grpSpPr>
        <p:sp>
          <p:nvSpPr>
            <p:cNvPr id="12" name="Forme libre : forme 11">
              <a:extLst>
                <a:ext uri="{FF2B5EF4-FFF2-40B4-BE49-F238E27FC236}">
                  <a16:creationId xmlns:a16="http://schemas.microsoft.com/office/drawing/2014/main" id="{4EB9FDD3-FE51-43E8-A959-8DC3EE5F605E}"/>
                </a:ext>
              </a:extLst>
            </p:cNvPr>
            <p:cNvSpPr/>
            <p:nvPr/>
          </p:nvSpPr>
          <p:spPr>
            <a:xfrm>
              <a:off x="395288" y="382225"/>
              <a:ext cx="157282" cy="301824"/>
            </a:xfrm>
            <a:custGeom>
              <a:avLst/>
              <a:gdLst>
                <a:gd name="connsiteX0" fmla="*/ 90271 w 157282"/>
                <a:gd name="connsiteY0" fmla="*/ 94805 h 301824"/>
                <a:gd name="connsiteX1" fmla="*/ 155695 w 157282"/>
                <a:gd name="connsiteY1" fmla="*/ 94805 h 301824"/>
                <a:gd name="connsiteX2" fmla="*/ 155695 w 157282"/>
                <a:gd name="connsiteY2" fmla="*/ 137016 h 301824"/>
                <a:gd name="connsiteX3" fmla="*/ 92764 w 157282"/>
                <a:gd name="connsiteY3" fmla="*/ 137016 h 301824"/>
                <a:gd name="connsiteX4" fmla="*/ 92764 w 157282"/>
                <a:gd name="connsiteY4" fmla="*/ 301824 h 301824"/>
                <a:gd name="connsiteX5" fmla="*/ 35999 w 157282"/>
                <a:gd name="connsiteY5" fmla="*/ 301824 h 301824"/>
                <a:gd name="connsiteX6" fmla="*/ 35999 w 157282"/>
                <a:gd name="connsiteY6" fmla="*/ 137061 h 301824"/>
                <a:gd name="connsiteX7" fmla="*/ 0 w 157282"/>
                <a:gd name="connsiteY7" fmla="*/ 137061 h 301824"/>
                <a:gd name="connsiteX8" fmla="*/ 0 w 157282"/>
                <a:gd name="connsiteY8" fmla="*/ 94850 h 301824"/>
                <a:gd name="connsiteX9" fmla="*/ 35999 w 157282"/>
                <a:gd name="connsiteY9" fmla="*/ 94850 h 301824"/>
                <a:gd name="connsiteX10" fmla="*/ 35999 w 157282"/>
                <a:gd name="connsiteY10" fmla="*/ 70004 h 301824"/>
                <a:gd name="connsiteX11" fmla="*/ 57128 w 157282"/>
                <a:gd name="connsiteY11" fmla="*/ 18045 h 301824"/>
                <a:gd name="connsiteX12" fmla="*/ 114255 w 157282"/>
                <a:gd name="connsiteY12" fmla="*/ 0 h 301824"/>
                <a:gd name="connsiteX13" fmla="*/ 139282 w 157282"/>
                <a:gd name="connsiteY13" fmla="*/ 2902 h 301824"/>
                <a:gd name="connsiteX14" fmla="*/ 157282 w 157282"/>
                <a:gd name="connsiteY14" fmla="*/ 10791 h 301824"/>
                <a:gd name="connsiteX15" fmla="*/ 149393 w 157282"/>
                <a:gd name="connsiteY15" fmla="*/ 48468 h 301824"/>
                <a:gd name="connsiteX16" fmla="*/ 125771 w 157282"/>
                <a:gd name="connsiteY16" fmla="*/ 42256 h 301824"/>
                <a:gd name="connsiteX17" fmla="*/ 90180 w 157282"/>
                <a:gd name="connsiteY17" fmla="*/ 74130 h 301824"/>
                <a:gd name="connsiteX18" fmla="*/ 90180 w 157282"/>
                <a:gd name="connsiteY18" fmla="*/ 94805 h 30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282" h="301824">
                  <a:moveTo>
                    <a:pt x="90271" y="94805"/>
                  </a:moveTo>
                  <a:lnTo>
                    <a:pt x="155695" y="94805"/>
                  </a:lnTo>
                  <a:lnTo>
                    <a:pt x="155695" y="137016"/>
                  </a:lnTo>
                  <a:lnTo>
                    <a:pt x="92764" y="137016"/>
                  </a:lnTo>
                  <a:lnTo>
                    <a:pt x="92764" y="301824"/>
                  </a:lnTo>
                  <a:lnTo>
                    <a:pt x="35999" y="301824"/>
                  </a:lnTo>
                  <a:lnTo>
                    <a:pt x="35999" y="137061"/>
                  </a:lnTo>
                  <a:lnTo>
                    <a:pt x="0" y="137061"/>
                  </a:lnTo>
                  <a:lnTo>
                    <a:pt x="0" y="94850"/>
                  </a:lnTo>
                  <a:lnTo>
                    <a:pt x="35999" y="94850"/>
                  </a:lnTo>
                  <a:lnTo>
                    <a:pt x="35999" y="70004"/>
                  </a:lnTo>
                  <a:cubicBezTo>
                    <a:pt x="35999" y="47380"/>
                    <a:pt x="43027" y="30060"/>
                    <a:pt x="57128" y="18045"/>
                  </a:cubicBezTo>
                  <a:cubicBezTo>
                    <a:pt x="71228" y="6030"/>
                    <a:pt x="90271" y="0"/>
                    <a:pt x="114255" y="0"/>
                  </a:cubicBezTo>
                  <a:cubicBezTo>
                    <a:pt x="123368" y="0"/>
                    <a:pt x="131711" y="952"/>
                    <a:pt x="139282" y="2902"/>
                  </a:cubicBezTo>
                  <a:cubicBezTo>
                    <a:pt x="146899" y="4851"/>
                    <a:pt x="152884" y="7481"/>
                    <a:pt x="157282" y="10791"/>
                  </a:cubicBezTo>
                  <a:lnTo>
                    <a:pt x="149393" y="48468"/>
                  </a:lnTo>
                  <a:cubicBezTo>
                    <a:pt x="143046" y="44342"/>
                    <a:pt x="135157" y="42256"/>
                    <a:pt x="125771" y="42256"/>
                  </a:cubicBezTo>
                  <a:cubicBezTo>
                    <a:pt x="102013" y="42256"/>
                    <a:pt x="90180" y="52866"/>
                    <a:pt x="90180" y="74130"/>
                  </a:cubicBezTo>
                  <a:lnTo>
                    <a:pt x="90180" y="94805"/>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5" name="Forme libre : forme 14">
              <a:extLst>
                <a:ext uri="{FF2B5EF4-FFF2-40B4-BE49-F238E27FC236}">
                  <a16:creationId xmlns:a16="http://schemas.microsoft.com/office/drawing/2014/main" id="{4B4E43D1-89B7-4B27-B51D-5138DD545DDF}"/>
                </a:ext>
              </a:extLst>
            </p:cNvPr>
            <p:cNvSpPr/>
            <p:nvPr/>
          </p:nvSpPr>
          <p:spPr>
            <a:xfrm>
              <a:off x="567124" y="472903"/>
              <a:ext cx="139509" cy="211145"/>
            </a:xfrm>
            <a:custGeom>
              <a:avLst/>
              <a:gdLst>
                <a:gd name="connsiteX0" fmla="*/ 139509 w 139509"/>
                <a:gd name="connsiteY0" fmla="*/ 4534 h 211145"/>
                <a:gd name="connsiteX1" fmla="*/ 132481 w 139509"/>
                <a:gd name="connsiteY1" fmla="*/ 54226 h 211145"/>
                <a:gd name="connsiteX2" fmla="*/ 106411 w 139509"/>
                <a:gd name="connsiteY2" fmla="*/ 48014 h 211145"/>
                <a:gd name="connsiteX3" fmla="*/ 71409 w 139509"/>
                <a:gd name="connsiteY3" fmla="*/ 62704 h 211145"/>
                <a:gd name="connsiteX4" fmla="*/ 56719 w 139509"/>
                <a:gd name="connsiteY4" fmla="*/ 103918 h 211145"/>
                <a:gd name="connsiteX5" fmla="*/ 56719 w 139509"/>
                <a:gd name="connsiteY5" fmla="*/ 211146 h 211145"/>
                <a:gd name="connsiteX6" fmla="*/ 0 w 139509"/>
                <a:gd name="connsiteY6" fmla="*/ 211146 h 211145"/>
                <a:gd name="connsiteX7" fmla="*/ 0 w 139509"/>
                <a:gd name="connsiteY7" fmla="*/ 4126 h 211145"/>
                <a:gd name="connsiteX8" fmla="*/ 49284 w 139509"/>
                <a:gd name="connsiteY8" fmla="*/ 4126 h 211145"/>
                <a:gd name="connsiteX9" fmla="*/ 53002 w 139509"/>
                <a:gd name="connsiteY9" fmla="*/ 44705 h 211145"/>
                <a:gd name="connsiteX10" fmla="*/ 117157 w 139509"/>
                <a:gd name="connsiteY10" fmla="*/ 0 h 211145"/>
                <a:gd name="connsiteX11" fmla="*/ 139509 w 139509"/>
                <a:gd name="connsiteY11" fmla="*/ 4534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509" h="211145">
                  <a:moveTo>
                    <a:pt x="139509" y="4534"/>
                  </a:moveTo>
                  <a:lnTo>
                    <a:pt x="132481" y="54226"/>
                  </a:lnTo>
                  <a:cubicBezTo>
                    <a:pt x="126134" y="50100"/>
                    <a:pt x="117429" y="48014"/>
                    <a:pt x="106411" y="48014"/>
                  </a:cubicBezTo>
                  <a:cubicBezTo>
                    <a:pt x="92900" y="48014"/>
                    <a:pt x="81203" y="52911"/>
                    <a:pt x="71409" y="62704"/>
                  </a:cubicBezTo>
                  <a:cubicBezTo>
                    <a:pt x="61616" y="72498"/>
                    <a:pt x="56719" y="86236"/>
                    <a:pt x="56719" y="103918"/>
                  </a:cubicBezTo>
                  <a:lnTo>
                    <a:pt x="56719" y="211146"/>
                  </a:lnTo>
                  <a:lnTo>
                    <a:pt x="0" y="211146"/>
                  </a:lnTo>
                  <a:lnTo>
                    <a:pt x="0" y="4126"/>
                  </a:lnTo>
                  <a:lnTo>
                    <a:pt x="49284" y="4126"/>
                  </a:lnTo>
                  <a:lnTo>
                    <a:pt x="53002" y="44705"/>
                  </a:lnTo>
                  <a:cubicBezTo>
                    <a:pt x="64291" y="14917"/>
                    <a:pt x="85691" y="0"/>
                    <a:pt x="117157" y="0"/>
                  </a:cubicBezTo>
                  <a:cubicBezTo>
                    <a:pt x="126814" y="0"/>
                    <a:pt x="134250" y="1496"/>
                    <a:pt x="139509" y="4534"/>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D7870DE2-EEAB-4865-9016-41DDFC5A53AD}"/>
                </a:ext>
              </a:extLst>
            </p:cNvPr>
            <p:cNvSpPr/>
            <p:nvPr/>
          </p:nvSpPr>
          <p:spPr>
            <a:xfrm>
              <a:off x="707494"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539 w 216087"/>
                <a:gd name="connsiteY15" fmla="*/ 57536 h 215316"/>
                <a:gd name="connsiteX16" fmla="*/ 32327 w 216087"/>
                <a:gd name="connsiteY16" fmla="*/ 15325 h 215316"/>
                <a:gd name="connsiteX17" fmla="*/ 92719 w 216087"/>
                <a:gd name="connsiteY17" fmla="*/ 0 h 215316"/>
                <a:gd name="connsiteX18" fmla="*/ 161861 w 216087"/>
                <a:gd name="connsiteY18" fmla="*/ 19269 h 215316"/>
                <a:gd name="connsiteX19" fmla="*/ 186707 w 216087"/>
                <a:gd name="connsiteY19" fmla="*/ 76216 h 215316"/>
                <a:gd name="connsiteX20" fmla="*/ 186707 w 216087"/>
                <a:gd name="connsiteY20" fmla="*/ 161091 h 215316"/>
                <a:gd name="connsiteX21" fmla="*/ 190425 w 216087"/>
                <a:gd name="connsiteY21" fmla="*/ 173106 h 215316"/>
                <a:gd name="connsiteX22" fmla="*/ 202032 w 216087"/>
                <a:gd name="connsiteY22" fmla="*/ 176824 h 215316"/>
                <a:gd name="connsiteX23" fmla="*/ 216087 w 216087"/>
                <a:gd name="connsiteY23" fmla="*/ 175146 h 215316"/>
                <a:gd name="connsiteX24" fmla="*/ 115298 w 216087"/>
                <a:gd name="connsiteY24" fmla="*/ 167892 h 215316"/>
                <a:gd name="connsiteX25" fmla="*/ 130396 w 216087"/>
                <a:gd name="connsiteY25" fmla="*/ 143681 h 215316"/>
                <a:gd name="connsiteX26" fmla="*/ 130396 w 216087"/>
                <a:gd name="connsiteY26" fmla="*/ 122144 h 215316"/>
                <a:gd name="connsiteX27" fmla="*/ 86099 w 216087"/>
                <a:gd name="connsiteY27" fmla="*/ 132074 h 215316"/>
                <a:gd name="connsiteX28" fmla="*/ 65198 w 216087"/>
                <a:gd name="connsiteY28" fmla="*/ 140960 h 215316"/>
                <a:gd name="connsiteX29" fmla="*/ 58352 w 216087"/>
                <a:gd name="connsiteY29" fmla="*/ 156466 h 215316"/>
                <a:gd name="connsiteX30" fmla="*/ 64563 w 216087"/>
                <a:gd name="connsiteY30" fmla="*/ 171564 h 215316"/>
                <a:gd name="connsiteX31" fmla="*/ 81928 w 216087"/>
                <a:gd name="connsiteY31" fmla="*/ 176733 h 215316"/>
                <a:gd name="connsiteX32" fmla="*/ 115298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08" y="213367"/>
                    <a:pt x="195276" y="215317"/>
                    <a:pt x="185030" y="215317"/>
                  </a:cubicBezTo>
                  <a:cubicBezTo>
                    <a:pt x="158552" y="215317"/>
                    <a:pt x="142683" y="204979"/>
                    <a:pt x="137423" y="184259"/>
                  </a:cubicBezTo>
                  <a:cubicBezTo>
                    <a:pt x="131348" y="194461"/>
                    <a:pt x="121963" y="202214"/>
                    <a:pt x="109268" y="207428"/>
                  </a:cubicBezTo>
                  <a:cubicBezTo>
                    <a:pt x="96573" y="212642"/>
                    <a:pt x="81520" y="215317"/>
                    <a:pt x="64155" y="215317"/>
                  </a:cubicBezTo>
                  <a:cubicBezTo>
                    <a:pt x="43979" y="215317"/>
                    <a:pt x="28292" y="210738"/>
                    <a:pt x="16957" y="201670"/>
                  </a:cubicBezTo>
                  <a:cubicBezTo>
                    <a:pt x="5622" y="192556"/>
                    <a:pt x="0" y="179453"/>
                    <a:pt x="0" y="162315"/>
                  </a:cubicBezTo>
                  <a:cubicBezTo>
                    <a:pt x="0" y="128628"/>
                    <a:pt x="26932"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539" y="57536"/>
                  </a:lnTo>
                  <a:cubicBezTo>
                    <a:pt x="6937" y="39581"/>
                    <a:pt x="16866" y="25526"/>
                    <a:pt x="32327" y="15325"/>
                  </a:cubicBezTo>
                  <a:cubicBezTo>
                    <a:pt x="47742" y="5123"/>
                    <a:pt x="67873" y="0"/>
                    <a:pt x="92719" y="0"/>
                  </a:cubicBezTo>
                  <a:cubicBezTo>
                    <a:pt x="122235" y="0"/>
                    <a:pt x="145313" y="6393"/>
                    <a:pt x="161861" y="19269"/>
                  </a:cubicBezTo>
                  <a:cubicBezTo>
                    <a:pt x="178410" y="32100"/>
                    <a:pt x="186707" y="51098"/>
                    <a:pt x="186707" y="76216"/>
                  </a:cubicBezTo>
                  <a:lnTo>
                    <a:pt x="186707" y="161091"/>
                  </a:lnTo>
                  <a:cubicBezTo>
                    <a:pt x="186707" y="166622"/>
                    <a:pt x="187931" y="170612"/>
                    <a:pt x="190425" y="173106"/>
                  </a:cubicBezTo>
                  <a:cubicBezTo>
                    <a:pt x="192919" y="175600"/>
                    <a:pt x="196773" y="176824"/>
                    <a:pt x="202032" y="176824"/>
                  </a:cubicBezTo>
                  <a:cubicBezTo>
                    <a:pt x="207835" y="176778"/>
                    <a:pt x="212505" y="176234"/>
                    <a:pt x="216087" y="175146"/>
                  </a:cubicBezTo>
                  <a:moveTo>
                    <a:pt x="115298" y="167892"/>
                  </a:moveTo>
                  <a:cubicBezTo>
                    <a:pt x="125363" y="161952"/>
                    <a:pt x="130396" y="153882"/>
                    <a:pt x="130396" y="143681"/>
                  </a:cubicBezTo>
                  <a:lnTo>
                    <a:pt x="130396" y="122144"/>
                  </a:lnTo>
                  <a:lnTo>
                    <a:pt x="86099" y="132074"/>
                  </a:lnTo>
                  <a:cubicBezTo>
                    <a:pt x="76714" y="134295"/>
                    <a:pt x="69732" y="137242"/>
                    <a:pt x="65198" y="140960"/>
                  </a:cubicBezTo>
                  <a:cubicBezTo>
                    <a:pt x="60619" y="144678"/>
                    <a:pt x="58352" y="149847"/>
                    <a:pt x="58352" y="156466"/>
                  </a:cubicBezTo>
                  <a:cubicBezTo>
                    <a:pt x="58352" y="163086"/>
                    <a:pt x="60437" y="168119"/>
                    <a:pt x="64563" y="171564"/>
                  </a:cubicBezTo>
                  <a:cubicBezTo>
                    <a:pt x="68689" y="175010"/>
                    <a:pt x="74493" y="176733"/>
                    <a:pt x="81928" y="176733"/>
                  </a:cubicBezTo>
                  <a:cubicBezTo>
                    <a:pt x="94079" y="176778"/>
                    <a:pt x="105187" y="173831"/>
                    <a:pt x="115298"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CEC501A3-36DF-411A-BAB6-612AAB9344EC}"/>
                </a:ext>
              </a:extLst>
            </p:cNvPr>
            <p:cNvSpPr/>
            <p:nvPr/>
          </p:nvSpPr>
          <p:spPr>
            <a:xfrm>
              <a:off x="933692" y="472903"/>
              <a:ext cx="332835" cy="211190"/>
            </a:xfrm>
            <a:custGeom>
              <a:avLst/>
              <a:gdLst>
                <a:gd name="connsiteX0" fmla="*/ 311935 w 332835"/>
                <a:gd name="connsiteY0" fmla="*/ 19451 h 211190"/>
                <a:gd name="connsiteX1" fmla="*/ 332836 w 332835"/>
                <a:gd name="connsiteY1" fmla="*/ 75354 h 211190"/>
                <a:gd name="connsiteX2" fmla="*/ 332836 w 332835"/>
                <a:gd name="connsiteY2" fmla="*/ 211146 h 211190"/>
                <a:gd name="connsiteX3" fmla="*/ 276116 w 332835"/>
                <a:gd name="connsiteY3" fmla="*/ 211146 h 211190"/>
                <a:gd name="connsiteX4" fmla="*/ 276116 w 332835"/>
                <a:gd name="connsiteY4" fmla="*/ 86553 h 211190"/>
                <a:gd name="connsiteX5" fmla="*/ 266595 w 332835"/>
                <a:gd name="connsiteY5" fmla="*/ 54861 h 211190"/>
                <a:gd name="connsiteX6" fmla="*/ 240525 w 332835"/>
                <a:gd name="connsiteY6" fmla="*/ 44705 h 211190"/>
                <a:gd name="connsiteX7" fmla="*/ 207835 w 332835"/>
                <a:gd name="connsiteY7" fmla="*/ 59213 h 211190"/>
                <a:gd name="connsiteX8" fmla="*/ 195004 w 332835"/>
                <a:gd name="connsiteY8" fmla="*/ 99792 h 211190"/>
                <a:gd name="connsiteX9" fmla="*/ 195004 w 332835"/>
                <a:gd name="connsiteY9" fmla="*/ 211191 h 211190"/>
                <a:gd name="connsiteX10" fmla="*/ 138285 w 332835"/>
                <a:gd name="connsiteY10" fmla="*/ 211191 h 211190"/>
                <a:gd name="connsiteX11" fmla="*/ 138285 w 332835"/>
                <a:gd name="connsiteY11" fmla="*/ 86553 h 211190"/>
                <a:gd name="connsiteX12" fmla="*/ 128764 w 332835"/>
                <a:gd name="connsiteY12" fmla="*/ 54861 h 211190"/>
                <a:gd name="connsiteX13" fmla="*/ 102285 w 332835"/>
                <a:gd name="connsiteY13" fmla="*/ 44705 h 211190"/>
                <a:gd name="connsiteX14" fmla="*/ 70185 w 332835"/>
                <a:gd name="connsiteY14" fmla="*/ 58987 h 211190"/>
                <a:gd name="connsiteX15" fmla="*/ 56719 w 332835"/>
                <a:gd name="connsiteY15" fmla="*/ 101424 h 211190"/>
                <a:gd name="connsiteX16" fmla="*/ 56719 w 332835"/>
                <a:gd name="connsiteY16" fmla="*/ 211146 h 211190"/>
                <a:gd name="connsiteX17" fmla="*/ 0 w 332835"/>
                <a:gd name="connsiteY17" fmla="*/ 211146 h 211190"/>
                <a:gd name="connsiteX18" fmla="*/ 0 w 332835"/>
                <a:gd name="connsiteY18" fmla="*/ 4126 h 211190"/>
                <a:gd name="connsiteX19" fmla="*/ 50916 w 332835"/>
                <a:gd name="connsiteY19" fmla="*/ 4126 h 211190"/>
                <a:gd name="connsiteX20" fmla="*/ 52594 w 332835"/>
                <a:gd name="connsiteY20" fmla="*/ 40987 h 211190"/>
                <a:gd name="connsiteX21" fmla="*/ 80931 w 332835"/>
                <a:gd name="connsiteY21" fmla="*/ 10337 h 211190"/>
                <a:gd name="connsiteX22" fmla="*/ 121283 w 332835"/>
                <a:gd name="connsiteY22" fmla="*/ 0 h 211190"/>
                <a:gd name="connsiteX23" fmla="*/ 162496 w 332835"/>
                <a:gd name="connsiteY23" fmla="*/ 10745 h 211190"/>
                <a:gd name="connsiteX24" fmla="*/ 188793 w 332835"/>
                <a:gd name="connsiteY24" fmla="*/ 41803 h 211190"/>
                <a:gd name="connsiteX25" fmla="*/ 217765 w 332835"/>
                <a:gd name="connsiteY25" fmla="*/ 10745 h 211190"/>
                <a:gd name="connsiteX26" fmla="*/ 259160 w 332835"/>
                <a:gd name="connsiteY26" fmla="*/ 0 h 211190"/>
                <a:gd name="connsiteX27" fmla="*/ 311935 w 332835"/>
                <a:gd name="connsiteY27"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835" h="211190">
                  <a:moveTo>
                    <a:pt x="311935" y="19451"/>
                  </a:moveTo>
                  <a:cubicBezTo>
                    <a:pt x="325854" y="32418"/>
                    <a:pt x="332836" y="51052"/>
                    <a:pt x="332836" y="75354"/>
                  </a:cubicBezTo>
                  <a:lnTo>
                    <a:pt x="332836" y="211146"/>
                  </a:lnTo>
                  <a:lnTo>
                    <a:pt x="276116" y="211146"/>
                  </a:lnTo>
                  <a:lnTo>
                    <a:pt x="276116" y="86553"/>
                  </a:lnTo>
                  <a:cubicBezTo>
                    <a:pt x="276116" y="72180"/>
                    <a:pt x="272943" y="61662"/>
                    <a:pt x="266595" y="54861"/>
                  </a:cubicBezTo>
                  <a:cubicBezTo>
                    <a:pt x="260248" y="48105"/>
                    <a:pt x="251543" y="44705"/>
                    <a:pt x="240525" y="44705"/>
                  </a:cubicBezTo>
                  <a:cubicBezTo>
                    <a:pt x="227286" y="44705"/>
                    <a:pt x="216359" y="49556"/>
                    <a:pt x="207835" y="59213"/>
                  </a:cubicBezTo>
                  <a:cubicBezTo>
                    <a:pt x="199266" y="68871"/>
                    <a:pt x="195004" y="82427"/>
                    <a:pt x="195004" y="99792"/>
                  </a:cubicBezTo>
                  <a:lnTo>
                    <a:pt x="195004" y="211191"/>
                  </a:lnTo>
                  <a:lnTo>
                    <a:pt x="138285" y="211191"/>
                  </a:lnTo>
                  <a:lnTo>
                    <a:pt x="138285" y="86553"/>
                  </a:lnTo>
                  <a:cubicBezTo>
                    <a:pt x="138285" y="72180"/>
                    <a:pt x="135111" y="61662"/>
                    <a:pt x="128764" y="54861"/>
                  </a:cubicBezTo>
                  <a:cubicBezTo>
                    <a:pt x="122416" y="48105"/>
                    <a:pt x="113575" y="44705"/>
                    <a:pt x="102285" y="44705"/>
                  </a:cubicBezTo>
                  <a:cubicBezTo>
                    <a:pt x="89863" y="44705"/>
                    <a:pt x="79162" y="49465"/>
                    <a:pt x="70185" y="58987"/>
                  </a:cubicBezTo>
                  <a:cubicBezTo>
                    <a:pt x="61208" y="68508"/>
                    <a:pt x="56719" y="82654"/>
                    <a:pt x="56719" y="101424"/>
                  </a:cubicBezTo>
                  <a:lnTo>
                    <a:pt x="56719" y="211146"/>
                  </a:lnTo>
                  <a:lnTo>
                    <a:pt x="0" y="211146"/>
                  </a:lnTo>
                  <a:lnTo>
                    <a:pt x="0" y="4126"/>
                  </a:lnTo>
                  <a:lnTo>
                    <a:pt x="50916" y="4126"/>
                  </a:lnTo>
                  <a:lnTo>
                    <a:pt x="52594" y="40987"/>
                  </a:lnTo>
                  <a:cubicBezTo>
                    <a:pt x="59485" y="27476"/>
                    <a:pt x="68961" y="17229"/>
                    <a:pt x="80931" y="10337"/>
                  </a:cubicBezTo>
                  <a:cubicBezTo>
                    <a:pt x="92946" y="3446"/>
                    <a:pt x="106411" y="0"/>
                    <a:pt x="121283" y="0"/>
                  </a:cubicBezTo>
                  <a:cubicBezTo>
                    <a:pt x="136743" y="0"/>
                    <a:pt x="150481" y="3582"/>
                    <a:pt x="162496" y="10745"/>
                  </a:cubicBezTo>
                  <a:cubicBezTo>
                    <a:pt x="174511" y="17909"/>
                    <a:pt x="183262" y="28292"/>
                    <a:pt x="188793" y="41803"/>
                  </a:cubicBezTo>
                  <a:cubicBezTo>
                    <a:pt x="195412" y="28292"/>
                    <a:pt x="205070" y="17909"/>
                    <a:pt x="217765" y="10745"/>
                  </a:cubicBezTo>
                  <a:cubicBezTo>
                    <a:pt x="230460" y="3582"/>
                    <a:pt x="244243" y="0"/>
                    <a:pt x="259160" y="0"/>
                  </a:cubicBezTo>
                  <a:cubicBezTo>
                    <a:pt x="280378" y="0"/>
                    <a:pt x="297970" y="6484"/>
                    <a:pt x="311935"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8" name="Forme libre : forme 17">
              <a:extLst>
                <a:ext uri="{FF2B5EF4-FFF2-40B4-BE49-F238E27FC236}">
                  <a16:creationId xmlns:a16="http://schemas.microsoft.com/office/drawing/2014/main" id="{8F697B11-D762-4EEC-950A-5B2A0B36B599}"/>
                </a:ext>
              </a:extLst>
            </p:cNvPr>
            <p:cNvSpPr/>
            <p:nvPr/>
          </p:nvSpPr>
          <p:spPr>
            <a:xfrm>
              <a:off x="1287792" y="472903"/>
              <a:ext cx="216087" cy="215316"/>
            </a:xfrm>
            <a:custGeom>
              <a:avLst/>
              <a:gdLst>
                <a:gd name="connsiteX0" fmla="*/ 216087 w 216087"/>
                <a:gd name="connsiteY0" fmla="*/ 175146 h 215316"/>
                <a:gd name="connsiteX1" fmla="*/ 211961 w 216087"/>
                <a:gd name="connsiteY1" fmla="*/ 209513 h 215316"/>
                <a:gd name="connsiteX2" fmla="*/ 185030 w 216087"/>
                <a:gd name="connsiteY2" fmla="*/ 215317 h 215316"/>
                <a:gd name="connsiteX3" fmla="*/ 137423 w 216087"/>
                <a:gd name="connsiteY3" fmla="*/ 184259 h 215316"/>
                <a:gd name="connsiteX4" fmla="*/ 109268 w 216087"/>
                <a:gd name="connsiteY4" fmla="*/ 207428 h 215316"/>
                <a:gd name="connsiteX5" fmla="*/ 64155 w 216087"/>
                <a:gd name="connsiteY5" fmla="*/ 215317 h 215316"/>
                <a:gd name="connsiteX6" fmla="*/ 16957 w 216087"/>
                <a:gd name="connsiteY6" fmla="*/ 201670 h 215316"/>
                <a:gd name="connsiteX7" fmla="*/ 0 w 216087"/>
                <a:gd name="connsiteY7" fmla="*/ 162315 h 215316"/>
                <a:gd name="connsiteX8" fmla="*/ 80749 w 216087"/>
                <a:gd name="connsiteY8" fmla="*/ 96890 h 215316"/>
                <a:gd name="connsiteX9" fmla="*/ 130441 w 216087"/>
                <a:gd name="connsiteY9" fmla="*/ 87369 h 215316"/>
                <a:gd name="connsiteX10" fmla="*/ 130441 w 216087"/>
                <a:gd name="connsiteY10" fmla="*/ 77440 h 215316"/>
                <a:gd name="connsiteX11" fmla="*/ 121147 w 216087"/>
                <a:gd name="connsiteY11" fmla="*/ 51143 h 215316"/>
                <a:gd name="connsiteX12" fmla="*/ 95258 w 216087"/>
                <a:gd name="connsiteY12" fmla="*/ 41395 h 215316"/>
                <a:gd name="connsiteX13" fmla="*/ 64200 w 216087"/>
                <a:gd name="connsiteY13" fmla="*/ 49647 h 215316"/>
                <a:gd name="connsiteX14" fmla="*/ 47652 w 216087"/>
                <a:gd name="connsiteY14" fmla="*/ 76578 h 215316"/>
                <a:gd name="connsiteX15" fmla="*/ 2494 w 216087"/>
                <a:gd name="connsiteY15" fmla="*/ 57536 h 215316"/>
                <a:gd name="connsiteX16" fmla="*/ 32327 w 216087"/>
                <a:gd name="connsiteY16" fmla="*/ 15325 h 215316"/>
                <a:gd name="connsiteX17" fmla="*/ 92764 w 216087"/>
                <a:gd name="connsiteY17" fmla="*/ 0 h 215316"/>
                <a:gd name="connsiteX18" fmla="*/ 161907 w 216087"/>
                <a:gd name="connsiteY18" fmla="*/ 19269 h 215316"/>
                <a:gd name="connsiteX19" fmla="*/ 186753 w 216087"/>
                <a:gd name="connsiteY19" fmla="*/ 76216 h 215316"/>
                <a:gd name="connsiteX20" fmla="*/ 186753 w 216087"/>
                <a:gd name="connsiteY20" fmla="*/ 161091 h 215316"/>
                <a:gd name="connsiteX21" fmla="*/ 190470 w 216087"/>
                <a:gd name="connsiteY21" fmla="*/ 173106 h 215316"/>
                <a:gd name="connsiteX22" fmla="*/ 202077 w 216087"/>
                <a:gd name="connsiteY22" fmla="*/ 176824 h 215316"/>
                <a:gd name="connsiteX23" fmla="*/ 216087 w 216087"/>
                <a:gd name="connsiteY23" fmla="*/ 175146 h 215316"/>
                <a:gd name="connsiteX24" fmla="*/ 115253 w 216087"/>
                <a:gd name="connsiteY24" fmla="*/ 167892 h 215316"/>
                <a:gd name="connsiteX25" fmla="*/ 130351 w 216087"/>
                <a:gd name="connsiteY25" fmla="*/ 143681 h 215316"/>
                <a:gd name="connsiteX26" fmla="*/ 130351 w 216087"/>
                <a:gd name="connsiteY26" fmla="*/ 122144 h 215316"/>
                <a:gd name="connsiteX27" fmla="*/ 86054 w 216087"/>
                <a:gd name="connsiteY27" fmla="*/ 132074 h 215316"/>
                <a:gd name="connsiteX28" fmla="*/ 65153 w 216087"/>
                <a:gd name="connsiteY28" fmla="*/ 140960 h 215316"/>
                <a:gd name="connsiteX29" fmla="*/ 58306 w 216087"/>
                <a:gd name="connsiteY29" fmla="*/ 156466 h 215316"/>
                <a:gd name="connsiteX30" fmla="*/ 64518 w 216087"/>
                <a:gd name="connsiteY30" fmla="*/ 171564 h 215316"/>
                <a:gd name="connsiteX31" fmla="*/ 81883 w 216087"/>
                <a:gd name="connsiteY31" fmla="*/ 176733 h 215316"/>
                <a:gd name="connsiteX32" fmla="*/ 115253 w 216087"/>
                <a:gd name="connsiteY32" fmla="*/ 167892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087" h="215316">
                  <a:moveTo>
                    <a:pt x="216087" y="175146"/>
                  </a:moveTo>
                  <a:lnTo>
                    <a:pt x="211961" y="209513"/>
                  </a:lnTo>
                  <a:cubicBezTo>
                    <a:pt x="204254" y="213367"/>
                    <a:pt x="195276" y="215317"/>
                    <a:pt x="185030" y="215317"/>
                  </a:cubicBezTo>
                  <a:cubicBezTo>
                    <a:pt x="158552" y="215317"/>
                    <a:pt x="142637" y="204979"/>
                    <a:pt x="137423" y="184259"/>
                  </a:cubicBezTo>
                  <a:cubicBezTo>
                    <a:pt x="131348" y="194461"/>
                    <a:pt x="121963" y="202214"/>
                    <a:pt x="109268" y="207428"/>
                  </a:cubicBezTo>
                  <a:cubicBezTo>
                    <a:pt x="96573" y="212642"/>
                    <a:pt x="81520" y="215317"/>
                    <a:pt x="64155" y="215317"/>
                  </a:cubicBezTo>
                  <a:cubicBezTo>
                    <a:pt x="43979" y="215317"/>
                    <a:pt x="28246" y="210738"/>
                    <a:pt x="16957" y="201670"/>
                  </a:cubicBezTo>
                  <a:cubicBezTo>
                    <a:pt x="5622" y="192556"/>
                    <a:pt x="0" y="179453"/>
                    <a:pt x="0" y="162315"/>
                  </a:cubicBezTo>
                  <a:cubicBezTo>
                    <a:pt x="0" y="128628"/>
                    <a:pt x="26886" y="106820"/>
                    <a:pt x="80749" y="96890"/>
                  </a:cubicBezTo>
                  <a:lnTo>
                    <a:pt x="130441" y="87369"/>
                  </a:lnTo>
                  <a:lnTo>
                    <a:pt x="130441" y="77440"/>
                  </a:lnTo>
                  <a:cubicBezTo>
                    <a:pt x="130441" y="66422"/>
                    <a:pt x="127358" y="57626"/>
                    <a:pt x="121147" y="51143"/>
                  </a:cubicBezTo>
                  <a:cubicBezTo>
                    <a:pt x="114935" y="44659"/>
                    <a:pt x="106321" y="41395"/>
                    <a:pt x="95258" y="41395"/>
                  </a:cubicBezTo>
                  <a:cubicBezTo>
                    <a:pt x="82563" y="41395"/>
                    <a:pt x="72226" y="44161"/>
                    <a:pt x="64200" y="49647"/>
                  </a:cubicBezTo>
                  <a:cubicBezTo>
                    <a:pt x="56175" y="55178"/>
                    <a:pt x="50689" y="64155"/>
                    <a:pt x="47652" y="76578"/>
                  </a:cubicBezTo>
                  <a:lnTo>
                    <a:pt x="2494" y="57536"/>
                  </a:lnTo>
                  <a:cubicBezTo>
                    <a:pt x="6892" y="39581"/>
                    <a:pt x="16866" y="25526"/>
                    <a:pt x="32327" y="15325"/>
                  </a:cubicBezTo>
                  <a:cubicBezTo>
                    <a:pt x="47788" y="5123"/>
                    <a:pt x="67918" y="0"/>
                    <a:pt x="92764" y="0"/>
                  </a:cubicBezTo>
                  <a:cubicBezTo>
                    <a:pt x="122280" y="0"/>
                    <a:pt x="145358" y="6393"/>
                    <a:pt x="161907" y="19269"/>
                  </a:cubicBezTo>
                  <a:cubicBezTo>
                    <a:pt x="178456" y="32100"/>
                    <a:pt x="186753" y="51098"/>
                    <a:pt x="186753" y="76216"/>
                  </a:cubicBezTo>
                  <a:lnTo>
                    <a:pt x="186753" y="161091"/>
                  </a:lnTo>
                  <a:cubicBezTo>
                    <a:pt x="186753" y="166622"/>
                    <a:pt x="187977" y="170612"/>
                    <a:pt x="190470" y="173106"/>
                  </a:cubicBezTo>
                  <a:cubicBezTo>
                    <a:pt x="192964" y="175600"/>
                    <a:pt x="196818" y="176824"/>
                    <a:pt x="202077" y="176824"/>
                  </a:cubicBezTo>
                  <a:cubicBezTo>
                    <a:pt x="207790" y="176778"/>
                    <a:pt x="212505" y="176234"/>
                    <a:pt x="216087" y="175146"/>
                  </a:cubicBezTo>
                  <a:moveTo>
                    <a:pt x="115253" y="167892"/>
                  </a:moveTo>
                  <a:cubicBezTo>
                    <a:pt x="125318" y="161952"/>
                    <a:pt x="130351" y="153882"/>
                    <a:pt x="130351" y="143681"/>
                  </a:cubicBezTo>
                  <a:lnTo>
                    <a:pt x="130351" y="122144"/>
                  </a:lnTo>
                  <a:lnTo>
                    <a:pt x="86054" y="132074"/>
                  </a:lnTo>
                  <a:cubicBezTo>
                    <a:pt x="76669" y="134295"/>
                    <a:pt x="69687" y="137242"/>
                    <a:pt x="65153" y="140960"/>
                  </a:cubicBezTo>
                  <a:cubicBezTo>
                    <a:pt x="60619" y="144678"/>
                    <a:pt x="58306" y="149847"/>
                    <a:pt x="58306" y="156466"/>
                  </a:cubicBezTo>
                  <a:cubicBezTo>
                    <a:pt x="58306" y="163086"/>
                    <a:pt x="60392" y="168119"/>
                    <a:pt x="64518" y="171564"/>
                  </a:cubicBezTo>
                  <a:cubicBezTo>
                    <a:pt x="68644" y="175010"/>
                    <a:pt x="74447" y="176733"/>
                    <a:pt x="81883" y="176733"/>
                  </a:cubicBezTo>
                  <a:cubicBezTo>
                    <a:pt x="94079" y="176778"/>
                    <a:pt x="105187" y="173831"/>
                    <a:pt x="115253" y="16789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19" name="Forme libre : forme 18">
              <a:extLst>
                <a:ext uri="{FF2B5EF4-FFF2-40B4-BE49-F238E27FC236}">
                  <a16:creationId xmlns:a16="http://schemas.microsoft.com/office/drawing/2014/main" id="{E5DAA213-80FC-4C93-A34B-25C3F8A9F9DB}"/>
                </a:ext>
              </a:extLst>
            </p:cNvPr>
            <p:cNvSpPr/>
            <p:nvPr/>
          </p:nvSpPr>
          <p:spPr>
            <a:xfrm>
              <a:off x="2247535" y="472903"/>
              <a:ext cx="204117" cy="215316"/>
            </a:xfrm>
            <a:custGeom>
              <a:avLst/>
              <a:gdLst>
                <a:gd name="connsiteX0" fmla="*/ 202440 w 204117"/>
                <a:gd name="connsiteY0" fmla="*/ 129172 h 215316"/>
                <a:gd name="connsiteX1" fmla="*/ 55903 w 204117"/>
                <a:gd name="connsiteY1" fmla="*/ 129172 h 215316"/>
                <a:gd name="connsiteX2" fmla="*/ 107635 w 204117"/>
                <a:gd name="connsiteY2" fmla="*/ 173061 h 215316"/>
                <a:gd name="connsiteX3" fmla="*/ 137015 w 204117"/>
                <a:gd name="connsiteY3" fmla="*/ 166441 h 215316"/>
                <a:gd name="connsiteX4" fmla="*/ 153156 w 204117"/>
                <a:gd name="connsiteY4" fmla="*/ 147398 h 215316"/>
                <a:gd name="connsiteX5" fmla="*/ 199538 w 204117"/>
                <a:gd name="connsiteY5" fmla="*/ 164355 h 215316"/>
                <a:gd name="connsiteX6" fmla="*/ 166214 w 204117"/>
                <a:gd name="connsiteY6" fmla="*/ 202259 h 215316"/>
                <a:gd name="connsiteX7" fmla="*/ 107635 w 204117"/>
                <a:gd name="connsiteY7" fmla="*/ 215317 h 215316"/>
                <a:gd name="connsiteX8" fmla="*/ 28156 w 204117"/>
                <a:gd name="connsiteY8" fmla="*/ 186934 h 215316"/>
                <a:gd name="connsiteX9" fmla="*/ 0 w 204117"/>
                <a:gd name="connsiteY9" fmla="*/ 107636 h 215316"/>
                <a:gd name="connsiteX10" fmla="*/ 27294 w 204117"/>
                <a:gd name="connsiteY10" fmla="*/ 28337 h 215316"/>
                <a:gd name="connsiteX11" fmla="*/ 104326 w 204117"/>
                <a:gd name="connsiteY11" fmla="*/ 0 h 215316"/>
                <a:gd name="connsiteX12" fmla="*/ 178229 w 204117"/>
                <a:gd name="connsiteY12" fmla="*/ 27748 h 215316"/>
                <a:gd name="connsiteX13" fmla="*/ 204118 w 204117"/>
                <a:gd name="connsiteY13" fmla="*/ 106820 h 215316"/>
                <a:gd name="connsiteX14" fmla="*/ 202440 w 204117"/>
                <a:gd name="connsiteY14" fmla="*/ 129172 h 215316"/>
                <a:gd name="connsiteX15" fmla="*/ 71001 w 204117"/>
                <a:gd name="connsiteY15" fmla="*/ 53818 h 215316"/>
                <a:gd name="connsiteX16" fmla="*/ 55450 w 204117"/>
                <a:gd name="connsiteY16" fmla="*/ 89409 h 215316"/>
                <a:gd name="connsiteX17" fmla="*/ 151932 w 204117"/>
                <a:gd name="connsiteY17" fmla="*/ 89409 h 215316"/>
                <a:gd name="connsiteX18" fmla="*/ 136199 w 204117"/>
                <a:gd name="connsiteY18" fmla="*/ 53999 h 215316"/>
                <a:gd name="connsiteX19" fmla="*/ 103918 w 204117"/>
                <a:gd name="connsiteY19" fmla="*/ 41758 h 215316"/>
                <a:gd name="connsiteX20" fmla="*/ 71001 w 204117"/>
                <a:gd name="connsiteY20" fmla="*/ 53818 h 21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17" h="215316">
                  <a:moveTo>
                    <a:pt x="202440" y="129172"/>
                  </a:moveTo>
                  <a:lnTo>
                    <a:pt x="55903" y="129172"/>
                  </a:lnTo>
                  <a:cubicBezTo>
                    <a:pt x="61707" y="158416"/>
                    <a:pt x="78936" y="173061"/>
                    <a:pt x="107635" y="173061"/>
                  </a:cubicBezTo>
                  <a:cubicBezTo>
                    <a:pt x="119515" y="173061"/>
                    <a:pt x="129308" y="170884"/>
                    <a:pt x="137015" y="166441"/>
                  </a:cubicBezTo>
                  <a:cubicBezTo>
                    <a:pt x="144723" y="162043"/>
                    <a:pt x="150119" y="155696"/>
                    <a:pt x="153156" y="147398"/>
                  </a:cubicBezTo>
                  <a:lnTo>
                    <a:pt x="199538" y="164355"/>
                  </a:lnTo>
                  <a:cubicBezTo>
                    <a:pt x="192919" y="180904"/>
                    <a:pt x="181811" y="193554"/>
                    <a:pt x="166214" y="202259"/>
                  </a:cubicBezTo>
                  <a:cubicBezTo>
                    <a:pt x="150617" y="210964"/>
                    <a:pt x="131076" y="215317"/>
                    <a:pt x="107635" y="215317"/>
                  </a:cubicBezTo>
                  <a:cubicBezTo>
                    <a:pt x="73404" y="215317"/>
                    <a:pt x="46926" y="205841"/>
                    <a:pt x="28156" y="186934"/>
                  </a:cubicBezTo>
                  <a:cubicBezTo>
                    <a:pt x="9385" y="168028"/>
                    <a:pt x="0" y="141595"/>
                    <a:pt x="0" y="107636"/>
                  </a:cubicBezTo>
                  <a:cubicBezTo>
                    <a:pt x="0" y="73677"/>
                    <a:pt x="9113" y="47244"/>
                    <a:pt x="27294" y="28337"/>
                  </a:cubicBezTo>
                  <a:cubicBezTo>
                    <a:pt x="45521" y="9431"/>
                    <a:pt x="71183" y="0"/>
                    <a:pt x="104326" y="0"/>
                  </a:cubicBezTo>
                  <a:cubicBezTo>
                    <a:pt x="136335" y="0"/>
                    <a:pt x="160955" y="9249"/>
                    <a:pt x="178229" y="27748"/>
                  </a:cubicBezTo>
                  <a:cubicBezTo>
                    <a:pt x="195458" y="46246"/>
                    <a:pt x="204118" y="72588"/>
                    <a:pt x="204118" y="106820"/>
                  </a:cubicBezTo>
                  <a:cubicBezTo>
                    <a:pt x="204072" y="114527"/>
                    <a:pt x="203528" y="122008"/>
                    <a:pt x="202440" y="129172"/>
                  </a:cubicBezTo>
                  <a:moveTo>
                    <a:pt x="71001" y="53818"/>
                  </a:moveTo>
                  <a:cubicBezTo>
                    <a:pt x="62840" y="61843"/>
                    <a:pt x="57672" y="73677"/>
                    <a:pt x="55450" y="89409"/>
                  </a:cubicBezTo>
                  <a:lnTo>
                    <a:pt x="151932" y="89409"/>
                  </a:lnTo>
                  <a:cubicBezTo>
                    <a:pt x="149710" y="73949"/>
                    <a:pt x="144496" y="62160"/>
                    <a:pt x="136199" y="53999"/>
                  </a:cubicBezTo>
                  <a:cubicBezTo>
                    <a:pt x="127902" y="45838"/>
                    <a:pt x="117157" y="41758"/>
                    <a:pt x="103918" y="41758"/>
                  </a:cubicBezTo>
                  <a:cubicBezTo>
                    <a:pt x="90089" y="41803"/>
                    <a:pt x="79117" y="45838"/>
                    <a:pt x="71001" y="53818"/>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0" name="Forme libre : forme 19">
              <a:extLst>
                <a:ext uri="{FF2B5EF4-FFF2-40B4-BE49-F238E27FC236}">
                  <a16:creationId xmlns:a16="http://schemas.microsoft.com/office/drawing/2014/main" id="{8E1DC163-8B29-4AE8-9F90-7C592474AEED}"/>
                </a:ext>
              </a:extLst>
            </p:cNvPr>
            <p:cNvSpPr/>
            <p:nvPr/>
          </p:nvSpPr>
          <p:spPr>
            <a:xfrm>
              <a:off x="1655222" y="472586"/>
              <a:ext cx="260292" cy="215679"/>
            </a:xfrm>
            <a:custGeom>
              <a:avLst/>
              <a:gdLst>
                <a:gd name="connsiteX0" fmla="*/ 107817 w 260292"/>
                <a:gd name="connsiteY0" fmla="*/ 215680 h 215679"/>
                <a:gd name="connsiteX1" fmla="*/ 0 w 260292"/>
                <a:gd name="connsiteY1" fmla="*/ 107862 h 215679"/>
                <a:gd name="connsiteX2" fmla="*/ 107817 w 260292"/>
                <a:gd name="connsiteY2" fmla="*/ 0 h 215679"/>
                <a:gd name="connsiteX3" fmla="*/ 183942 w 260292"/>
                <a:gd name="connsiteY3" fmla="*/ 31466 h 215679"/>
                <a:gd name="connsiteX4" fmla="*/ 260293 w 260292"/>
                <a:gd name="connsiteY4" fmla="*/ 107862 h 215679"/>
                <a:gd name="connsiteX5" fmla="*/ 183942 w 260292"/>
                <a:gd name="connsiteY5" fmla="*/ 184214 h 215679"/>
                <a:gd name="connsiteX6" fmla="*/ 107817 w 260292"/>
                <a:gd name="connsiteY6" fmla="*/ 215680 h 215679"/>
                <a:gd name="connsiteX7" fmla="*/ 107817 w 260292"/>
                <a:gd name="connsiteY7" fmla="*/ 53002 h 215679"/>
                <a:gd name="connsiteX8" fmla="*/ 53002 w 260292"/>
                <a:gd name="connsiteY8" fmla="*/ 107817 h 215679"/>
                <a:gd name="connsiteX9" fmla="*/ 107817 w 260292"/>
                <a:gd name="connsiteY9" fmla="*/ 162632 h 215679"/>
                <a:gd name="connsiteX10" fmla="*/ 146491 w 260292"/>
                <a:gd name="connsiteY10" fmla="*/ 146673 h 215679"/>
                <a:gd name="connsiteX11" fmla="*/ 185347 w 260292"/>
                <a:gd name="connsiteY11" fmla="*/ 107817 h 215679"/>
                <a:gd name="connsiteX12" fmla="*/ 146491 w 260292"/>
                <a:gd name="connsiteY12" fmla="*/ 68961 h 215679"/>
                <a:gd name="connsiteX13" fmla="*/ 107817 w 260292"/>
                <a:gd name="connsiteY13" fmla="*/ 53002 h 21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292" h="215679">
                  <a:moveTo>
                    <a:pt x="107817" y="215680"/>
                  </a:moveTo>
                  <a:cubicBezTo>
                    <a:pt x="48332" y="215680"/>
                    <a:pt x="0" y="167302"/>
                    <a:pt x="0" y="107862"/>
                  </a:cubicBezTo>
                  <a:cubicBezTo>
                    <a:pt x="0" y="48377"/>
                    <a:pt x="48377" y="0"/>
                    <a:pt x="107817" y="0"/>
                  </a:cubicBezTo>
                  <a:cubicBezTo>
                    <a:pt x="136562" y="0"/>
                    <a:pt x="163584" y="11153"/>
                    <a:pt x="183942" y="31466"/>
                  </a:cubicBezTo>
                  <a:lnTo>
                    <a:pt x="260293" y="107862"/>
                  </a:lnTo>
                  <a:lnTo>
                    <a:pt x="183942" y="184214"/>
                  </a:lnTo>
                  <a:cubicBezTo>
                    <a:pt x="163584" y="204526"/>
                    <a:pt x="136517" y="215680"/>
                    <a:pt x="107817" y="215680"/>
                  </a:cubicBezTo>
                  <a:moveTo>
                    <a:pt x="107817" y="53002"/>
                  </a:moveTo>
                  <a:cubicBezTo>
                    <a:pt x="77576" y="53002"/>
                    <a:pt x="53002" y="77576"/>
                    <a:pt x="53002" y="107817"/>
                  </a:cubicBezTo>
                  <a:cubicBezTo>
                    <a:pt x="53002" y="138059"/>
                    <a:pt x="77576" y="162632"/>
                    <a:pt x="107817" y="162632"/>
                  </a:cubicBezTo>
                  <a:cubicBezTo>
                    <a:pt x="122416" y="162632"/>
                    <a:pt x="136154" y="156965"/>
                    <a:pt x="146491" y="146673"/>
                  </a:cubicBezTo>
                  <a:lnTo>
                    <a:pt x="185347" y="107817"/>
                  </a:lnTo>
                  <a:lnTo>
                    <a:pt x="146491" y="68961"/>
                  </a:lnTo>
                  <a:cubicBezTo>
                    <a:pt x="136154" y="58715"/>
                    <a:pt x="122416" y="53002"/>
                    <a:pt x="107817" y="53002"/>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1" name="Forme libre : forme 20">
              <a:extLst>
                <a:ext uri="{FF2B5EF4-FFF2-40B4-BE49-F238E27FC236}">
                  <a16:creationId xmlns:a16="http://schemas.microsoft.com/office/drawing/2014/main" id="{8A273FE5-D6F0-47EF-A4A3-1D9FDCA77AEA}"/>
                </a:ext>
              </a:extLst>
            </p:cNvPr>
            <p:cNvSpPr/>
            <p:nvPr/>
          </p:nvSpPr>
          <p:spPr>
            <a:xfrm>
              <a:off x="1897832" y="472903"/>
              <a:ext cx="332836" cy="211190"/>
            </a:xfrm>
            <a:custGeom>
              <a:avLst/>
              <a:gdLst>
                <a:gd name="connsiteX0" fmla="*/ 311980 w 332836"/>
                <a:gd name="connsiteY0" fmla="*/ 19451 h 211190"/>
                <a:gd name="connsiteX1" fmla="*/ 259205 w 332836"/>
                <a:gd name="connsiteY1" fmla="*/ 0 h 211190"/>
                <a:gd name="connsiteX2" fmla="*/ 217810 w 332836"/>
                <a:gd name="connsiteY2" fmla="*/ 10745 h 211190"/>
                <a:gd name="connsiteX3" fmla="*/ 188838 w 332836"/>
                <a:gd name="connsiteY3" fmla="*/ 41803 h 211190"/>
                <a:gd name="connsiteX4" fmla="*/ 162541 w 332836"/>
                <a:gd name="connsiteY4" fmla="*/ 10745 h 211190"/>
                <a:gd name="connsiteX5" fmla="*/ 121328 w 332836"/>
                <a:gd name="connsiteY5" fmla="*/ 0 h 211190"/>
                <a:gd name="connsiteX6" fmla="*/ 80976 w 332836"/>
                <a:gd name="connsiteY6" fmla="*/ 10337 h 211190"/>
                <a:gd name="connsiteX7" fmla="*/ 52594 w 332836"/>
                <a:gd name="connsiteY7" fmla="*/ 40987 h 211190"/>
                <a:gd name="connsiteX8" fmla="*/ 50961 w 332836"/>
                <a:gd name="connsiteY8" fmla="*/ 4126 h 211190"/>
                <a:gd name="connsiteX9" fmla="*/ 0 w 332836"/>
                <a:gd name="connsiteY9" fmla="*/ 4126 h 211190"/>
                <a:gd name="connsiteX10" fmla="*/ 0 w 332836"/>
                <a:gd name="connsiteY10" fmla="*/ 60619 h 211190"/>
                <a:gd name="connsiteX11" fmla="*/ 46881 w 332836"/>
                <a:gd name="connsiteY11" fmla="*/ 107500 h 211190"/>
                <a:gd name="connsiteX12" fmla="*/ 0 w 332836"/>
                <a:gd name="connsiteY12" fmla="*/ 154381 h 211190"/>
                <a:gd name="connsiteX13" fmla="*/ 0 w 332836"/>
                <a:gd name="connsiteY13" fmla="*/ 211146 h 211190"/>
                <a:gd name="connsiteX14" fmla="*/ 56720 w 332836"/>
                <a:gd name="connsiteY14" fmla="*/ 211146 h 211190"/>
                <a:gd name="connsiteX15" fmla="*/ 56720 w 332836"/>
                <a:gd name="connsiteY15" fmla="*/ 101424 h 211190"/>
                <a:gd name="connsiteX16" fmla="*/ 70185 w 332836"/>
                <a:gd name="connsiteY16" fmla="*/ 58987 h 211190"/>
                <a:gd name="connsiteX17" fmla="*/ 102285 w 332836"/>
                <a:gd name="connsiteY17" fmla="*/ 44705 h 211190"/>
                <a:gd name="connsiteX18" fmla="*/ 128764 w 332836"/>
                <a:gd name="connsiteY18" fmla="*/ 54861 h 211190"/>
                <a:gd name="connsiteX19" fmla="*/ 138285 w 332836"/>
                <a:gd name="connsiteY19" fmla="*/ 86553 h 211190"/>
                <a:gd name="connsiteX20" fmla="*/ 138285 w 332836"/>
                <a:gd name="connsiteY20" fmla="*/ 211191 h 211190"/>
                <a:gd name="connsiteX21" fmla="*/ 195004 w 332836"/>
                <a:gd name="connsiteY21" fmla="*/ 211191 h 211190"/>
                <a:gd name="connsiteX22" fmla="*/ 195004 w 332836"/>
                <a:gd name="connsiteY22" fmla="*/ 99792 h 211190"/>
                <a:gd name="connsiteX23" fmla="*/ 207835 w 332836"/>
                <a:gd name="connsiteY23" fmla="*/ 59213 h 211190"/>
                <a:gd name="connsiteX24" fmla="*/ 240525 w 332836"/>
                <a:gd name="connsiteY24" fmla="*/ 44705 h 211190"/>
                <a:gd name="connsiteX25" fmla="*/ 266595 w 332836"/>
                <a:gd name="connsiteY25" fmla="*/ 54861 h 211190"/>
                <a:gd name="connsiteX26" fmla="*/ 276116 w 332836"/>
                <a:gd name="connsiteY26" fmla="*/ 86553 h 211190"/>
                <a:gd name="connsiteX27" fmla="*/ 276116 w 332836"/>
                <a:gd name="connsiteY27" fmla="*/ 211191 h 211190"/>
                <a:gd name="connsiteX28" fmla="*/ 332836 w 332836"/>
                <a:gd name="connsiteY28" fmla="*/ 211191 h 211190"/>
                <a:gd name="connsiteX29" fmla="*/ 332836 w 332836"/>
                <a:gd name="connsiteY29" fmla="*/ 75354 h 211190"/>
                <a:gd name="connsiteX30" fmla="*/ 311980 w 332836"/>
                <a:gd name="connsiteY30" fmla="*/ 19451 h 2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2836" h="211190">
                  <a:moveTo>
                    <a:pt x="311980" y="19451"/>
                  </a:moveTo>
                  <a:cubicBezTo>
                    <a:pt x="298015" y="6484"/>
                    <a:pt x="280424" y="0"/>
                    <a:pt x="259205" y="0"/>
                  </a:cubicBezTo>
                  <a:cubicBezTo>
                    <a:pt x="244288" y="0"/>
                    <a:pt x="230505" y="3582"/>
                    <a:pt x="217810" y="10745"/>
                  </a:cubicBezTo>
                  <a:cubicBezTo>
                    <a:pt x="205115" y="17909"/>
                    <a:pt x="195458" y="28292"/>
                    <a:pt x="188838" y="41803"/>
                  </a:cubicBezTo>
                  <a:cubicBezTo>
                    <a:pt x="183307" y="28292"/>
                    <a:pt x="174556" y="17909"/>
                    <a:pt x="162541" y="10745"/>
                  </a:cubicBezTo>
                  <a:cubicBezTo>
                    <a:pt x="150527" y="3582"/>
                    <a:pt x="136789" y="0"/>
                    <a:pt x="121328" y="0"/>
                  </a:cubicBezTo>
                  <a:cubicBezTo>
                    <a:pt x="106411" y="0"/>
                    <a:pt x="92946" y="3446"/>
                    <a:pt x="80976" y="10337"/>
                  </a:cubicBezTo>
                  <a:cubicBezTo>
                    <a:pt x="68961" y="17229"/>
                    <a:pt x="59531" y="27476"/>
                    <a:pt x="52594" y="40987"/>
                  </a:cubicBezTo>
                  <a:lnTo>
                    <a:pt x="50961" y="4126"/>
                  </a:lnTo>
                  <a:lnTo>
                    <a:pt x="0" y="4126"/>
                  </a:lnTo>
                  <a:lnTo>
                    <a:pt x="0" y="60619"/>
                  </a:lnTo>
                  <a:lnTo>
                    <a:pt x="46881" y="107500"/>
                  </a:lnTo>
                  <a:lnTo>
                    <a:pt x="0" y="154381"/>
                  </a:lnTo>
                  <a:lnTo>
                    <a:pt x="0" y="211146"/>
                  </a:lnTo>
                  <a:lnTo>
                    <a:pt x="56720" y="211146"/>
                  </a:lnTo>
                  <a:lnTo>
                    <a:pt x="56720" y="101424"/>
                  </a:lnTo>
                  <a:cubicBezTo>
                    <a:pt x="56720" y="82654"/>
                    <a:pt x="61208" y="68508"/>
                    <a:pt x="70185" y="58987"/>
                  </a:cubicBezTo>
                  <a:cubicBezTo>
                    <a:pt x="79162" y="49465"/>
                    <a:pt x="89863" y="44705"/>
                    <a:pt x="102285" y="44705"/>
                  </a:cubicBezTo>
                  <a:cubicBezTo>
                    <a:pt x="113575" y="44705"/>
                    <a:pt x="122416" y="48105"/>
                    <a:pt x="128764" y="54861"/>
                  </a:cubicBezTo>
                  <a:cubicBezTo>
                    <a:pt x="135111" y="61616"/>
                    <a:pt x="138285" y="72180"/>
                    <a:pt x="138285" y="86553"/>
                  </a:cubicBezTo>
                  <a:lnTo>
                    <a:pt x="138285" y="211191"/>
                  </a:lnTo>
                  <a:lnTo>
                    <a:pt x="195004" y="211191"/>
                  </a:lnTo>
                  <a:lnTo>
                    <a:pt x="195004" y="99792"/>
                  </a:lnTo>
                  <a:cubicBezTo>
                    <a:pt x="195004" y="82427"/>
                    <a:pt x="199266" y="68871"/>
                    <a:pt x="207835" y="59213"/>
                  </a:cubicBezTo>
                  <a:cubicBezTo>
                    <a:pt x="216405" y="49556"/>
                    <a:pt x="227286" y="44705"/>
                    <a:pt x="240525" y="44705"/>
                  </a:cubicBezTo>
                  <a:cubicBezTo>
                    <a:pt x="251543" y="44705"/>
                    <a:pt x="260248" y="48105"/>
                    <a:pt x="266595" y="54861"/>
                  </a:cubicBezTo>
                  <a:cubicBezTo>
                    <a:pt x="272943" y="61616"/>
                    <a:pt x="276116" y="72180"/>
                    <a:pt x="276116" y="86553"/>
                  </a:cubicBezTo>
                  <a:lnTo>
                    <a:pt x="276116" y="211191"/>
                  </a:lnTo>
                  <a:lnTo>
                    <a:pt x="332836" y="211191"/>
                  </a:lnTo>
                  <a:lnTo>
                    <a:pt x="332836" y="75354"/>
                  </a:lnTo>
                  <a:cubicBezTo>
                    <a:pt x="332881" y="51052"/>
                    <a:pt x="325899" y="32418"/>
                    <a:pt x="311980" y="19451"/>
                  </a:cubicBezTo>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sp>
          <p:nvSpPr>
            <p:cNvPr id="22" name="Forme libre : forme 21">
              <a:extLst>
                <a:ext uri="{FF2B5EF4-FFF2-40B4-BE49-F238E27FC236}">
                  <a16:creationId xmlns:a16="http://schemas.microsoft.com/office/drawing/2014/main" id="{8806FE61-3D78-4275-84B6-223D23BFAA88}"/>
                </a:ext>
              </a:extLst>
            </p:cNvPr>
            <p:cNvSpPr/>
            <p:nvPr/>
          </p:nvSpPr>
          <p:spPr>
            <a:xfrm>
              <a:off x="1490640" y="413735"/>
              <a:ext cx="163538" cy="274484"/>
            </a:xfrm>
            <a:custGeom>
              <a:avLst/>
              <a:gdLst>
                <a:gd name="connsiteX0" fmla="*/ 163539 w 163538"/>
                <a:gd name="connsiteY0" fmla="*/ 257483 h 274484"/>
                <a:gd name="connsiteX1" fmla="*/ 138512 w 163538"/>
                <a:gd name="connsiteY1" fmla="*/ 269906 h 274484"/>
                <a:gd name="connsiteX2" fmla="*/ 106819 w 163538"/>
                <a:gd name="connsiteY2" fmla="*/ 274485 h 274484"/>
                <a:gd name="connsiteX3" fmla="*/ 37677 w 163538"/>
                <a:gd name="connsiteY3" fmla="*/ 211962 h 274484"/>
                <a:gd name="connsiteX4" fmla="*/ 37677 w 163538"/>
                <a:gd name="connsiteY4" fmla="*/ 105550 h 274484"/>
                <a:gd name="connsiteX5" fmla="*/ 0 w 163538"/>
                <a:gd name="connsiteY5" fmla="*/ 105550 h 274484"/>
                <a:gd name="connsiteX6" fmla="*/ 0 w 163538"/>
                <a:gd name="connsiteY6" fmla="*/ 63339 h 274484"/>
                <a:gd name="connsiteX7" fmla="*/ 37677 w 163538"/>
                <a:gd name="connsiteY7" fmla="*/ 63339 h 274484"/>
                <a:gd name="connsiteX8" fmla="*/ 37677 w 163538"/>
                <a:gd name="connsiteY8" fmla="*/ 15733 h 274484"/>
                <a:gd name="connsiteX9" fmla="*/ 94396 w 163538"/>
                <a:gd name="connsiteY9" fmla="*/ 0 h 274484"/>
                <a:gd name="connsiteX10" fmla="*/ 94396 w 163538"/>
                <a:gd name="connsiteY10" fmla="*/ 63339 h 274484"/>
                <a:gd name="connsiteX11" fmla="*/ 161453 w 163538"/>
                <a:gd name="connsiteY11" fmla="*/ 63339 h 274484"/>
                <a:gd name="connsiteX12" fmla="*/ 161453 w 163538"/>
                <a:gd name="connsiteY12" fmla="*/ 105550 h 274484"/>
                <a:gd name="connsiteX13" fmla="*/ 94396 w 163538"/>
                <a:gd name="connsiteY13" fmla="*/ 105550 h 274484"/>
                <a:gd name="connsiteX14" fmla="*/ 94396 w 163538"/>
                <a:gd name="connsiteY14" fmla="*/ 202849 h 274484"/>
                <a:gd name="connsiteX15" fmla="*/ 122960 w 163538"/>
                <a:gd name="connsiteY15" fmla="*/ 231412 h 274484"/>
                <a:gd name="connsiteX16" fmla="*/ 154834 w 163538"/>
                <a:gd name="connsiteY16" fmla="*/ 219805 h 274484"/>
                <a:gd name="connsiteX17" fmla="*/ 163539 w 163538"/>
                <a:gd name="connsiteY17" fmla="*/ 257483 h 2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8" h="274484">
                  <a:moveTo>
                    <a:pt x="163539" y="257483"/>
                  </a:moveTo>
                  <a:cubicBezTo>
                    <a:pt x="156919" y="262742"/>
                    <a:pt x="148577" y="266868"/>
                    <a:pt x="138512" y="269906"/>
                  </a:cubicBezTo>
                  <a:cubicBezTo>
                    <a:pt x="128446" y="272943"/>
                    <a:pt x="117882" y="274485"/>
                    <a:pt x="106819" y="274485"/>
                  </a:cubicBezTo>
                  <a:cubicBezTo>
                    <a:pt x="60709" y="274485"/>
                    <a:pt x="37677" y="253629"/>
                    <a:pt x="37677" y="211962"/>
                  </a:cubicBezTo>
                  <a:lnTo>
                    <a:pt x="37677" y="105550"/>
                  </a:lnTo>
                  <a:lnTo>
                    <a:pt x="0" y="105550"/>
                  </a:lnTo>
                  <a:lnTo>
                    <a:pt x="0" y="63339"/>
                  </a:lnTo>
                  <a:lnTo>
                    <a:pt x="37677" y="63339"/>
                  </a:lnTo>
                  <a:lnTo>
                    <a:pt x="37677" y="15733"/>
                  </a:lnTo>
                  <a:lnTo>
                    <a:pt x="94396" y="0"/>
                  </a:lnTo>
                  <a:lnTo>
                    <a:pt x="94396" y="63339"/>
                  </a:lnTo>
                  <a:lnTo>
                    <a:pt x="161453" y="63339"/>
                  </a:lnTo>
                  <a:lnTo>
                    <a:pt x="161453" y="105550"/>
                  </a:lnTo>
                  <a:lnTo>
                    <a:pt x="94396" y="105550"/>
                  </a:lnTo>
                  <a:lnTo>
                    <a:pt x="94396" y="202849"/>
                  </a:lnTo>
                  <a:cubicBezTo>
                    <a:pt x="94396" y="221891"/>
                    <a:pt x="103918" y="231412"/>
                    <a:pt x="122960" y="231412"/>
                  </a:cubicBezTo>
                  <a:cubicBezTo>
                    <a:pt x="135111" y="231412"/>
                    <a:pt x="145721" y="227559"/>
                    <a:pt x="154834" y="219805"/>
                  </a:cubicBezTo>
                  <a:lnTo>
                    <a:pt x="163539" y="257483"/>
                  </a:lnTo>
                  <a:close/>
                </a:path>
              </a:pathLst>
            </a:custGeom>
            <a:solidFill>
              <a:srgbClr val="FFFFFF"/>
            </a:solidFill>
            <a:ln w="4532" cap="flat">
              <a:noFill/>
              <a:prstDash val="solid"/>
              <a:miter/>
            </a:ln>
          </p:spPr>
          <p:txBody>
            <a:bodyPr rtlCol="0" anchor="ctr"/>
            <a:lstStyle/>
            <a:p>
              <a:pPr defTabSz="456977"/>
              <a:endParaRPr lang="fr-FR">
                <a:solidFill>
                  <a:srgbClr val="09357A"/>
                </a:solidFill>
              </a:endParaRPr>
            </a:p>
          </p:txBody>
        </p:sp>
      </p:grpSp>
      <p:sp>
        <p:nvSpPr>
          <p:cNvPr id="24" name="Espace réservé du texte 20">
            <a:extLst>
              <a:ext uri="{FF2B5EF4-FFF2-40B4-BE49-F238E27FC236}">
                <a16:creationId xmlns:a16="http://schemas.microsoft.com/office/drawing/2014/main" id="{DF9539C7-51E3-4B50-8F00-8BB1A98D3AF2}"/>
              </a:ext>
            </a:extLst>
          </p:cNvPr>
          <p:cNvSpPr>
            <a:spLocks noGrp="1"/>
          </p:cNvSpPr>
          <p:nvPr>
            <p:ph type="body" sz="quarter" idx="16" hasCustomPrompt="1"/>
          </p:nvPr>
        </p:nvSpPr>
        <p:spPr>
          <a:xfrm>
            <a:off x="301568" y="4603194"/>
            <a:ext cx="4164922" cy="288032"/>
          </a:xfrm>
          <a:prstGeom prst="rect">
            <a:avLst/>
          </a:prstGeom>
          <a:ln>
            <a:noFill/>
          </a:ln>
        </p:spPr>
        <p:txBody>
          <a:bodyPr lIns="91396" tIns="45696" rIns="91396" bIns="45696"/>
          <a:lstStyle>
            <a:lvl1pPr marL="0" marR="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sz="1100" b="1" i="0" baseline="0">
                <a:solidFill>
                  <a:srgbClr val="FE5815"/>
                </a:solidFill>
                <a:latin typeface="Arial" panose="020B0604020202020204" pitchFamily="34" charset="0"/>
                <a:cs typeface="Arial" panose="020B0604020202020204" pitchFamily="34" charset="0"/>
              </a:defRPr>
            </a:lvl1pPr>
          </a:lstStyle>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r>
              <a:rPr lang="en-US" noProof="0" dirty="0"/>
              <a:t>Insert Control Stamp, if necessary, Framatome Know-How</a:t>
            </a:r>
            <a:br>
              <a:rPr lang="en-US" noProof="0" dirty="0"/>
            </a:br>
            <a:r>
              <a:rPr lang="fr-FR" dirty="0"/>
              <a:t>Export Control – AL: XX / ECCN: XX</a:t>
            </a:r>
          </a:p>
          <a:p>
            <a:pPr marL="0" marR="0" lvl="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a:pPr>
            <a:endParaRPr lang="en-US" noProof="0" dirty="0"/>
          </a:p>
          <a:p>
            <a:pPr lvl="0"/>
            <a:endParaRPr lang="en-US" noProof="0" dirty="0"/>
          </a:p>
        </p:txBody>
      </p:sp>
    </p:spTree>
    <p:extLst>
      <p:ext uri="{BB962C8B-B14F-4D97-AF65-F5344CB8AC3E}">
        <p14:creationId xmlns:p14="http://schemas.microsoft.com/office/powerpoint/2010/main" val="2322743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Picture 1">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ABBD0FB-BC90-4766-9D87-ABDCAFA01556}"/>
              </a:ext>
            </a:extLst>
          </p:cNvPr>
          <p:cNvSpPr>
            <a:spLocks noGrp="1"/>
          </p:cNvSpPr>
          <p:nvPr>
            <p:ph type="body" sz="quarter" idx="28" hasCustomPrompt="1"/>
          </p:nvPr>
        </p:nvSpPr>
        <p:spPr>
          <a:xfrm>
            <a:off x="4751001" y="2264744"/>
            <a:ext cx="3764430" cy="1030899"/>
          </a:xfrm>
          <a:prstGeom prst="rect">
            <a:avLst/>
          </a:prstGeom>
        </p:spPr>
        <p:txBody>
          <a:bodyPr lIns="0" tIns="45696" rIns="91396" bIns="45696"/>
          <a:lstStyle>
            <a:lvl1pPr marL="177714" indent="-177714">
              <a:buClr>
                <a:schemeClr val="accent5"/>
              </a:buClr>
              <a:buFont typeface="Wingdings" panose="05000000000000000000" pitchFamily="2" charset="2"/>
              <a:buChar char="§"/>
              <a:defRPr sz="1100"/>
            </a:lvl1pPr>
          </a:lstStyle>
          <a:p>
            <a:pPr lvl="0"/>
            <a:r>
              <a:rPr lang="en-US" noProof="0" dirty="0"/>
              <a:t>Nemo </a:t>
            </a:r>
            <a:r>
              <a:rPr lang="en-US" noProof="0" dirty="0" err="1"/>
              <a:t>quaeso</a:t>
            </a:r>
            <a:r>
              <a:rPr lang="en-US" noProof="0" dirty="0"/>
              <a:t> </a:t>
            </a:r>
            <a:r>
              <a:rPr lang="en-US" noProof="0" dirty="0" err="1"/>
              <a:t>miretur</a:t>
            </a:r>
            <a:r>
              <a:rPr lang="en-US" noProof="0" dirty="0"/>
              <a:t>, </a:t>
            </a:r>
            <a:r>
              <a:rPr lang="en-US" noProof="0" dirty="0" err="1"/>
              <a:t>si</a:t>
            </a:r>
            <a:r>
              <a:rPr lang="en-US" noProof="0" dirty="0"/>
              <a:t> post </a:t>
            </a:r>
            <a:r>
              <a:rPr lang="en-US" noProof="0" dirty="0" err="1"/>
              <a:t>exsudatos</a:t>
            </a:r>
            <a:r>
              <a:rPr lang="en-US" noProof="0" dirty="0"/>
              <a:t> </a:t>
            </a:r>
            <a:r>
              <a:rPr lang="en-US" noProof="0" dirty="0" err="1"/>
              <a:t>labores</a:t>
            </a:r>
            <a:r>
              <a:rPr lang="en-US" noProof="0" dirty="0"/>
              <a:t> </a:t>
            </a:r>
            <a:r>
              <a:rPr lang="en-US" noProof="0" dirty="0" err="1"/>
              <a:t>itinerum</a:t>
            </a:r>
            <a:r>
              <a:rPr lang="en-US" noProof="0" dirty="0"/>
              <a:t> </a:t>
            </a:r>
            <a:r>
              <a:rPr lang="en-US" noProof="0" dirty="0" err="1"/>
              <a:t>longos</a:t>
            </a:r>
            <a:r>
              <a:rPr lang="en-US" noProof="0" dirty="0"/>
              <a:t> </a:t>
            </a:r>
            <a:r>
              <a:rPr lang="en-US" noProof="0" dirty="0" err="1"/>
              <a:t>congestosque</a:t>
            </a:r>
            <a:endParaRPr lang="en-US" noProof="0" dirty="0"/>
          </a:p>
        </p:txBody>
      </p:sp>
      <p:sp>
        <p:nvSpPr>
          <p:cNvPr id="7" name="Slide Number Placeholder 6"/>
          <p:cNvSpPr>
            <a:spLocks noGrp="1"/>
          </p:cNvSpPr>
          <p:nvPr>
            <p:ph type="sldNum" sz="quarter" idx="12"/>
          </p:nvPr>
        </p:nvSpPr>
        <p:spPr/>
        <p:txBody>
          <a:bodyPr/>
          <a:lstStyle/>
          <a:p>
            <a:fld id="{A014B4A8-9E50-4F50-BEFA-76F68FFEF320}" type="slidenum">
              <a:rPr/>
              <a:pPr/>
              <a:t>‹#›</a:t>
            </a:fld>
            <a:endParaRPr/>
          </a:p>
        </p:txBody>
      </p:sp>
      <p:sp>
        <p:nvSpPr>
          <p:cNvPr id="8" name="Espace réservé du texte 11">
            <a:extLst>
              <a:ext uri="{FF2B5EF4-FFF2-40B4-BE49-F238E27FC236}">
                <a16:creationId xmlns:a16="http://schemas.microsoft.com/office/drawing/2014/main" id="{AA6957C0-5DA8-4BBF-9BB9-6466483191B1}"/>
              </a:ext>
            </a:extLst>
          </p:cNvPr>
          <p:cNvSpPr>
            <a:spLocks noGrp="1"/>
          </p:cNvSpPr>
          <p:nvPr>
            <p:ph type="body" sz="quarter" idx="21" hasCustomPrompt="1"/>
          </p:nvPr>
        </p:nvSpPr>
        <p:spPr>
          <a:xfrm>
            <a:off x="4734675" y="610216"/>
            <a:ext cx="3780758" cy="329107"/>
          </a:xfrm>
          <a:prstGeom prst="rect">
            <a:avLst/>
          </a:prstGeom>
        </p:spPr>
        <p:txBody>
          <a:bodyPr lIns="0" tIns="0" rIns="0" bIns="0" anchor="t"/>
          <a:lstStyle>
            <a:lvl1pPr marL="0" indent="0" algn="l">
              <a:buNone/>
              <a:defRPr sz="2400" b="1" i="0">
                <a:solidFill>
                  <a:srgbClr val="1050A3"/>
                </a:solidFill>
                <a:latin typeface="Arial" panose="020B0604020202020204" pitchFamily="34" charset="0"/>
                <a:cs typeface="Arial" panose="020B0604020202020204" pitchFamily="34" charset="0"/>
              </a:defRPr>
            </a:lvl1pPr>
          </a:lstStyle>
          <a:p>
            <a:pPr lvl="0"/>
            <a:r>
              <a:rPr lang="en-US" noProof="0" dirty="0"/>
              <a:t>Title</a:t>
            </a:r>
          </a:p>
        </p:txBody>
      </p:sp>
      <p:sp>
        <p:nvSpPr>
          <p:cNvPr id="9" name="Espace réservé du texte 11">
            <a:extLst>
              <a:ext uri="{FF2B5EF4-FFF2-40B4-BE49-F238E27FC236}">
                <a16:creationId xmlns:a16="http://schemas.microsoft.com/office/drawing/2014/main" id="{0433B88B-36BA-4700-8FF7-3449E9D5828A}"/>
              </a:ext>
            </a:extLst>
          </p:cNvPr>
          <p:cNvSpPr>
            <a:spLocks noGrp="1"/>
          </p:cNvSpPr>
          <p:nvPr>
            <p:ph type="body" sz="quarter" idx="22" hasCustomPrompt="1"/>
          </p:nvPr>
        </p:nvSpPr>
        <p:spPr>
          <a:xfrm>
            <a:off x="4751005" y="1583407"/>
            <a:ext cx="3764431" cy="559577"/>
          </a:xfrm>
          <a:prstGeom prst="rect">
            <a:avLst/>
          </a:prstGeom>
        </p:spPr>
        <p:txBody>
          <a:bodyPr lIns="0" tIns="0" rIns="0" bIns="0" anchor="t"/>
          <a:lstStyle>
            <a:lvl1pPr marL="0" indent="0" algn="l">
              <a:lnSpc>
                <a:spcPct val="10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en-US" noProof="0" dirty="0"/>
              <a:t>A </a:t>
            </a:r>
            <a:r>
              <a:rPr lang="en-US" noProof="0" dirty="0" err="1"/>
              <a:t>micitias</a:t>
            </a:r>
            <a:r>
              <a:rPr lang="en-US" noProof="0" dirty="0"/>
              <a:t> </a:t>
            </a:r>
            <a:r>
              <a:rPr lang="en-US" noProof="0" dirty="0" err="1"/>
              <a:t>essent</a:t>
            </a:r>
            <a:r>
              <a:rPr lang="en-US" noProof="0" dirty="0"/>
              <a:t> </a:t>
            </a:r>
            <a:r>
              <a:rPr lang="en-US" noProof="0" dirty="0" err="1"/>
              <a:t>idonei</a:t>
            </a:r>
            <a:r>
              <a:rPr lang="en-US" noProof="0" dirty="0"/>
              <a:t>, </a:t>
            </a:r>
            <a:r>
              <a:rPr lang="en-US" noProof="0" dirty="0" err="1"/>
              <a:t>iudicarent</a:t>
            </a:r>
            <a:r>
              <a:rPr lang="en-US" noProof="0" dirty="0"/>
              <a:t>. Sunt </a:t>
            </a:r>
            <a:r>
              <a:rPr lang="en-US" noProof="0" dirty="0" err="1"/>
              <a:t>igitur</a:t>
            </a:r>
            <a:r>
              <a:rPr lang="en-US" noProof="0" dirty="0"/>
              <a:t> </a:t>
            </a:r>
            <a:r>
              <a:rPr lang="en-US" noProof="0" dirty="0" err="1"/>
              <a:t>firmi</a:t>
            </a:r>
            <a:r>
              <a:rPr lang="en-US" noProof="0" dirty="0"/>
              <a:t> et stabiles et </a:t>
            </a:r>
            <a:r>
              <a:rPr lang="en-US" noProof="0" dirty="0" err="1"/>
              <a:t>constantes</a:t>
            </a:r>
            <a:r>
              <a:rPr lang="en-US" noProof="0" dirty="0"/>
              <a:t> </a:t>
            </a:r>
            <a:r>
              <a:rPr lang="en-US" noProof="0" dirty="0" err="1"/>
              <a:t>eligendi</a:t>
            </a:r>
            <a:r>
              <a:rPr lang="en-US" noProof="0" dirty="0"/>
              <a:t>; </a:t>
            </a:r>
            <a:r>
              <a:rPr lang="en-US" noProof="0" dirty="0" err="1"/>
              <a:t>cuius</a:t>
            </a:r>
            <a:r>
              <a:rPr lang="en-US" noProof="0" dirty="0"/>
              <a:t> generis </a:t>
            </a:r>
            <a:r>
              <a:rPr lang="en-US" noProof="0" dirty="0" err="1"/>
              <a:t>est</a:t>
            </a:r>
            <a:r>
              <a:rPr lang="en-US" noProof="0" dirty="0"/>
              <a:t> magna </a:t>
            </a:r>
            <a:r>
              <a:rPr lang="en-US" noProof="0" dirty="0" err="1"/>
              <a:t>penuria</a:t>
            </a:r>
            <a:r>
              <a:rPr lang="en-US" noProof="0" dirty="0"/>
              <a:t>.</a:t>
            </a:r>
          </a:p>
        </p:txBody>
      </p:sp>
      <p:sp>
        <p:nvSpPr>
          <p:cNvPr id="11" name="Espace réservé du texte 11">
            <a:extLst>
              <a:ext uri="{FF2B5EF4-FFF2-40B4-BE49-F238E27FC236}">
                <a16:creationId xmlns:a16="http://schemas.microsoft.com/office/drawing/2014/main" id="{6F67ECEE-DFDE-4543-A1BA-5EDE8C76C701}"/>
              </a:ext>
            </a:extLst>
          </p:cNvPr>
          <p:cNvSpPr>
            <a:spLocks noGrp="1"/>
          </p:cNvSpPr>
          <p:nvPr>
            <p:ph type="body" sz="quarter" idx="24" hasCustomPrompt="1"/>
          </p:nvPr>
        </p:nvSpPr>
        <p:spPr>
          <a:xfrm>
            <a:off x="4734674" y="3442715"/>
            <a:ext cx="3780758" cy="697120"/>
          </a:xfrm>
          <a:prstGeom prst="rect">
            <a:avLst/>
          </a:prstGeom>
        </p:spPr>
        <p:txBody>
          <a:bodyPr lIns="0" tIns="0" rIns="0" bIns="0" anchor="t"/>
          <a:lstStyle>
            <a:lvl1pPr marL="0" indent="0" algn="l">
              <a:lnSpc>
                <a:spcPct val="100000"/>
              </a:lnSpc>
              <a:buFont typeface="Arial" panose="020B0604020202020204" pitchFamily="34" charset="0"/>
              <a:buNone/>
              <a:defRPr sz="1400" b="1" i="0" kern="1500" baseline="0">
                <a:solidFill>
                  <a:srgbClr val="1050A3"/>
                </a:solidFill>
                <a:latin typeface="Arial" panose="020B0604020202020204" pitchFamily="34" charset="0"/>
                <a:cs typeface="Arial" panose="020B0604020202020204" pitchFamily="34" charset="0"/>
              </a:defRPr>
            </a:lvl1pPr>
          </a:lstStyle>
          <a:p>
            <a:pPr lvl="0"/>
            <a:r>
              <a:rPr lang="en-US" noProof="0" dirty="0" err="1"/>
              <a:t>Ultatione</a:t>
            </a:r>
            <a:r>
              <a:rPr lang="en-US" noProof="0" dirty="0"/>
              <a:t> </a:t>
            </a:r>
            <a:r>
              <a:rPr lang="en-US" noProof="0" dirty="0" err="1"/>
              <a:t>actique</a:t>
            </a:r>
            <a:r>
              <a:rPr lang="en-US" noProof="0" dirty="0"/>
              <a:t> </a:t>
            </a:r>
            <a:r>
              <a:rPr lang="en-US" noProof="0" dirty="0" err="1"/>
              <a:t>laribus</a:t>
            </a:r>
            <a:r>
              <a:rPr lang="en-US" noProof="0" dirty="0"/>
              <a:t> </a:t>
            </a:r>
            <a:r>
              <a:rPr lang="en-US" noProof="0" dirty="0" err="1"/>
              <a:t>suis</a:t>
            </a:r>
            <a:r>
              <a:rPr lang="en-US" noProof="0" dirty="0"/>
              <a:t> </a:t>
            </a:r>
            <a:r>
              <a:rPr lang="en-US" noProof="0" dirty="0" err="1"/>
              <a:t>extorres</a:t>
            </a:r>
            <a:r>
              <a:rPr lang="en-US" noProof="0" dirty="0"/>
              <a:t> </a:t>
            </a:r>
            <a:r>
              <a:rPr lang="en-US" noProof="0" dirty="0" err="1"/>
              <a:t>nullo</a:t>
            </a:r>
            <a:r>
              <a:rPr lang="en-US" noProof="0" dirty="0"/>
              <a:t> </a:t>
            </a:r>
            <a:r>
              <a:rPr lang="en-US" noProof="0" dirty="0" err="1"/>
              <a:t>sibi</a:t>
            </a:r>
            <a:r>
              <a:rPr lang="en-US" noProof="0" dirty="0"/>
              <a:t> </a:t>
            </a:r>
            <a:r>
              <a:rPr lang="en-US" noProof="0" dirty="0" err="1"/>
              <a:t>imperio</a:t>
            </a:r>
            <a:r>
              <a:rPr lang="en-US" noProof="0" dirty="0"/>
              <a:t> ad </a:t>
            </a:r>
            <a:r>
              <a:rPr lang="en-US" noProof="0" dirty="0" err="1"/>
              <a:t>voluntatem</a:t>
            </a:r>
            <a:r>
              <a:rPr lang="en-US" noProof="0" dirty="0"/>
              <a:t> converso Sed (</a:t>
            </a:r>
            <a:r>
              <a:rPr lang="en-US" noProof="0" dirty="0" err="1"/>
              <a:t>saepe</a:t>
            </a:r>
            <a:r>
              <a:rPr lang="en-US" noProof="0" dirty="0"/>
              <a:t> </a:t>
            </a:r>
            <a:r>
              <a:rPr lang="en-US" noProof="0" dirty="0" err="1"/>
              <a:t>enim</a:t>
            </a:r>
            <a:r>
              <a:rPr lang="en-US" noProof="0" dirty="0"/>
              <a:t> </a:t>
            </a:r>
            <a:r>
              <a:rPr lang="en-US" noProof="0" dirty="0" err="1"/>
              <a:t>redeo</a:t>
            </a:r>
            <a:r>
              <a:rPr lang="en-US" noProof="0" dirty="0"/>
              <a:t> ad </a:t>
            </a:r>
            <a:r>
              <a:rPr lang="en-US" noProof="0" dirty="0" err="1"/>
              <a:t>Scipionem</a:t>
            </a:r>
            <a:r>
              <a:rPr lang="en-US" noProof="0" dirty="0"/>
              <a:t>)</a:t>
            </a:r>
          </a:p>
        </p:txBody>
      </p:sp>
      <p:sp>
        <p:nvSpPr>
          <p:cNvPr id="12" name="Espace réservé pour une image  5">
            <a:extLst>
              <a:ext uri="{FF2B5EF4-FFF2-40B4-BE49-F238E27FC236}">
                <a16:creationId xmlns:a16="http://schemas.microsoft.com/office/drawing/2014/main" id="{DDA18F03-B825-45AB-A0B7-57C55DE28320}"/>
              </a:ext>
            </a:extLst>
          </p:cNvPr>
          <p:cNvSpPr>
            <a:spLocks noGrp="1"/>
          </p:cNvSpPr>
          <p:nvPr>
            <p:ph type="pic" sz="quarter" idx="25" hasCustomPrompt="1"/>
          </p:nvPr>
        </p:nvSpPr>
        <p:spPr>
          <a:xfrm>
            <a:off x="2" y="0"/>
            <a:ext cx="4563241" cy="5143500"/>
          </a:xfrm>
          <a:prstGeom prst="rect">
            <a:avLst/>
          </a:prstGeom>
          <a:solidFill>
            <a:schemeClr val="bg1">
              <a:lumMod val="95000"/>
            </a:schemeClr>
          </a:solidFill>
        </p:spPr>
        <p:txBody>
          <a:bodyPr lIns="91396" tIns="45696" rIns="91396" bIns="45696"/>
          <a:lstStyle>
            <a:lvl1pPr>
              <a:defRPr/>
            </a:lvl1pPr>
          </a:lstStyle>
          <a:p>
            <a:r>
              <a:rPr lang="en-US" noProof="0" dirty="0"/>
              <a:t>Click on the icon to add a picture</a:t>
            </a:r>
          </a:p>
        </p:txBody>
      </p:sp>
      <p:sp>
        <p:nvSpPr>
          <p:cNvPr id="13" name="Espace réservé du texte 11">
            <a:extLst>
              <a:ext uri="{FF2B5EF4-FFF2-40B4-BE49-F238E27FC236}">
                <a16:creationId xmlns:a16="http://schemas.microsoft.com/office/drawing/2014/main" id="{EF75B4D6-3AF4-4E8F-BF46-B98BF6DCA755}"/>
              </a:ext>
            </a:extLst>
          </p:cNvPr>
          <p:cNvSpPr>
            <a:spLocks noGrp="1"/>
          </p:cNvSpPr>
          <p:nvPr>
            <p:ph type="body" sz="quarter" idx="27" hasCustomPrompt="1"/>
          </p:nvPr>
        </p:nvSpPr>
        <p:spPr>
          <a:xfrm>
            <a:off x="4742838" y="1023491"/>
            <a:ext cx="3772594" cy="230832"/>
          </a:xfrm>
          <a:prstGeom prst="rect">
            <a:avLst/>
          </a:prstGeom>
        </p:spPr>
        <p:txBody>
          <a:bodyPr wrap="square" lIns="0" tIns="0" rIns="0" bIns="0" anchor="t">
            <a:spAutoFit/>
          </a:bodyPr>
          <a:lstStyle>
            <a:lvl1pPr marL="0" marR="0" indent="0" algn="l" defTabSz="685423" rtl="0" eaLnBrk="1" fontAlgn="auto" latinLnBrk="0" hangingPunct="1">
              <a:lnSpc>
                <a:spcPct val="100000"/>
              </a:lnSpc>
              <a:spcBef>
                <a:spcPts val="750"/>
              </a:spcBef>
              <a:spcAft>
                <a:spcPts val="0"/>
              </a:spcAft>
              <a:buClr>
                <a:srgbClr val="00B0F0"/>
              </a:buClr>
              <a:buSzTx/>
              <a:buFont typeface="Wingdings" panose="05000000000000000000" pitchFamily="2" charset="2"/>
              <a:buNone/>
              <a:tabLst/>
              <a:defRPr kumimoji="0" lang="fr-FR" sz="1500" b="1" i="0" u="none" strike="noStrike" kern="1500" cap="none" spc="0" normalizeH="0" baseline="0" noProof="0" dirty="0">
                <a:ln>
                  <a:noFill/>
                </a:ln>
                <a:solidFill>
                  <a:srgbClr val="1050A3"/>
                </a:solidFill>
                <a:effectLst/>
                <a:uLnTx/>
                <a:uFillTx/>
                <a:latin typeface="Arial" panose="020B0604020202020204" pitchFamily="34" charset="0"/>
                <a:ea typeface="+mn-ea"/>
                <a:cs typeface="Arial" panose="020B0604020202020204" pitchFamily="34" charset="0"/>
              </a:defRPr>
            </a:lvl1pPr>
          </a:lstStyle>
          <a:p>
            <a:pPr lvl="0"/>
            <a:r>
              <a:rPr lang="en-US" noProof="0" dirty="0"/>
              <a:t>Subtitle</a:t>
            </a:r>
          </a:p>
        </p:txBody>
      </p:sp>
    </p:spTree>
    <p:extLst>
      <p:ext uri="{BB962C8B-B14F-4D97-AF65-F5344CB8AC3E}">
        <p14:creationId xmlns:p14="http://schemas.microsoft.com/office/powerpoint/2010/main" val="41271815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Picture 2">
    <p:spTree>
      <p:nvGrpSpPr>
        <p:cNvPr id="1" name=""/>
        <p:cNvGrpSpPr/>
        <p:nvPr/>
      </p:nvGrpSpPr>
      <p:grpSpPr>
        <a:xfrm>
          <a:off x="0" y="0"/>
          <a:ext cx="0" cy="0"/>
          <a:chOff x="0" y="0"/>
          <a:chExt cx="0" cy="0"/>
        </a:xfrm>
      </p:grpSpPr>
      <p:sp>
        <p:nvSpPr>
          <p:cNvPr id="14" name="Espace réservé du texte 11">
            <a:extLst>
              <a:ext uri="{FF2B5EF4-FFF2-40B4-BE49-F238E27FC236}">
                <a16:creationId xmlns:a16="http://schemas.microsoft.com/office/drawing/2014/main" id="{E606E1A2-C427-49DB-B143-9DA8C20E9D23}"/>
              </a:ext>
            </a:extLst>
          </p:cNvPr>
          <p:cNvSpPr>
            <a:spLocks noGrp="1"/>
          </p:cNvSpPr>
          <p:nvPr>
            <p:ph type="body" sz="quarter" idx="21" hasCustomPrompt="1"/>
          </p:nvPr>
        </p:nvSpPr>
        <p:spPr>
          <a:xfrm>
            <a:off x="647700" y="273844"/>
            <a:ext cx="7673436" cy="330486"/>
          </a:xfrm>
          <a:prstGeom prst="rect">
            <a:avLst/>
          </a:prstGeom>
        </p:spPr>
        <p:txBody>
          <a:bodyPr lIns="0" tIns="0" rIns="0" bIns="0" anchor="t">
            <a:spAutoFit/>
          </a:bodyPr>
          <a:lstStyle>
            <a:lvl1pPr marL="0" indent="0" algn="l">
              <a:buNone/>
              <a:defRPr sz="2400" b="1" i="0" baseline="0">
                <a:solidFill>
                  <a:srgbClr val="1050A3"/>
                </a:solidFill>
                <a:latin typeface="Arial" panose="020B0604020202020204" pitchFamily="34" charset="0"/>
                <a:cs typeface="Arial" panose="020B0604020202020204" pitchFamily="34" charset="0"/>
              </a:defRPr>
            </a:lvl1pPr>
          </a:lstStyle>
          <a:p>
            <a:pPr lvl="0"/>
            <a:r>
              <a:rPr lang="en-US" noProof="0" dirty="0"/>
              <a:t>Title</a:t>
            </a:r>
          </a:p>
        </p:txBody>
      </p:sp>
      <p:sp>
        <p:nvSpPr>
          <p:cNvPr id="7" name="Slide Number Placeholder 6"/>
          <p:cNvSpPr>
            <a:spLocks noGrp="1"/>
          </p:cNvSpPr>
          <p:nvPr>
            <p:ph type="sldNum" sz="quarter" idx="12"/>
          </p:nvPr>
        </p:nvSpPr>
        <p:spPr/>
        <p:txBody>
          <a:bodyPr/>
          <a:lstStyle/>
          <a:p>
            <a:fld id="{A014B4A8-9E50-4F50-BEFA-76F68FFEF320}" type="slidenum">
              <a:rPr/>
              <a:pPr/>
              <a:t>‹#›</a:t>
            </a:fld>
            <a:endParaRPr/>
          </a:p>
        </p:txBody>
      </p:sp>
      <p:sp>
        <p:nvSpPr>
          <p:cNvPr id="15" name="Espace réservé pour une image  15">
            <a:extLst>
              <a:ext uri="{FF2B5EF4-FFF2-40B4-BE49-F238E27FC236}">
                <a16:creationId xmlns:a16="http://schemas.microsoft.com/office/drawing/2014/main" id="{E49C72C1-901F-44BD-85C4-5E2C5D47C66B}"/>
              </a:ext>
            </a:extLst>
          </p:cNvPr>
          <p:cNvSpPr>
            <a:spLocks noGrp="1"/>
          </p:cNvSpPr>
          <p:nvPr>
            <p:ph type="pic" sz="quarter" idx="23" hasCustomPrompt="1"/>
          </p:nvPr>
        </p:nvSpPr>
        <p:spPr>
          <a:xfrm>
            <a:off x="2" y="1516415"/>
            <a:ext cx="3399439" cy="3005603"/>
          </a:xfrm>
          <a:prstGeom prst="rect">
            <a:avLst/>
          </a:prstGeom>
          <a:solidFill>
            <a:schemeClr val="bg1">
              <a:lumMod val="95000"/>
            </a:schemeClr>
          </a:solidFill>
        </p:spPr>
        <p:txBody>
          <a:bodyPr lIns="91396" tIns="45696" rIns="91396" bIns="45696"/>
          <a:lstStyle>
            <a:lvl1pPr>
              <a:defRPr i="0"/>
            </a:lvl1pPr>
          </a:lstStyle>
          <a:p>
            <a:r>
              <a:rPr lang="en-US" noProof="0" dirty="0"/>
              <a:t>Click on the icon to add a picture</a:t>
            </a:r>
          </a:p>
        </p:txBody>
      </p:sp>
      <p:sp>
        <p:nvSpPr>
          <p:cNvPr id="18" name="Espace réservé du texte 11">
            <a:extLst>
              <a:ext uri="{FF2B5EF4-FFF2-40B4-BE49-F238E27FC236}">
                <a16:creationId xmlns:a16="http://schemas.microsoft.com/office/drawing/2014/main" id="{8331AD2C-5715-47A0-A871-882FD7248D6E}"/>
              </a:ext>
            </a:extLst>
          </p:cNvPr>
          <p:cNvSpPr>
            <a:spLocks noGrp="1"/>
          </p:cNvSpPr>
          <p:nvPr>
            <p:ph type="body" sz="quarter" idx="22" hasCustomPrompt="1"/>
          </p:nvPr>
        </p:nvSpPr>
        <p:spPr>
          <a:xfrm>
            <a:off x="3665293" y="1510351"/>
            <a:ext cx="4850140" cy="559577"/>
          </a:xfrm>
          <a:prstGeom prst="rect">
            <a:avLst/>
          </a:prstGeom>
        </p:spPr>
        <p:txBody>
          <a:bodyPr lIns="0" tIns="0" rIns="0" bIns="0" anchor="t"/>
          <a:lstStyle>
            <a:lvl1pPr marL="0" indent="0" algn="l">
              <a:lnSpc>
                <a:spcPct val="10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en-US" noProof="0" dirty="0"/>
              <a:t>A </a:t>
            </a:r>
            <a:r>
              <a:rPr lang="en-US" noProof="0" dirty="0" err="1"/>
              <a:t>micitias</a:t>
            </a:r>
            <a:r>
              <a:rPr lang="en-US" noProof="0" dirty="0"/>
              <a:t> </a:t>
            </a:r>
            <a:r>
              <a:rPr lang="en-US" noProof="0" dirty="0" err="1"/>
              <a:t>essent</a:t>
            </a:r>
            <a:r>
              <a:rPr lang="en-US" noProof="0" dirty="0"/>
              <a:t> </a:t>
            </a:r>
            <a:r>
              <a:rPr lang="en-US" noProof="0" dirty="0" err="1"/>
              <a:t>idonei</a:t>
            </a:r>
            <a:r>
              <a:rPr lang="en-US" noProof="0" dirty="0"/>
              <a:t>, </a:t>
            </a:r>
            <a:r>
              <a:rPr lang="en-US" noProof="0" dirty="0" err="1"/>
              <a:t>iudicarent</a:t>
            </a:r>
            <a:r>
              <a:rPr lang="en-US" noProof="0" dirty="0"/>
              <a:t>. Sunt </a:t>
            </a:r>
            <a:r>
              <a:rPr lang="en-US" noProof="0" dirty="0" err="1"/>
              <a:t>igitur</a:t>
            </a:r>
            <a:r>
              <a:rPr lang="en-US" noProof="0" dirty="0"/>
              <a:t> </a:t>
            </a:r>
            <a:r>
              <a:rPr lang="en-US" noProof="0" dirty="0" err="1"/>
              <a:t>firmi</a:t>
            </a:r>
            <a:r>
              <a:rPr lang="en-US" noProof="0" dirty="0"/>
              <a:t> et stabiles et </a:t>
            </a:r>
            <a:r>
              <a:rPr lang="en-US" noProof="0" dirty="0" err="1"/>
              <a:t>constantes</a:t>
            </a:r>
            <a:r>
              <a:rPr lang="en-US" noProof="0" dirty="0"/>
              <a:t> </a:t>
            </a:r>
            <a:r>
              <a:rPr lang="en-US" noProof="0" dirty="0" err="1"/>
              <a:t>eligendi</a:t>
            </a:r>
            <a:r>
              <a:rPr lang="en-US" noProof="0" dirty="0"/>
              <a:t>; </a:t>
            </a:r>
            <a:r>
              <a:rPr lang="en-US" noProof="0" dirty="0" err="1"/>
              <a:t>cuius</a:t>
            </a:r>
            <a:r>
              <a:rPr lang="en-US" noProof="0" dirty="0"/>
              <a:t> generis </a:t>
            </a:r>
            <a:r>
              <a:rPr lang="en-US" noProof="0" dirty="0" err="1"/>
              <a:t>est</a:t>
            </a:r>
            <a:r>
              <a:rPr lang="en-US" noProof="0" dirty="0"/>
              <a:t> magna </a:t>
            </a:r>
            <a:r>
              <a:rPr lang="en-US" noProof="0" dirty="0" err="1"/>
              <a:t>penuria</a:t>
            </a:r>
            <a:r>
              <a:rPr lang="en-US" noProof="0" dirty="0"/>
              <a:t>.</a:t>
            </a:r>
          </a:p>
        </p:txBody>
      </p:sp>
      <p:sp>
        <p:nvSpPr>
          <p:cNvPr id="8" name="Espace réservé du texte 2">
            <a:extLst>
              <a:ext uri="{FF2B5EF4-FFF2-40B4-BE49-F238E27FC236}">
                <a16:creationId xmlns:a16="http://schemas.microsoft.com/office/drawing/2014/main" id="{F28A40F1-B6BA-48AB-AF83-3536335E2569}"/>
              </a:ext>
            </a:extLst>
          </p:cNvPr>
          <p:cNvSpPr>
            <a:spLocks noGrp="1"/>
          </p:cNvSpPr>
          <p:nvPr>
            <p:ph type="body" sz="quarter" idx="28" hasCustomPrompt="1"/>
          </p:nvPr>
        </p:nvSpPr>
        <p:spPr>
          <a:xfrm>
            <a:off x="3651226" y="2215228"/>
            <a:ext cx="4850139" cy="2271620"/>
          </a:xfrm>
          <a:prstGeom prst="rect">
            <a:avLst/>
          </a:prstGeom>
        </p:spPr>
        <p:txBody>
          <a:bodyPr lIns="0" tIns="45696" rIns="91396" bIns="45696"/>
          <a:lstStyle>
            <a:lvl1pPr marL="177714" indent="-177714">
              <a:buClr>
                <a:schemeClr val="accent5"/>
              </a:buClr>
              <a:buFont typeface="Wingdings" panose="05000000000000000000" pitchFamily="2" charset="2"/>
              <a:buChar char="§"/>
              <a:defRPr sz="1100"/>
            </a:lvl1pPr>
          </a:lstStyle>
          <a:p>
            <a:pPr lvl="0"/>
            <a:r>
              <a:rPr lang="en-US" noProof="0" dirty="0"/>
              <a:t>Nemo </a:t>
            </a:r>
            <a:r>
              <a:rPr lang="en-US" noProof="0" dirty="0" err="1"/>
              <a:t>quaeso</a:t>
            </a:r>
            <a:r>
              <a:rPr lang="en-US" noProof="0" dirty="0"/>
              <a:t> </a:t>
            </a:r>
            <a:r>
              <a:rPr lang="en-US" noProof="0" dirty="0" err="1"/>
              <a:t>miretur</a:t>
            </a:r>
            <a:r>
              <a:rPr lang="en-US" noProof="0" dirty="0"/>
              <a:t>, </a:t>
            </a:r>
            <a:r>
              <a:rPr lang="en-US" noProof="0" dirty="0" err="1"/>
              <a:t>si</a:t>
            </a:r>
            <a:r>
              <a:rPr lang="en-US" noProof="0" dirty="0"/>
              <a:t> post </a:t>
            </a:r>
            <a:r>
              <a:rPr lang="en-US" noProof="0" dirty="0" err="1"/>
              <a:t>exsudatos</a:t>
            </a:r>
            <a:r>
              <a:rPr lang="en-US" noProof="0" dirty="0"/>
              <a:t> </a:t>
            </a:r>
            <a:r>
              <a:rPr lang="en-US" noProof="0" dirty="0" err="1"/>
              <a:t>labores</a:t>
            </a:r>
            <a:r>
              <a:rPr lang="en-US" noProof="0" dirty="0"/>
              <a:t> </a:t>
            </a:r>
            <a:r>
              <a:rPr lang="en-US" noProof="0" dirty="0" err="1"/>
              <a:t>itinerum</a:t>
            </a:r>
            <a:r>
              <a:rPr lang="en-US" noProof="0" dirty="0"/>
              <a:t> </a:t>
            </a:r>
            <a:r>
              <a:rPr lang="en-US" noProof="0" dirty="0" err="1"/>
              <a:t>longos</a:t>
            </a:r>
            <a:r>
              <a:rPr lang="en-US" noProof="0" dirty="0"/>
              <a:t> congestosque1</a:t>
            </a:r>
          </a:p>
        </p:txBody>
      </p:sp>
      <p:sp>
        <p:nvSpPr>
          <p:cNvPr id="9" name="Espace réservé du texte 11">
            <a:extLst>
              <a:ext uri="{FF2B5EF4-FFF2-40B4-BE49-F238E27FC236}">
                <a16:creationId xmlns:a16="http://schemas.microsoft.com/office/drawing/2014/main" id="{98B21501-0C83-4D46-840C-42047E92C5ED}"/>
              </a:ext>
            </a:extLst>
          </p:cNvPr>
          <p:cNvSpPr>
            <a:spLocks noGrp="1"/>
          </p:cNvSpPr>
          <p:nvPr>
            <p:ph type="body" sz="quarter" idx="27" hasCustomPrompt="1"/>
          </p:nvPr>
        </p:nvSpPr>
        <p:spPr>
          <a:xfrm>
            <a:off x="648647" y="718395"/>
            <a:ext cx="7672491" cy="230832"/>
          </a:xfrm>
          <a:prstGeom prst="rect">
            <a:avLst/>
          </a:prstGeom>
        </p:spPr>
        <p:txBody>
          <a:bodyPr wrap="square" lIns="0" tIns="0" rIns="0" bIns="0" anchor="t">
            <a:spAutoFit/>
          </a:bodyPr>
          <a:lstStyle>
            <a:lvl1pPr marL="0" marR="0" indent="0" algn="l" defTabSz="685423" rtl="0" eaLnBrk="1" fontAlgn="auto" latinLnBrk="0" hangingPunct="1">
              <a:lnSpc>
                <a:spcPct val="100000"/>
              </a:lnSpc>
              <a:spcBef>
                <a:spcPts val="750"/>
              </a:spcBef>
              <a:spcAft>
                <a:spcPts val="0"/>
              </a:spcAft>
              <a:buClr>
                <a:srgbClr val="00B0F0"/>
              </a:buClr>
              <a:buSzTx/>
              <a:buFont typeface="Wingdings" panose="05000000000000000000" pitchFamily="2" charset="2"/>
              <a:buNone/>
              <a:tabLst/>
              <a:defRPr kumimoji="0" lang="fr-FR" sz="1500" b="1" i="0" u="none" strike="noStrike" kern="1500" cap="none" spc="0" normalizeH="0" baseline="0" noProof="0" dirty="0">
                <a:ln>
                  <a:noFill/>
                </a:ln>
                <a:solidFill>
                  <a:srgbClr val="1050A3"/>
                </a:solidFill>
                <a:effectLst/>
                <a:uLnTx/>
                <a:uFillTx/>
                <a:latin typeface="Arial" panose="020B0604020202020204" pitchFamily="34" charset="0"/>
                <a:ea typeface="+mn-ea"/>
                <a:cs typeface="Arial" panose="020B0604020202020204" pitchFamily="34" charset="0"/>
              </a:defRPr>
            </a:lvl1pPr>
          </a:lstStyle>
          <a:p>
            <a:pPr lvl="0"/>
            <a:r>
              <a:rPr lang="en-US" noProof="0" dirty="0"/>
              <a:t>Subtitle</a:t>
            </a:r>
          </a:p>
        </p:txBody>
      </p:sp>
    </p:spTree>
    <p:extLst>
      <p:ext uri="{BB962C8B-B14F-4D97-AF65-F5344CB8AC3E}">
        <p14:creationId xmlns:p14="http://schemas.microsoft.com/office/powerpoint/2010/main" val="3591185004"/>
      </p:ext>
    </p:extLst>
  </p:cSld>
  <p:clrMapOvr>
    <a:masterClrMapping/>
  </p:clrMapOvr>
  <p:extLst>
    <p:ext uri="{DCECCB84-F9BA-43D5-87BE-67443E8EF086}">
      <p15:sldGuideLst xmlns:p15="http://schemas.microsoft.com/office/powerpoint/2012/main">
        <p15:guide id="1" pos="40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aph Disposi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014B4A8-9E50-4F50-BEFA-76F68FFEF320}" type="slidenum">
              <a:rPr/>
              <a:pPr/>
              <a:t>‹#›</a:t>
            </a:fld>
            <a:endParaRPr/>
          </a:p>
        </p:txBody>
      </p:sp>
      <p:sp>
        <p:nvSpPr>
          <p:cNvPr id="14" name="Espace réservé du texte 11">
            <a:extLst>
              <a:ext uri="{FF2B5EF4-FFF2-40B4-BE49-F238E27FC236}">
                <a16:creationId xmlns:a16="http://schemas.microsoft.com/office/drawing/2014/main" id="{E606E1A2-C427-49DB-B143-9DA8C20E9D23}"/>
              </a:ext>
            </a:extLst>
          </p:cNvPr>
          <p:cNvSpPr>
            <a:spLocks noGrp="1"/>
          </p:cNvSpPr>
          <p:nvPr>
            <p:ph type="body" sz="quarter" idx="21" hasCustomPrompt="1"/>
          </p:nvPr>
        </p:nvSpPr>
        <p:spPr>
          <a:xfrm>
            <a:off x="647700" y="275322"/>
            <a:ext cx="7673436" cy="330486"/>
          </a:xfrm>
          <a:prstGeom prst="rect">
            <a:avLst/>
          </a:prstGeom>
        </p:spPr>
        <p:txBody>
          <a:bodyPr lIns="0" tIns="0" rIns="0" bIns="0" anchor="t">
            <a:spAutoFit/>
          </a:bodyPr>
          <a:lstStyle>
            <a:lvl1pPr marL="0" indent="0" algn="l">
              <a:buNone/>
              <a:defRPr sz="2400" b="1" i="0" baseline="0">
                <a:solidFill>
                  <a:srgbClr val="1050A3"/>
                </a:solidFill>
                <a:latin typeface="Arial" panose="020B0604020202020204" pitchFamily="34" charset="0"/>
                <a:cs typeface="Arial" panose="020B0604020202020204" pitchFamily="34" charset="0"/>
              </a:defRPr>
            </a:lvl1pPr>
          </a:lstStyle>
          <a:p>
            <a:pPr lvl="0"/>
            <a:r>
              <a:rPr lang="en-US" noProof="0" dirty="0"/>
              <a:t>Title</a:t>
            </a:r>
          </a:p>
        </p:txBody>
      </p:sp>
      <p:sp>
        <p:nvSpPr>
          <p:cNvPr id="17" name="Espace réservé du texte 11">
            <a:extLst>
              <a:ext uri="{FF2B5EF4-FFF2-40B4-BE49-F238E27FC236}">
                <a16:creationId xmlns:a16="http://schemas.microsoft.com/office/drawing/2014/main" id="{7A9168D3-0A55-4446-8778-168F1B9BA871}"/>
              </a:ext>
            </a:extLst>
          </p:cNvPr>
          <p:cNvSpPr>
            <a:spLocks noGrp="1"/>
          </p:cNvSpPr>
          <p:nvPr>
            <p:ph type="body" sz="quarter" idx="27" hasCustomPrompt="1"/>
          </p:nvPr>
        </p:nvSpPr>
        <p:spPr>
          <a:xfrm>
            <a:off x="648647" y="718395"/>
            <a:ext cx="7672491" cy="230832"/>
          </a:xfrm>
          <a:prstGeom prst="rect">
            <a:avLst/>
          </a:prstGeom>
        </p:spPr>
        <p:txBody>
          <a:bodyPr wrap="square" lIns="0" tIns="0" rIns="0" bIns="0" anchor="t">
            <a:spAutoFit/>
          </a:bodyPr>
          <a:lstStyle>
            <a:lvl1pPr marL="0" marR="0" indent="0" algn="l" defTabSz="685423" rtl="0" eaLnBrk="1" fontAlgn="auto" latinLnBrk="0" hangingPunct="1">
              <a:lnSpc>
                <a:spcPct val="100000"/>
              </a:lnSpc>
              <a:spcBef>
                <a:spcPts val="750"/>
              </a:spcBef>
              <a:spcAft>
                <a:spcPts val="0"/>
              </a:spcAft>
              <a:buClr>
                <a:srgbClr val="00B0F0"/>
              </a:buClr>
              <a:buSzTx/>
              <a:buFont typeface="Wingdings" panose="05000000000000000000" pitchFamily="2" charset="2"/>
              <a:buNone/>
              <a:tabLst/>
              <a:defRPr kumimoji="0" lang="fr-FR" sz="1500" b="1" i="0" u="none" strike="noStrike" kern="1500" cap="none" spc="0" normalizeH="0" baseline="0" noProof="0" dirty="0">
                <a:ln>
                  <a:noFill/>
                </a:ln>
                <a:solidFill>
                  <a:srgbClr val="1050A3"/>
                </a:solidFill>
                <a:effectLst/>
                <a:uLnTx/>
                <a:uFillTx/>
                <a:latin typeface="Arial" panose="020B0604020202020204" pitchFamily="34" charset="0"/>
                <a:ea typeface="+mn-ea"/>
                <a:cs typeface="Arial" panose="020B0604020202020204" pitchFamily="34" charset="0"/>
              </a:defRPr>
            </a:lvl1pPr>
          </a:lstStyle>
          <a:p>
            <a:pPr lvl="0"/>
            <a:r>
              <a:rPr lang="en-US" noProof="0" dirty="0"/>
              <a:t>Subtitle</a:t>
            </a:r>
          </a:p>
        </p:txBody>
      </p:sp>
      <p:sp>
        <p:nvSpPr>
          <p:cNvPr id="9" name="Espace réservé du graphique 3">
            <a:extLst>
              <a:ext uri="{FF2B5EF4-FFF2-40B4-BE49-F238E27FC236}">
                <a16:creationId xmlns:a16="http://schemas.microsoft.com/office/drawing/2014/main" id="{FA6BF849-3693-43D3-8DC6-828F9A3C5AB7}"/>
              </a:ext>
            </a:extLst>
          </p:cNvPr>
          <p:cNvSpPr>
            <a:spLocks noGrp="1"/>
          </p:cNvSpPr>
          <p:nvPr>
            <p:ph type="chart" sz="quarter" idx="25" hasCustomPrompt="1"/>
          </p:nvPr>
        </p:nvSpPr>
        <p:spPr>
          <a:xfrm>
            <a:off x="647700" y="1440604"/>
            <a:ext cx="7867732" cy="3005603"/>
          </a:xfrm>
          <a:prstGeom prst="rect">
            <a:avLst/>
          </a:prstGeom>
          <a:solidFill>
            <a:schemeClr val="bg1">
              <a:lumMod val="95000"/>
            </a:schemeClr>
          </a:solidFill>
        </p:spPr>
        <p:txBody>
          <a:bodyPr lIns="91396" tIns="45696" rIns="91396" bIns="45696"/>
          <a:lstStyle>
            <a:lvl1pPr>
              <a:defRPr i="0"/>
            </a:lvl1pPr>
          </a:lstStyle>
          <a:p>
            <a:r>
              <a:rPr lang="en-US" noProof="0" dirty="0"/>
              <a:t>Click on the icon to add a graph</a:t>
            </a:r>
          </a:p>
        </p:txBody>
      </p:sp>
    </p:spTree>
    <p:extLst>
      <p:ext uri="{BB962C8B-B14F-4D97-AF65-F5344CB8AC3E}">
        <p14:creationId xmlns:p14="http://schemas.microsoft.com/office/powerpoint/2010/main" val="15897353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disposition">
    <p:spTree>
      <p:nvGrpSpPr>
        <p:cNvPr id="1" name=""/>
        <p:cNvGrpSpPr/>
        <p:nvPr/>
      </p:nvGrpSpPr>
      <p:grpSpPr>
        <a:xfrm>
          <a:off x="0" y="0"/>
          <a:ext cx="0" cy="0"/>
          <a:chOff x="0" y="0"/>
          <a:chExt cx="0" cy="0"/>
        </a:xfrm>
      </p:grpSpPr>
      <p:sp>
        <p:nvSpPr>
          <p:cNvPr id="8" name="Espace réservé du tableau 3">
            <a:extLst>
              <a:ext uri="{FF2B5EF4-FFF2-40B4-BE49-F238E27FC236}">
                <a16:creationId xmlns:a16="http://schemas.microsoft.com/office/drawing/2014/main" id="{03C9E1A6-C441-46A0-B25B-9ECF0E58B2AA}"/>
              </a:ext>
            </a:extLst>
          </p:cNvPr>
          <p:cNvSpPr>
            <a:spLocks noGrp="1"/>
          </p:cNvSpPr>
          <p:nvPr>
            <p:ph type="tbl" sz="quarter" idx="28" hasCustomPrompt="1"/>
          </p:nvPr>
        </p:nvSpPr>
        <p:spPr>
          <a:xfrm>
            <a:off x="647700" y="1440604"/>
            <a:ext cx="7867732" cy="3009154"/>
          </a:xfrm>
          <a:prstGeom prst="rect">
            <a:avLst/>
          </a:prstGeom>
          <a:solidFill>
            <a:schemeClr val="bg1">
              <a:lumMod val="95000"/>
            </a:schemeClr>
          </a:solidFill>
        </p:spPr>
        <p:txBody>
          <a:bodyPr lIns="91396" tIns="45696" rIns="91396" bIns="45696"/>
          <a:lstStyle>
            <a:lvl1pPr>
              <a:defRPr i="0"/>
            </a:lvl1pPr>
          </a:lstStyle>
          <a:p>
            <a:r>
              <a:rPr lang="en-US" noProof="0" dirty="0"/>
              <a:t>Click on the icon to add a table</a:t>
            </a:r>
          </a:p>
        </p:txBody>
      </p:sp>
      <p:sp>
        <p:nvSpPr>
          <p:cNvPr id="7" name="Slide Number Placeholder 6"/>
          <p:cNvSpPr>
            <a:spLocks noGrp="1"/>
          </p:cNvSpPr>
          <p:nvPr>
            <p:ph type="sldNum" sz="quarter" idx="12"/>
          </p:nvPr>
        </p:nvSpPr>
        <p:spPr/>
        <p:txBody>
          <a:bodyPr/>
          <a:lstStyle/>
          <a:p>
            <a:fld id="{A014B4A8-9E50-4F50-BEFA-76F68FFEF320}" type="slidenum">
              <a:rPr/>
              <a:pPr/>
              <a:t>‹#›</a:t>
            </a:fld>
            <a:endParaRPr/>
          </a:p>
        </p:txBody>
      </p:sp>
      <p:sp>
        <p:nvSpPr>
          <p:cNvPr id="14" name="Espace réservé du texte 11">
            <a:extLst>
              <a:ext uri="{FF2B5EF4-FFF2-40B4-BE49-F238E27FC236}">
                <a16:creationId xmlns:a16="http://schemas.microsoft.com/office/drawing/2014/main" id="{E606E1A2-C427-49DB-B143-9DA8C20E9D23}"/>
              </a:ext>
            </a:extLst>
          </p:cNvPr>
          <p:cNvSpPr>
            <a:spLocks noGrp="1"/>
          </p:cNvSpPr>
          <p:nvPr>
            <p:ph type="body" sz="quarter" idx="21" hasCustomPrompt="1"/>
          </p:nvPr>
        </p:nvSpPr>
        <p:spPr>
          <a:xfrm>
            <a:off x="647700" y="275322"/>
            <a:ext cx="7673436" cy="330486"/>
          </a:xfrm>
          <a:prstGeom prst="rect">
            <a:avLst/>
          </a:prstGeom>
        </p:spPr>
        <p:txBody>
          <a:bodyPr lIns="0" tIns="0" rIns="0" bIns="0" anchor="t">
            <a:spAutoFit/>
          </a:bodyPr>
          <a:lstStyle>
            <a:lvl1pPr marL="0" indent="0" algn="l">
              <a:buNone/>
              <a:defRPr sz="2400" b="1" i="0" baseline="0">
                <a:solidFill>
                  <a:srgbClr val="1050A3"/>
                </a:solidFill>
                <a:latin typeface="Arial" panose="020B0604020202020204" pitchFamily="34" charset="0"/>
                <a:cs typeface="Arial" panose="020B0604020202020204" pitchFamily="34" charset="0"/>
              </a:defRPr>
            </a:lvl1pPr>
          </a:lstStyle>
          <a:p>
            <a:pPr lvl="0"/>
            <a:r>
              <a:rPr lang="en-US" noProof="0" dirty="0"/>
              <a:t>Title</a:t>
            </a:r>
          </a:p>
        </p:txBody>
      </p:sp>
      <p:sp>
        <p:nvSpPr>
          <p:cNvPr id="6" name="Espace réservé du texte 11">
            <a:extLst>
              <a:ext uri="{FF2B5EF4-FFF2-40B4-BE49-F238E27FC236}">
                <a16:creationId xmlns:a16="http://schemas.microsoft.com/office/drawing/2014/main" id="{D1F2289E-81C1-445D-9EDD-0958C3D67DD4}"/>
              </a:ext>
            </a:extLst>
          </p:cNvPr>
          <p:cNvSpPr>
            <a:spLocks noGrp="1"/>
          </p:cNvSpPr>
          <p:nvPr>
            <p:ph type="body" sz="quarter" idx="27" hasCustomPrompt="1"/>
          </p:nvPr>
        </p:nvSpPr>
        <p:spPr>
          <a:xfrm>
            <a:off x="648647" y="718395"/>
            <a:ext cx="7672491" cy="230832"/>
          </a:xfrm>
          <a:prstGeom prst="rect">
            <a:avLst/>
          </a:prstGeom>
        </p:spPr>
        <p:txBody>
          <a:bodyPr wrap="square" lIns="0" tIns="0" rIns="0" bIns="0" anchor="t">
            <a:spAutoFit/>
          </a:bodyPr>
          <a:lstStyle>
            <a:lvl1pPr marL="0" marR="0" indent="0" algn="l" defTabSz="685423" rtl="0" eaLnBrk="1" fontAlgn="auto" latinLnBrk="0" hangingPunct="1">
              <a:lnSpc>
                <a:spcPct val="100000"/>
              </a:lnSpc>
              <a:spcBef>
                <a:spcPts val="750"/>
              </a:spcBef>
              <a:spcAft>
                <a:spcPts val="0"/>
              </a:spcAft>
              <a:buClr>
                <a:srgbClr val="00B0F0"/>
              </a:buClr>
              <a:buSzTx/>
              <a:buFont typeface="Wingdings" panose="05000000000000000000" pitchFamily="2" charset="2"/>
              <a:buNone/>
              <a:tabLst/>
              <a:defRPr kumimoji="0" lang="fr-FR" sz="1500" b="1" i="0" u="none" strike="noStrike" kern="1500" cap="none" spc="0" normalizeH="0" baseline="0" noProof="0" dirty="0">
                <a:ln>
                  <a:noFill/>
                </a:ln>
                <a:solidFill>
                  <a:srgbClr val="1050A3"/>
                </a:solidFill>
                <a:effectLst/>
                <a:uLnTx/>
                <a:uFillTx/>
                <a:latin typeface="Arial" panose="020B0604020202020204" pitchFamily="34" charset="0"/>
                <a:ea typeface="+mn-ea"/>
                <a:cs typeface="Arial" panose="020B0604020202020204" pitchFamily="34" charset="0"/>
              </a:defRPr>
            </a:lvl1pPr>
          </a:lstStyle>
          <a:p>
            <a:pPr lvl="0"/>
            <a:r>
              <a:rPr lang="en-US" noProof="0" dirty="0"/>
              <a:t>Subtitle</a:t>
            </a:r>
          </a:p>
        </p:txBody>
      </p:sp>
    </p:spTree>
    <p:extLst>
      <p:ext uri="{BB962C8B-B14F-4D97-AF65-F5344CB8AC3E}">
        <p14:creationId xmlns:p14="http://schemas.microsoft.com/office/powerpoint/2010/main" val="564192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u avec légend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63C902F-7812-45A3-BCF1-0E152BDE48B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Espace réservé du texte 20">
            <a:extLst>
              <a:ext uri="{FF2B5EF4-FFF2-40B4-BE49-F238E27FC236}">
                <a16:creationId xmlns:a16="http://schemas.microsoft.com/office/drawing/2014/main" id="{1AE521AE-1E57-4B4A-BC18-987F69E2CF73}"/>
              </a:ext>
            </a:extLst>
          </p:cNvPr>
          <p:cNvSpPr>
            <a:spLocks noGrp="1"/>
          </p:cNvSpPr>
          <p:nvPr>
            <p:ph type="body" sz="quarter" idx="13" hasCustomPrompt="1"/>
          </p:nvPr>
        </p:nvSpPr>
        <p:spPr>
          <a:xfrm>
            <a:off x="2009670" y="948814"/>
            <a:ext cx="7134330" cy="1363708"/>
          </a:xfrm>
          <a:prstGeom prst="rect">
            <a:avLst/>
          </a:prstGeom>
          <a:ln>
            <a:noFill/>
          </a:ln>
        </p:spPr>
        <p:txBody>
          <a:bodyPr lIns="91396" tIns="45696" rIns="91396" bIns="45696"/>
          <a:lstStyle>
            <a:lvl1pPr marL="0" indent="0" algn="ctr">
              <a:buNone/>
              <a:defRPr sz="5800" b="1" i="0" baseline="0">
                <a:solidFill>
                  <a:schemeClr val="bg1"/>
                </a:solidFill>
                <a:latin typeface="Arial" panose="020B0604020202020204" pitchFamily="34" charset="0"/>
                <a:cs typeface="Arial" panose="020B0604020202020204" pitchFamily="34" charset="0"/>
              </a:defRPr>
            </a:lvl1pPr>
          </a:lstStyle>
          <a:p>
            <a:pPr lvl="0"/>
            <a:r>
              <a:rPr lang="en-US" noProof="0" dirty="0"/>
              <a:t>Thank you</a:t>
            </a:r>
          </a:p>
        </p:txBody>
      </p:sp>
    </p:spTree>
    <p:extLst>
      <p:ext uri="{BB962C8B-B14F-4D97-AF65-F5344CB8AC3E}">
        <p14:creationId xmlns:p14="http://schemas.microsoft.com/office/powerpoint/2010/main" val="24772097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014B4A8-9E50-4F50-BEFA-76F68FFEF320}" type="slidenum">
              <a:rPr/>
              <a:pPr/>
              <a:t>‹#›</a:t>
            </a:fld>
            <a:endParaRPr/>
          </a:p>
        </p:txBody>
      </p:sp>
      <p:sp>
        <p:nvSpPr>
          <p:cNvPr id="8" name="Rectangle 7">
            <a:extLst>
              <a:ext uri="{FF2B5EF4-FFF2-40B4-BE49-F238E27FC236}">
                <a16:creationId xmlns:a16="http://schemas.microsoft.com/office/drawing/2014/main" id="{528DBDF9-B0C8-478A-AF3B-9FF2F2BB0C94}"/>
              </a:ext>
            </a:extLst>
          </p:cNvPr>
          <p:cNvSpPr/>
          <p:nvPr userDrawn="1"/>
        </p:nvSpPr>
        <p:spPr>
          <a:xfrm>
            <a:off x="971601" y="863590"/>
            <a:ext cx="7200800" cy="2862322"/>
          </a:xfrm>
          <a:prstGeom prst="rect">
            <a:avLst/>
          </a:prstGeom>
        </p:spPr>
        <p:txBody>
          <a:bodyPr wrap="square" lIns="91396" tIns="45696" rIns="91396" bIns="45696">
            <a:spAutoFit/>
          </a:bodyPr>
          <a:lstStyle/>
          <a:p>
            <a:pPr defTabSz="456977"/>
            <a:r>
              <a:rPr lang="en-US" dirty="0">
                <a:solidFill>
                  <a:srgbClr val="595959"/>
                </a:solidFill>
              </a:rPr>
              <a:t>Any reproduction, alteration, transmission to any third party or publication in whole or in part of this document and/or its content is prohibited unless Framatome has provided its prior and written consent.</a:t>
            </a:r>
          </a:p>
          <a:p>
            <a:pPr defTabSz="456977"/>
            <a:endParaRPr lang="en-US" dirty="0">
              <a:solidFill>
                <a:srgbClr val="595959"/>
              </a:solidFill>
            </a:endParaRPr>
          </a:p>
          <a:p>
            <a:pPr defTabSz="456977"/>
            <a:r>
              <a:rPr lang="en-US" dirty="0">
                <a:solidFill>
                  <a:srgbClr val="595959"/>
                </a:solidFill>
              </a:rPr>
              <a:t>This document and any information it contains shall not be used for any other purpose than the one for which they were provided.  </a:t>
            </a:r>
          </a:p>
          <a:p>
            <a:pPr defTabSz="456977"/>
            <a:endParaRPr lang="en-US" dirty="0">
              <a:solidFill>
                <a:srgbClr val="595959"/>
              </a:solidFill>
            </a:endParaRPr>
          </a:p>
          <a:p>
            <a:pPr defTabSz="456977"/>
            <a:r>
              <a:rPr lang="en-US" dirty="0">
                <a:solidFill>
                  <a:srgbClr val="595959"/>
                </a:solidFill>
              </a:rPr>
              <a:t>Legal and disciplinary actions may be taken against any infringer and/or any person breaching the aforementioned obligations.</a:t>
            </a:r>
          </a:p>
        </p:txBody>
      </p:sp>
    </p:spTree>
    <p:extLst>
      <p:ext uri="{BB962C8B-B14F-4D97-AF65-F5344CB8AC3E}">
        <p14:creationId xmlns:p14="http://schemas.microsoft.com/office/powerpoint/2010/main" val="35915362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ver 2_vertical">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1644B58-12AB-4F42-9E30-5BDB49445D0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dirty="0">
              <a:solidFill>
                <a:prstClr val="white"/>
              </a:solidFill>
            </a:endParaRPr>
          </a:p>
        </p:txBody>
      </p:sp>
      <p:sp>
        <p:nvSpPr>
          <p:cNvPr id="21" name="Espace réservé du texte 20"/>
          <p:cNvSpPr>
            <a:spLocks noGrp="1"/>
          </p:cNvSpPr>
          <p:nvPr>
            <p:ph type="body" sz="quarter" idx="13" hasCustomPrompt="1"/>
          </p:nvPr>
        </p:nvSpPr>
        <p:spPr>
          <a:xfrm>
            <a:off x="421149" y="1420461"/>
            <a:ext cx="4045241" cy="1333344"/>
          </a:xfrm>
          <a:prstGeom prst="rect">
            <a:avLst/>
          </a:prstGeom>
          <a:ln>
            <a:noFill/>
          </a:ln>
        </p:spPr>
        <p:txBody>
          <a:bodyPr lIns="68389" tIns="34196" rIns="68389" bIns="34196"/>
          <a:lstStyle>
            <a:lvl1pPr marL="0" indent="0" algn="l">
              <a:buNone/>
              <a:defRPr sz="3000" b="1" i="0">
                <a:solidFill>
                  <a:schemeClr val="bg1"/>
                </a:solidFill>
                <a:latin typeface="Arial" panose="020B0604020202020204" pitchFamily="34" charset="0"/>
                <a:cs typeface="Arial" panose="020B0604020202020204" pitchFamily="34" charset="0"/>
              </a:defRPr>
            </a:lvl1pPr>
          </a:lstStyle>
          <a:p>
            <a:pPr lvl="0"/>
            <a:r>
              <a:rPr lang="fr-FR" dirty="0"/>
              <a:t>PRESENTATION</a:t>
            </a:r>
          </a:p>
          <a:p>
            <a:pPr lvl="0"/>
            <a:r>
              <a:rPr lang="fr-FR" dirty="0"/>
              <a:t>TITLE</a:t>
            </a:r>
          </a:p>
        </p:txBody>
      </p:sp>
      <p:sp>
        <p:nvSpPr>
          <p:cNvPr id="22" name="Espace réservé du texte 20"/>
          <p:cNvSpPr>
            <a:spLocks noGrp="1"/>
          </p:cNvSpPr>
          <p:nvPr>
            <p:ph type="body" sz="quarter" idx="14" hasCustomPrompt="1"/>
          </p:nvPr>
        </p:nvSpPr>
        <p:spPr>
          <a:xfrm>
            <a:off x="421146" y="2786063"/>
            <a:ext cx="3775294" cy="479659"/>
          </a:xfrm>
          <a:prstGeom prst="rect">
            <a:avLst/>
          </a:prstGeom>
          <a:ln>
            <a:noFill/>
          </a:ln>
        </p:spPr>
        <p:txBody>
          <a:bodyPr lIns="68389" tIns="34196" rIns="68389" bIns="34196"/>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fr-FR" dirty="0" err="1"/>
              <a:t>Presentation</a:t>
            </a:r>
            <a:r>
              <a:rPr lang="fr-FR" dirty="0"/>
              <a:t> </a:t>
            </a:r>
            <a:r>
              <a:rPr lang="fr-FR" dirty="0" err="1"/>
              <a:t>subtitle</a:t>
            </a:r>
            <a:endParaRPr lang="fr-FR" dirty="0"/>
          </a:p>
        </p:txBody>
      </p:sp>
      <p:sp>
        <p:nvSpPr>
          <p:cNvPr id="23" name="Espace réservé du texte 20"/>
          <p:cNvSpPr>
            <a:spLocks noGrp="1"/>
          </p:cNvSpPr>
          <p:nvPr>
            <p:ph type="body" sz="quarter" idx="15" hasCustomPrompt="1"/>
          </p:nvPr>
        </p:nvSpPr>
        <p:spPr>
          <a:xfrm>
            <a:off x="421146" y="3297983"/>
            <a:ext cx="3775294" cy="479659"/>
          </a:xfrm>
          <a:prstGeom prst="rect">
            <a:avLst/>
          </a:prstGeom>
          <a:ln>
            <a:noFill/>
          </a:ln>
        </p:spPr>
        <p:txBody>
          <a:bodyPr lIns="68389" tIns="34196" rIns="68389" bIns="341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fr-FR" dirty="0"/>
              <a:t>XX/XX/201X</a:t>
            </a:r>
          </a:p>
        </p:txBody>
      </p:sp>
      <p:pic>
        <p:nvPicPr>
          <p:cNvPr id="10" name="Image 9">
            <a:extLst>
              <a:ext uri="{FF2B5EF4-FFF2-40B4-BE49-F238E27FC236}">
                <a16:creationId xmlns:a16="http://schemas.microsoft.com/office/drawing/2014/main" id="{43BB50B2-1DC8-493B-8B93-F5D59F62FE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spTree>
    <p:custDataLst>
      <p:tags r:id="rId1"/>
    </p:custDataLst>
    <p:extLst>
      <p:ext uri="{BB962C8B-B14F-4D97-AF65-F5344CB8AC3E}">
        <p14:creationId xmlns:p14="http://schemas.microsoft.com/office/powerpoint/2010/main" val="18440684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 3_vertical">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6F93694-EECC-4810-BABC-FC350098E24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574" b="7574"/>
          <a:stretch/>
        </p:blipFill>
        <p:spPr>
          <a:xfrm>
            <a:off x="0" y="0"/>
            <a:ext cx="9144000" cy="5143500"/>
          </a:xfrm>
          <a:prstGeom prst="rect">
            <a:avLst/>
          </a:prstGeom>
        </p:spPr>
      </p:pic>
      <p:sp>
        <p:nvSpPr>
          <p:cNvPr id="8" name="Rectangle 7"/>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dirty="0">
              <a:solidFill>
                <a:prstClr val="white"/>
              </a:solidFill>
              <a:latin typeface="Arial" panose="020B0604020202020204" pitchFamily="34" charset="0"/>
              <a:cs typeface="Arial" panose="020B0604020202020204" pitchFamily="34" charset="0"/>
            </a:endParaRPr>
          </a:p>
        </p:txBody>
      </p:sp>
      <p:sp>
        <p:nvSpPr>
          <p:cNvPr id="21" name="Espace réservé du texte 20"/>
          <p:cNvSpPr>
            <a:spLocks noGrp="1"/>
          </p:cNvSpPr>
          <p:nvPr>
            <p:ph type="body" sz="quarter" idx="13" hasCustomPrompt="1"/>
          </p:nvPr>
        </p:nvSpPr>
        <p:spPr>
          <a:xfrm>
            <a:off x="421149" y="1420461"/>
            <a:ext cx="4045241" cy="1333344"/>
          </a:xfrm>
          <a:prstGeom prst="rect">
            <a:avLst/>
          </a:prstGeom>
          <a:ln>
            <a:noFill/>
          </a:ln>
        </p:spPr>
        <p:txBody>
          <a:bodyPr lIns="68389" tIns="34196" rIns="68389" bIns="34196"/>
          <a:lstStyle>
            <a:lvl1pPr marL="0" indent="0" algn="l">
              <a:buNone/>
              <a:defRPr sz="3000" b="1" i="0">
                <a:solidFill>
                  <a:schemeClr val="bg1"/>
                </a:solidFill>
                <a:latin typeface="Arial" panose="020B0604020202020204" pitchFamily="34" charset="0"/>
                <a:cs typeface="Arial" panose="020B0604020202020204" pitchFamily="34" charset="0"/>
              </a:defRPr>
            </a:lvl1pPr>
          </a:lstStyle>
          <a:p>
            <a:pPr lvl="0"/>
            <a:r>
              <a:rPr lang="fr-FR" dirty="0"/>
              <a:t>PRESENTATION</a:t>
            </a:r>
          </a:p>
          <a:p>
            <a:pPr lvl="0"/>
            <a:r>
              <a:rPr lang="fr-FR" dirty="0"/>
              <a:t>TITLE</a:t>
            </a:r>
          </a:p>
        </p:txBody>
      </p:sp>
      <p:sp>
        <p:nvSpPr>
          <p:cNvPr id="22" name="Espace réservé du texte 20"/>
          <p:cNvSpPr>
            <a:spLocks noGrp="1"/>
          </p:cNvSpPr>
          <p:nvPr>
            <p:ph type="body" sz="quarter" idx="14" hasCustomPrompt="1"/>
          </p:nvPr>
        </p:nvSpPr>
        <p:spPr>
          <a:xfrm>
            <a:off x="421146" y="2786063"/>
            <a:ext cx="3775294" cy="479659"/>
          </a:xfrm>
          <a:prstGeom prst="rect">
            <a:avLst/>
          </a:prstGeom>
          <a:ln>
            <a:noFill/>
          </a:ln>
        </p:spPr>
        <p:txBody>
          <a:bodyPr lIns="68389" tIns="34196" rIns="68389" bIns="34196"/>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fr-FR" dirty="0" err="1"/>
              <a:t>Presentation</a:t>
            </a:r>
            <a:r>
              <a:rPr lang="fr-FR" dirty="0"/>
              <a:t> </a:t>
            </a:r>
            <a:r>
              <a:rPr lang="fr-FR" dirty="0" err="1"/>
              <a:t>subtitle</a:t>
            </a:r>
            <a:endParaRPr lang="fr-FR" dirty="0"/>
          </a:p>
        </p:txBody>
      </p:sp>
      <p:sp>
        <p:nvSpPr>
          <p:cNvPr id="23" name="Espace réservé du texte 20"/>
          <p:cNvSpPr>
            <a:spLocks noGrp="1"/>
          </p:cNvSpPr>
          <p:nvPr>
            <p:ph type="body" sz="quarter" idx="15" hasCustomPrompt="1"/>
          </p:nvPr>
        </p:nvSpPr>
        <p:spPr>
          <a:xfrm>
            <a:off x="421146" y="3297983"/>
            <a:ext cx="3775294" cy="479659"/>
          </a:xfrm>
          <a:prstGeom prst="rect">
            <a:avLst/>
          </a:prstGeom>
          <a:ln>
            <a:noFill/>
          </a:ln>
        </p:spPr>
        <p:txBody>
          <a:bodyPr lIns="68389" tIns="34196" rIns="68389" bIns="341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fr-FR" dirty="0"/>
              <a:t>XX/XX/201X</a:t>
            </a:r>
          </a:p>
        </p:txBody>
      </p:sp>
      <p:pic>
        <p:nvPicPr>
          <p:cNvPr id="10" name="Image 9">
            <a:extLst>
              <a:ext uri="{FF2B5EF4-FFF2-40B4-BE49-F238E27FC236}">
                <a16:creationId xmlns:a16="http://schemas.microsoft.com/office/drawing/2014/main" id="{43BB50B2-1DC8-493B-8B93-F5D59F62FE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spTree>
    <p:custDataLst>
      <p:tags r:id="rId1"/>
    </p:custDataLst>
    <p:extLst>
      <p:ext uri="{BB962C8B-B14F-4D97-AF65-F5344CB8AC3E}">
        <p14:creationId xmlns:p14="http://schemas.microsoft.com/office/powerpoint/2010/main" val="74437167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 4_vertical">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D5C55CC-01D9-4A34-BF14-905A28FD00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228" b="4988"/>
          <a:stretch/>
        </p:blipFill>
        <p:spPr>
          <a:xfrm>
            <a:off x="-1" y="0"/>
            <a:ext cx="9144001" cy="5143500"/>
          </a:xfrm>
          <a:prstGeom prst="rect">
            <a:avLst/>
          </a:prstGeom>
        </p:spPr>
      </p:pic>
      <p:sp>
        <p:nvSpPr>
          <p:cNvPr id="8" name="Rectangle 7"/>
          <p:cNvSpPr/>
          <p:nvPr userDrawn="1"/>
        </p:nvSpPr>
        <p:spPr>
          <a:xfrm>
            <a:off x="1" y="0"/>
            <a:ext cx="4570505" cy="5143434"/>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dirty="0">
              <a:solidFill>
                <a:prstClr val="white"/>
              </a:solidFill>
            </a:endParaRPr>
          </a:p>
        </p:txBody>
      </p:sp>
      <p:sp>
        <p:nvSpPr>
          <p:cNvPr id="21" name="Espace réservé du texte 20"/>
          <p:cNvSpPr>
            <a:spLocks noGrp="1"/>
          </p:cNvSpPr>
          <p:nvPr>
            <p:ph type="body" sz="quarter" idx="13" hasCustomPrompt="1"/>
          </p:nvPr>
        </p:nvSpPr>
        <p:spPr>
          <a:xfrm>
            <a:off x="421149" y="1420461"/>
            <a:ext cx="4045241" cy="1333344"/>
          </a:xfrm>
          <a:prstGeom prst="rect">
            <a:avLst/>
          </a:prstGeom>
          <a:ln>
            <a:noFill/>
          </a:ln>
        </p:spPr>
        <p:txBody>
          <a:bodyPr lIns="68389" tIns="34196" rIns="68389" bIns="34196"/>
          <a:lstStyle>
            <a:lvl1pPr marL="0" indent="0" algn="l">
              <a:buNone/>
              <a:defRPr sz="3000" b="1" i="0">
                <a:solidFill>
                  <a:schemeClr val="bg1"/>
                </a:solidFill>
                <a:latin typeface="Arial" panose="020B0604020202020204" pitchFamily="34" charset="0"/>
                <a:cs typeface="Arial" panose="020B0604020202020204" pitchFamily="34" charset="0"/>
              </a:defRPr>
            </a:lvl1pPr>
          </a:lstStyle>
          <a:p>
            <a:pPr lvl="0"/>
            <a:r>
              <a:rPr lang="fr-FR" dirty="0"/>
              <a:t>PRESENTATION</a:t>
            </a:r>
          </a:p>
          <a:p>
            <a:pPr lvl="0"/>
            <a:r>
              <a:rPr lang="fr-FR" dirty="0"/>
              <a:t>TITLE</a:t>
            </a:r>
          </a:p>
        </p:txBody>
      </p:sp>
      <p:sp>
        <p:nvSpPr>
          <p:cNvPr id="22" name="Espace réservé du texte 20"/>
          <p:cNvSpPr>
            <a:spLocks noGrp="1"/>
          </p:cNvSpPr>
          <p:nvPr>
            <p:ph type="body" sz="quarter" idx="14" hasCustomPrompt="1"/>
          </p:nvPr>
        </p:nvSpPr>
        <p:spPr>
          <a:xfrm>
            <a:off x="421146" y="2786063"/>
            <a:ext cx="3775294" cy="479659"/>
          </a:xfrm>
          <a:prstGeom prst="rect">
            <a:avLst/>
          </a:prstGeom>
          <a:ln>
            <a:noFill/>
          </a:ln>
        </p:spPr>
        <p:txBody>
          <a:bodyPr lIns="68389" tIns="34196" rIns="68389" bIns="34196"/>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fr-FR" dirty="0" err="1"/>
              <a:t>Presentation</a:t>
            </a:r>
            <a:r>
              <a:rPr lang="fr-FR" dirty="0"/>
              <a:t> </a:t>
            </a:r>
            <a:r>
              <a:rPr lang="fr-FR" dirty="0" err="1"/>
              <a:t>subtitle</a:t>
            </a:r>
            <a:endParaRPr lang="fr-FR" dirty="0"/>
          </a:p>
        </p:txBody>
      </p:sp>
      <p:sp>
        <p:nvSpPr>
          <p:cNvPr id="23" name="Espace réservé du texte 20"/>
          <p:cNvSpPr>
            <a:spLocks noGrp="1"/>
          </p:cNvSpPr>
          <p:nvPr>
            <p:ph type="body" sz="quarter" idx="15" hasCustomPrompt="1"/>
          </p:nvPr>
        </p:nvSpPr>
        <p:spPr>
          <a:xfrm>
            <a:off x="421146" y="3297983"/>
            <a:ext cx="3775294" cy="479659"/>
          </a:xfrm>
          <a:prstGeom prst="rect">
            <a:avLst/>
          </a:prstGeom>
          <a:ln>
            <a:noFill/>
          </a:ln>
        </p:spPr>
        <p:txBody>
          <a:bodyPr lIns="68389" tIns="34196" rIns="68389" bIns="341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fr-FR" dirty="0"/>
              <a:t>XX/XX/201X</a:t>
            </a:r>
          </a:p>
        </p:txBody>
      </p:sp>
      <p:pic>
        <p:nvPicPr>
          <p:cNvPr id="10" name="Image 9">
            <a:extLst>
              <a:ext uri="{FF2B5EF4-FFF2-40B4-BE49-F238E27FC236}">
                <a16:creationId xmlns:a16="http://schemas.microsoft.com/office/drawing/2014/main" id="{43BB50B2-1DC8-493B-8B93-F5D59F62FE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spTree>
    <p:custDataLst>
      <p:tags r:id="rId1"/>
    </p:custDataLst>
    <p:extLst>
      <p:ext uri="{BB962C8B-B14F-4D97-AF65-F5344CB8AC3E}">
        <p14:creationId xmlns:p14="http://schemas.microsoft.com/office/powerpoint/2010/main" val="393967308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1_horizonta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3EC1E0-B9F0-4E3E-9F3C-B90EEED7FB56}"/>
              </a:ext>
            </a:extLst>
          </p:cNvPr>
          <p:cNvSpPr/>
          <p:nvPr userDrawn="1"/>
        </p:nvSpPr>
        <p:spPr>
          <a:xfrm>
            <a:off x="2" y="2319787"/>
            <a:ext cx="9143709" cy="2821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dirty="0">
              <a:solidFill>
                <a:prstClr val="white"/>
              </a:solidFill>
            </a:endParaRPr>
          </a:p>
        </p:txBody>
      </p:sp>
      <p:sp>
        <p:nvSpPr>
          <p:cNvPr id="8" name="Rectangle 7"/>
          <p:cNvSpPr/>
          <p:nvPr userDrawn="1"/>
        </p:nvSpPr>
        <p:spPr>
          <a:xfrm>
            <a:off x="2" y="2571717"/>
            <a:ext cx="9143709" cy="2571717"/>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dirty="0">
              <a:solidFill>
                <a:prstClr val="white"/>
              </a:solidFill>
            </a:endParaRPr>
          </a:p>
        </p:txBody>
      </p:sp>
      <p:sp>
        <p:nvSpPr>
          <p:cNvPr id="21" name="Espace réservé du texte 20"/>
          <p:cNvSpPr>
            <a:spLocks noGrp="1"/>
          </p:cNvSpPr>
          <p:nvPr>
            <p:ph type="body" sz="quarter" idx="13" hasCustomPrompt="1"/>
          </p:nvPr>
        </p:nvSpPr>
        <p:spPr>
          <a:xfrm>
            <a:off x="991888" y="3058590"/>
            <a:ext cx="6995357" cy="565932"/>
          </a:xfrm>
          <a:prstGeom prst="rect">
            <a:avLst/>
          </a:prstGeom>
          <a:ln>
            <a:noFill/>
          </a:ln>
        </p:spPr>
        <p:txBody>
          <a:bodyPr lIns="68389" tIns="34196" rIns="68389" bIns="34196"/>
          <a:lstStyle>
            <a:lvl1pPr marL="0" indent="0" algn="l">
              <a:buNone/>
              <a:defRPr sz="3000" b="1" i="0" baseline="0">
                <a:solidFill>
                  <a:schemeClr val="bg1"/>
                </a:solidFill>
                <a:latin typeface="Arial" panose="020B0604020202020204" pitchFamily="34" charset="0"/>
                <a:cs typeface="Arial" panose="020B0604020202020204" pitchFamily="34" charset="0"/>
              </a:defRPr>
            </a:lvl1pPr>
          </a:lstStyle>
          <a:p>
            <a:pPr lvl="0"/>
            <a:r>
              <a:rPr lang="fr-FR" dirty="0"/>
              <a:t>PRESENTATION TITLE</a:t>
            </a:r>
          </a:p>
        </p:txBody>
      </p:sp>
      <p:sp>
        <p:nvSpPr>
          <p:cNvPr id="22" name="Espace réservé du texte 20"/>
          <p:cNvSpPr>
            <a:spLocks noGrp="1"/>
          </p:cNvSpPr>
          <p:nvPr>
            <p:ph type="body" sz="quarter" idx="14" hasCustomPrompt="1"/>
          </p:nvPr>
        </p:nvSpPr>
        <p:spPr>
          <a:xfrm>
            <a:off x="991888" y="3656781"/>
            <a:ext cx="6995357" cy="479659"/>
          </a:xfrm>
          <a:prstGeom prst="rect">
            <a:avLst/>
          </a:prstGeom>
          <a:ln>
            <a:noFill/>
          </a:ln>
        </p:spPr>
        <p:txBody>
          <a:bodyPr lIns="68389" tIns="34196" rIns="68389" bIns="34196"/>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fr-FR" dirty="0" err="1"/>
              <a:t>Presentation</a:t>
            </a:r>
            <a:r>
              <a:rPr lang="fr-FR" dirty="0"/>
              <a:t> </a:t>
            </a:r>
            <a:r>
              <a:rPr lang="fr-FR" dirty="0" err="1"/>
              <a:t>subtitle</a:t>
            </a:r>
            <a:endParaRPr lang="fr-FR" dirty="0"/>
          </a:p>
        </p:txBody>
      </p:sp>
      <p:sp>
        <p:nvSpPr>
          <p:cNvPr id="23" name="Espace réservé du texte 20"/>
          <p:cNvSpPr>
            <a:spLocks noGrp="1"/>
          </p:cNvSpPr>
          <p:nvPr>
            <p:ph type="body" sz="quarter" idx="15" hasCustomPrompt="1"/>
          </p:nvPr>
        </p:nvSpPr>
        <p:spPr>
          <a:xfrm>
            <a:off x="991889" y="4168701"/>
            <a:ext cx="3775294" cy="479659"/>
          </a:xfrm>
          <a:prstGeom prst="rect">
            <a:avLst/>
          </a:prstGeom>
          <a:ln>
            <a:noFill/>
          </a:ln>
        </p:spPr>
        <p:txBody>
          <a:bodyPr lIns="68389" tIns="34196" rIns="68389" bIns="341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fr-FR" dirty="0"/>
              <a:t>XX/XX/201X</a:t>
            </a:r>
          </a:p>
        </p:txBody>
      </p:sp>
      <p:pic>
        <p:nvPicPr>
          <p:cNvPr id="10" name="Image 9">
            <a:extLst>
              <a:ext uri="{FF2B5EF4-FFF2-40B4-BE49-F238E27FC236}">
                <a16:creationId xmlns:a16="http://schemas.microsoft.com/office/drawing/2014/main" id="{1FDDEA46-B265-4A55-96E6-FA4322907C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pic>
        <p:nvPicPr>
          <p:cNvPr id="11" name="Image 10">
            <a:extLst>
              <a:ext uri="{FF2B5EF4-FFF2-40B4-BE49-F238E27FC236}">
                <a16:creationId xmlns:a16="http://schemas.microsoft.com/office/drawing/2014/main" id="{FE939EE7-A950-4C1D-9B02-B6B534685F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5774" y="381104"/>
            <a:ext cx="2133625" cy="315592"/>
          </a:xfrm>
          <a:prstGeom prst="rect">
            <a:avLst/>
          </a:prstGeom>
        </p:spPr>
      </p:pic>
    </p:spTree>
    <p:custDataLst>
      <p:tags r:id="rId1"/>
    </p:custDataLst>
    <p:extLst>
      <p:ext uri="{BB962C8B-B14F-4D97-AF65-F5344CB8AC3E}">
        <p14:creationId xmlns:p14="http://schemas.microsoft.com/office/powerpoint/2010/main" val="296090924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identiali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14B4A8-9E50-4F50-BEFA-76F68FFEF320}" type="slidenum">
              <a:rPr/>
              <a:pPr/>
              <a:t>‹#›</a:t>
            </a:fld>
            <a:endParaRPr/>
          </a:p>
        </p:txBody>
      </p:sp>
      <p:sp>
        <p:nvSpPr>
          <p:cNvPr id="17" name="ZoneTexte 16"/>
          <p:cNvSpPr txBox="1"/>
          <p:nvPr userDrawn="1"/>
        </p:nvSpPr>
        <p:spPr>
          <a:xfrm>
            <a:off x="445792" y="108667"/>
            <a:ext cx="2415426" cy="461665"/>
          </a:xfrm>
          <a:prstGeom prst="rect">
            <a:avLst/>
          </a:prstGeom>
          <a:noFill/>
        </p:spPr>
        <p:txBody>
          <a:bodyPr wrap="square" lIns="91396" tIns="45696" rIns="91396" bIns="45696" rtlCol="0">
            <a:spAutoFit/>
          </a:bodyPr>
          <a:lstStyle/>
          <a:p>
            <a:pPr defTabSz="456977"/>
            <a:r>
              <a:rPr lang="en-US" sz="2400" b="1" dirty="0">
                <a:solidFill>
                  <a:srgbClr val="09357A"/>
                </a:solidFill>
              </a:rPr>
              <a:t>Confidentiality </a:t>
            </a:r>
          </a:p>
        </p:txBody>
      </p:sp>
      <p:sp>
        <p:nvSpPr>
          <p:cNvPr id="29" name="Rectangle 28"/>
          <p:cNvSpPr/>
          <p:nvPr userDrawn="1"/>
        </p:nvSpPr>
        <p:spPr>
          <a:xfrm>
            <a:off x="536182" y="3763728"/>
            <a:ext cx="8114175" cy="849363"/>
          </a:xfrm>
          <a:prstGeom prst="rect">
            <a:avLst/>
          </a:prstGeom>
        </p:spPr>
        <p:txBody>
          <a:bodyPr wrap="square" lIns="91396" tIns="45696" rIns="91396" bIns="45696">
            <a:spAutoFit/>
          </a:bodyPr>
          <a:lstStyle/>
          <a:p>
            <a:pPr defTabSz="456977"/>
            <a:r>
              <a:rPr lang="en-US" sz="800" dirty="0">
                <a:solidFill>
                  <a:srgbClr val="595959"/>
                </a:solidFill>
              </a:rPr>
              <a:t>This document and any and all information contained therein and/or disclosed in discussions supported by this document, are confidential, protected by applicable intellectual property regulations and contain data subject to trade secrets regulations. Any reproduction, alteration, disclosure to any third party and/or publication in whole or in part of this document and/or its content is strictly prohibited without prior written express approval of Framatome. This document and any information it contains shall not be used for any other purpose than the one for which they were provided. Legal and disciplinary actions may be taken against any infringer and/or any person breaching the aforementioned obligations.</a:t>
            </a:r>
            <a:br>
              <a:rPr lang="en-US" sz="800" dirty="0">
                <a:solidFill>
                  <a:srgbClr val="595959"/>
                </a:solidFill>
              </a:rPr>
            </a:br>
            <a:r>
              <a:rPr lang="en-US" sz="800" dirty="0">
                <a:solidFill>
                  <a:srgbClr val="595959"/>
                </a:solidFill>
              </a:rPr>
              <a:t>© Framatome – All rights reserved</a:t>
            </a:r>
          </a:p>
        </p:txBody>
      </p:sp>
      <p:sp>
        <p:nvSpPr>
          <p:cNvPr id="23" name="ZoneTexte 22"/>
          <p:cNvSpPr txBox="1"/>
          <p:nvPr userDrawn="1"/>
        </p:nvSpPr>
        <p:spPr>
          <a:xfrm>
            <a:off x="982715" y="1127087"/>
            <a:ext cx="2771476" cy="138499"/>
          </a:xfrm>
          <a:prstGeom prst="rect">
            <a:avLst/>
          </a:prstGeom>
          <a:noFill/>
        </p:spPr>
        <p:txBody>
          <a:bodyPr wrap="square" lIns="26987" tIns="0" rIns="26987" bIns="0">
            <a:spAutoFit/>
          </a:bodyPr>
          <a:lstStyle/>
          <a:p>
            <a:pPr algn="just" defTabSz="456977">
              <a:defRPr/>
            </a:pPr>
            <a:r>
              <a:rPr lang="en-US" sz="900" b="1" dirty="0">
                <a:solidFill>
                  <a:srgbClr val="09357A"/>
                </a:solidFill>
              </a:rPr>
              <a:t>This document contains Framatome’s know-how</a:t>
            </a:r>
            <a:endParaRPr lang="en-US" sz="800" b="1" u="sng" dirty="0">
              <a:solidFill>
                <a:srgbClr val="09357A">
                  <a:lumMod val="50000"/>
                </a:srgbClr>
              </a:solidFill>
            </a:endParaRPr>
          </a:p>
        </p:txBody>
      </p:sp>
      <p:sp>
        <p:nvSpPr>
          <p:cNvPr id="30" name="ZoneTexte 29"/>
          <p:cNvSpPr txBox="1"/>
          <p:nvPr userDrawn="1"/>
        </p:nvSpPr>
        <p:spPr>
          <a:xfrm>
            <a:off x="4721102" y="358632"/>
            <a:ext cx="3682635" cy="230832"/>
          </a:xfrm>
          <a:prstGeom prst="rect">
            <a:avLst/>
          </a:prstGeom>
          <a:noFill/>
        </p:spPr>
        <p:txBody>
          <a:bodyPr wrap="square" lIns="91396" tIns="45696" rIns="91396" bIns="45696" rtlCol="0">
            <a:spAutoFit/>
          </a:bodyPr>
          <a:lstStyle/>
          <a:p>
            <a:pPr defTabSz="456977">
              <a:defRPr/>
            </a:pPr>
            <a:r>
              <a:rPr lang="en-US" sz="900" b="1" dirty="0">
                <a:solidFill>
                  <a:srgbClr val="09357A"/>
                </a:solidFill>
              </a:rPr>
              <a:t>FRAMATOME’S INFORMATION PROTECTION RULES</a:t>
            </a:r>
          </a:p>
        </p:txBody>
      </p:sp>
      <p:sp>
        <p:nvSpPr>
          <p:cNvPr id="31" name="ZoneTexte 30"/>
          <p:cNvSpPr txBox="1"/>
          <p:nvPr userDrawn="1"/>
        </p:nvSpPr>
        <p:spPr>
          <a:xfrm>
            <a:off x="4747698" y="2576250"/>
            <a:ext cx="3734873" cy="1023404"/>
          </a:xfrm>
          <a:prstGeom prst="rect">
            <a:avLst/>
          </a:prstGeom>
          <a:noFill/>
        </p:spPr>
        <p:txBody>
          <a:bodyPr wrap="square" lIns="91396" tIns="45696" rIns="91396" bIns="45696" rtlCol="0">
            <a:spAutoFit/>
          </a:bodyPr>
          <a:lstStyle/>
          <a:p>
            <a:pPr algn="just" defTabSz="456977"/>
            <a:r>
              <a:rPr lang="en-US" sz="800" b="1" dirty="0">
                <a:solidFill>
                  <a:srgbClr val="FF0000"/>
                </a:solidFill>
              </a:rPr>
              <a:t>C3</a:t>
            </a:r>
            <a:r>
              <a:rPr lang="en-US" sz="800" dirty="0">
                <a:solidFill>
                  <a:srgbClr val="09357A"/>
                </a:solidFill>
              </a:rPr>
              <a:t> –This document and any and all information contained therein and/or disclosed in discussions supported by this document are classified </a:t>
            </a:r>
            <a:r>
              <a:rPr lang="en-US" sz="800" b="1" u="sng" dirty="0">
                <a:solidFill>
                  <a:srgbClr val="09357A"/>
                </a:solidFill>
              </a:rPr>
              <a:t>Framatome Secret</a:t>
            </a:r>
            <a:r>
              <a:rPr lang="en-US" sz="800" dirty="0">
                <a:solidFill>
                  <a:srgbClr val="09357A"/>
                </a:solidFill>
              </a:rPr>
              <a:t>. </a:t>
            </a:r>
          </a:p>
          <a:p>
            <a:pPr algn="just" defTabSz="456977">
              <a:spcBef>
                <a:spcPts val="400"/>
              </a:spcBef>
            </a:pPr>
            <a:r>
              <a:rPr lang="en-US" sz="800" b="1" dirty="0">
                <a:solidFill>
                  <a:srgbClr val="595959"/>
                </a:solidFill>
              </a:rPr>
              <a:t>Each one must commit to keep secret any written or oral information disclosed during the meeting. It is forbidden to disclose it to any legal entity and any individual (including within Framatome) without prior consent of the meeting chairman.</a:t>
            </a:r>
          </a:p>
        </p:txBody>
      </p:sp>
      <p:sp>
        <p:nvSpPr>
          <p:cNvPr id="32" name="ZoneTexte 31"/>
          <p:cNvSpPr txBox="1"/>
          <p:nvPr userDrawn="1"/>
        </p:nvSpPr>
        <p:spPr>
          <a:xfrm>
            <a:off x="4747698" y="1223029"/>
            <a:ext cx="3734873" cy="1275858"/>
          </a:xfrm>
          <a:prstGeom prst="rect">
            <a:avLst/>
          </a:prstGeom>
          <a:noFill/>
        </p:spPr>
        <p:txBody>
          <a:bodyPr wrap="square" lIns="91396" tIns="45696" rIns="91396" bIns="45696" rtlCol="0">
            <a:spAutoFit/>
          </a:bodyPr>
          <a:lstStyle/>
          <a:p>
            <a:pPr algn="just" defTabSz="456977"/>
            <a:r>
              <a:rPr lang="en-US" sz="800" b="1" dirty="0">
                <a:solidFill>
                  <a:srgbClr val="FE5815"/>
                </a:solidFill>
              </a:rPr>
              <a:t>C2 </a:t>
            </a:r>
            <a:r>
              <a:rPr lang="en-US" sz="800" dirty="0">
                <a:solidFill>
                  <a:srgbClr val="09357A"/>
                </a:solidFill>
              </a:rPr>
              <a:t>: This document and any and all information contained therein and/or disclosed in discussions supported by this document are</a:t>
            </a:r>
            <a:r>
              <a:rPr lang="en-US" sz="800" dirty="0">
                <a:solidFill>
                  <a:srgbClr val="FF0000"/>
                </a:solidFill>
              </a:rPr>
              <a:t> </a:t>
            </a:r>
            <a:r>
              <a:rPr lang="en-US" sz="800" dirty="0">
                <a:solidFill>
                  <a:srgbClr val="09357A"/>
                </a:solidFill>
              </a:rPr>
              <a:t>sensitive and </a:t>
            </a:r>
            <a:r>
              <a:rPr lang="en-US" sz="800" b="1" u="sng" dirty="0">
                <a:solidFill>
                  <a:srgbClr val="09357A"/>
                </a:solidFill>
              </a:rPr>
              <a:t>Framatome confidential,</a:t>
            </a:r>
            <a:r>
              <a:rPr lang="en-US" sz="800" dirty="0">
                <a:solidFill>
                  <a:srgbClr val="09357A"/>
                </a:solidFill>
              </a:rPr>
              <a:t> such as its disclosure, alteration or loss are detrimental with a significant-to-high impact for Framatome.</a:t>
            </a:r>
          </a:p>
          <a:p>
            <a:pPr algn="just" defTabSz="456977">
              <a:spcBef>
                <a:spcPts val="400"/>
              </a:spcBef>
            </a:pPr>
            <a:r>
              <a:rPr lang="en-US" sz="800" b="1" dirty="0">
                <a:solidFill>
                  <a:srgbClr val="595959"/>
                </a:solidFill>
              </a:rPr>
              <a:t>The document, if disclosed, and any information it contains are intended for the sole attendees. The disclosure or reference to such information or document shall be made only on a proper judgment basis and by mentioning expressly “this information shall not be disclosed  / transferred without prior consent”.</a:t>
            </a:r>
          </a:p>
        </p:txBody>
      </p:sp>
      <p:sp>
        <p:nvSpPr>
          <p:cNvPr id="33" name="ZoneTexte 32"/>
          <p:cNvSpPr txBox="1"/>
          <p:nvPr userDrawn="1"/>
        </p:nvSpPr>
        <p:spPr>
          <a:xfrm>
            <a:off x="4747698" y="789072"/>
            <a:ext cx="3734873" cy="344453"/>
          </a:xfrm>
          <a:prstGeom prst="rect">
            <a:avLst/>
          </a:prstGeom>
          <a:noFill/>
        </p:spPr>
        <p:txBody>
          <a:bodyPr wrap="square" lIns="91396" tIns="45696" rIns="91396" bIns="45696" rtlCol="0">
            <a:spAutoFit/>
          </a:bodyPr>
          <a:lstStyle/>
          <a:p>
            <a:pPr algn="just" defTabSz="456977">
              <a:defRPr/>
            </a:pPr>
            <a:r>
              <a:rPr lang="en-US" sz="800" b="1" dirty="0">
                <a:solidFill>
                  <a:srgbClr val="FFA02F"/>
                </a:solidFill>
              </a:rPr>
              <a:t>C1</a:t>
            </a:r>
            <a:r>
              <a:rPr lang="en-US" sz="800" dirty="0">
                <a:solidFill>
                  <a:srgbClr val="09357A"/>
                </a:solidFill>
              </a:rPr>
              <a:t> -This document and any and all information contained therein and/or disclosed in discussions supported by this document are </a:t>
            </a:r>
            <a:r>
              <a:rPr lang="en-US" sz="800" b="1" dirty="0">
                <a:solidFill>
                  <a:srgbClr val="09357A"/>
                </a:solidFill>
              </a:rPr>
              <a:t>restricted</a:t>
            </a:r>
            <a:r>
              <a:rPr lang="en-US" sz="800" dirty="0">
                <a:solidFill>
                  <a:srgbClr val="09357A"/>
                </a:solidFill>
              </a:rPr>
              <a:t>.</a:t>
            </a:r>
            <a:endParaRPr lang="en-US" sz="800" i="1" dirty="0">
              <a:solidFill>
                <a:srgbClr val="FFC000"/>
              </a:solidFill>
            </a:endParaRPr>
          </a:p>
        </p:txBody>
      </p:sp>
      <p:pic>
        <p:nvPicPr>
          <p:cNvPr id="35" name="Image 34" descr="lg-checkbox-unchecked-disabled.png"/>
          <p:cNvPicPr>
            <a:picLocks noChangeAspect="1"/>
          </p:cNvPicPr>
          <p:nvPr userDrawn="1"/>
        </p:nvPicPr>
        <p:blipFill>
          <a:blip r:embed="rId2" cstate="print">
            <a:duotone>
              <a:schemeClr val="bg2">
                <a:shade val="45000"/>
                <a:satMod val="135000"/>
              </a:schemeClr>
              <a:prstClr val="white"/>
            </a:duotone>
          </a:blip>
          <a:stretch>
            <a:fillRect/>
          </a:stretch>
        </p:blipFill>
        <p:spPr>
          <a:xfrm>
            <a:off x="4418466" y="841498"/>
            <a:ext cx="290015" cy="289046"/>
          </a:xfrm>
          <a:prstGeom prst="rect">
            <a:avLst/>
          </a:prstGeom>
        </p:spPr>
      </p:pic>
      <p:graphicFrame>
        <p:nvGraphicFramePr>
          <p:cNvPr id="38" name="Tableau 37"/>
          <p:cNvGraphicFramePr>
            <a:graphicFrameLocks noGrp="1"/>
          </p:cNvGraphicFramePr>
          <p:nvPr userDrawn="1">
            <p:extLst>
              <p:ext uri="{D42A27DB-BD31-4B8C-83A1-F6EECF244321}">
                <p14:modId xmlns:p14="http://schemas.microsoft.com/office/powerpoint/2010/main" val="3825751763"/>
              </p:ext>
            </p:extLst>
          </p:nvPr>
        </p:nvGraphicFramePr>
        <p:xfrm>
          <a:off x="587701" y="2045356"/>
          <a:ext cx="3222373" cy="1320093"/>
        </p:xfrm>
        <a:graphic>
          <a:graphicData uri="http://schemas.openxmlformats.org/drawingml/2006/table">
            <a:tbl>
              <a:tblPr firstRow="1" bandRow="1">
                <a:tableStyleId>{7DF18680-E054-41AD-8BC1-D1AEF772440D}</a:tableStyleId>
              </a:tblPr>
              <a:tblGrid>
                <a:gridCol w="1379486">
                  <a:extLst>
                    <a:ext uri="{9D8B030D-6E8A-4147-A177-3AD203B41FA5}">
                      <a16:colId xmlns:a16="http://schemas.microsoft.com/office/drawing/2014/main" val="2238916775"/>
                    </a:ext>
                  </a:extLst>
                </a:gridCol>
                <a:gridCol w="1842887">
                  <a:extLst>
                    <a:ext uri="{9D8B030D-6E8A-4147-A177-3AD203B41FA5}">
                      <a16:colId xmlns:a16="http://schemas.microsoft.com/office/drawing/2014/main" val="1196791447"/>
                    </a:ext>
                  </a:extLst>
                </a:gridCol>
              </a:tblGrid>
              <a:tr h="2286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kern="1200" noProof="0" dirty="0">
                          <a:solidFill>
                            <a:schemeClr val="bg1"/>
                          </a:solidFill>
                          <a:latin typeface="+mn-lt"/>
                          <a:ea typeface="+mn-ea"/>
                          <a:cs typeface="+mn-cs"/>
                        </a:rPr>
                        <a:t>AL</a:t>
                      </a:r>
                      <a:r>
                        <a:rPr lang="en-US" sz="900" noProof="0" dirty="0">
                          <a:solidFill>
                            <a:schemeClr val="bg1"/>
                          </a:solidFill>
                        </a:rPr>
                        <a:t> =</a:t>
                      </a:r>
                      <a:endParaRPr lang="en-US" sz="900" b="0" u="sng" noProof="0" dirty="0">
                        <a:solidFill>
                          <a:schemeClr val="bg1"/>
                        </a:solidFill>
                      </a:endParaRPr>
                    </a:p>
                  </a:txBody>
                  <a:tcPr>
                    <a:solidFill>
                      <a:schemeClr val="tx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noProof="0" dirty="0">
                          <a:solidFill>
                            <a:schemeClr val="bg1"/>
                          </a:solidFill>
                        </a:rPr>
                        <a:t>ECCN =</a:t>
                      </a:r>
                      <a:endParaRPr lang="en-US" sz="900" b="0" u="sng" noProof="0" dirty="0"/>
                    </a:p>
                  </a:txBody>
                  <a:tcPr>
                    <a:solidFill>
                      <a:schemeClr val="tx2"/>
                    </a:solidFill>
                  </a:tcPr>
                </a:tc>
                <a:extLst>
                  <a:ext uri="{0D108BD9-81ED-4DB2-BD59-A6C34878D82A}">
                    <a16:rowId xmlns:a16="http://schemas.microsoft.com/office/drawing/2014/main" val="464444655"/>
                  </a:ext>
                </a:extLst>
              </a:tr>
              <a:tr h="1091493">
                <a:tc gridSpan="2">
                  <a:txBody>
                    <a:bodyPr/>
                    <a:lstStyle/>
                    <a:p>
                      <a:pPr algn="just">
                        <a:defRPr/>
                      </a:pPr>
                      <a:r>
                        <a:rPr lang="en-US" sz="800" b="1" noProof="0" dirty="0">
                          <a:solidFill>
                            <a:srgbClr val="595959"/>
                          </a:solidFill>
                        </a:rPr>
                        <a:t>Goods labeled with "AL not equal to N" </a:t>
                      </a:r>
                      <a:r>
                        <a:rPr lang="en-US" sz="800" noProof="0" dirty="0">
                          <a:solidFill>
                            <a:srgbClr val="595959"/>
                          </a:solidFill>
                        </a:rPr>
                        <a:t>are subject to European or German export authorization when being exported within or out of the EU. </a:t>
                      </a:r>
                    </a:p>
                    <a:p>
                      <a:pPr algn="just">
                        <a:defRPr/>
                      </a:pPr>
                      <a:r>
                        <a:rPr lang="en-US" sz="800" b="1" noProof="0" dirty="0">
                          <a:solidFill>
                            <a:srgbClr val="595959"/>
                          </a:solidFill>
                        </a:rPr>
                        <a:t>Goods labeled with "ECCN not equal to N or EAR99" </a:t>
                      </a:r>
                      <a:r>
                        <a:rPr lang="en-US" sz="800" noProof="0" dirty="0">
                          <a:solidFill>
                            <a:srgbClr val="595959"/>
                          </a:solidFill>
                        </a:rPr>
                        <a:t>are subject to U.S. reexport authorization. Even without a label, or with label: "AL:N" or "ECCN:N" or “ECCN:EAR99,” authorization may be required due to the final whereabouts and purpose for which the goods are to be used.</a:t>
                      </a:r>
                    </a:p>
                  </a:txBody>
                  <a:tcPr>
                    <a:solidFill>
                      <a:schemeClr val="bg1">
                        <a:lumMod val="95000"/>
                      </a:schemeClr>
                    </a:solidFill>
                  </a:tcPr>
                </a:tc>
                <a:tc hMerge="1">
                  <a:txBody>
                    <a:bodyPr/>
                    <a:lstStyle/>
                    <a:p>
                      <a:endParaRPr lang="fr-FR"/>
                    </a:p>
                  </a:txBody>
                  <a:tcPr/>
                </a:tc>
                <a:extLst>
                  <a:ext uri="{0D108BD9-81ED-4DB2-BD59-A6C34878D82A}">
                    <a16:rowId xmlns:a16="http://schemas.microsoft.com/office/drawing/2014/main" val="2982829826"/>
                  </a:ext>
                </a:extLst>
              </a:tr>
            </a:tbl>
          </a:graphicData>
        </a:graphic>
      </p:graphicFrame>
      <p:sp>
        <p:nvSpPr>
          <p:cNvPr id="39" name="ZoneTexte 38"/>
          <p:cNvSpPr txBox="1"/>
          <p:nvPr userDrawn="1"/>
        </p:nvSpPr>
        <p:spPr>
          <a:xfrm>
            <a:off x="536178" y="1747180"/>
            <a:ext cx="2826912" cy="230832"/>
          </a:xfrm>
          <a:prstGeom prst="rect">
            <a:avLst/>
          </a:prstGeom>
          <a:noFill/>
        </p:spPr>
        <p:txBody>
          <a:bodyPr wrap="square" lIns="91396" tIns="45696" rIns="91396" bIns="45696" rtlCol="0">
            <a:spAutoFit/>
          </a:bodyPr>
          <a:lstStyle/>
          <a:p>
            <a:pPr defTabSz="456977">
              <a:defRPr/>
            </a:pPr>
            <a:r>
              <a:rPr lang="en-US" sz="900" b="1" dirty="0">
                <a:solidFill>
                  <a:srgbClr val="09357A"/>
                </a:solidFill>
              </a:rPr>
              <a:t>EXPORT CONTROL</a:t>
            </a:r>
          </a:p>
        </p:txBody>
      </p:sp>
      <p:sp>
        <p:nvSpPr>
          <p:cNvPr id="45" name="Espace réservé du texte 39"/>
          <p:cNvSpPr>
            <a:spLocks noGrp="1"/>
          </p:cNvSpPr>
          <p:nvPr>
            <p:ph type="body" sz="quarter" idx="17" hasCustomPrompt="1"/>
          </p:nvPr>
        </p:nvSpPr>
        <p:spPr>
          <a:xfrm>
            <a:off x="982714" y="2013171"/>
            <a:ext cx="697496" cy="256415"/>
          </a:xfrm>
          <a:prstGeom prst="rect">
            <a:avLst/>
          </a:prstGeom>
        </p:spPr>
        <p:txBody>
          <a:bodyPr lIns="91396" tIns="45696" rIns="91396" bIns="45696"/>
          <a:lstStyle>
            <a:lvl1pPr>
              <a:defRPr sz="1300" b="0">
                <a:solidFill>
                  <a:schemeClr val="bg1"/>
                </a:solidFill>
              </a:defRPr>
            </a:lvl1pPr>
          </a:lstStyle>
          <a:p>
            <a:pPr lvl="0"/>
            <a:r>
              <a:rPr lang="fr-FR" dirty="0"/>
              <a:t>xxx</a:t>
            </a:r>
            <a:endParaRPr lang="en-US" dirty="0"/>
          </a:p>
        </p:txBody>
      </p:sp>
      <p:sp>
        <p:nvSpPr>
          <p:cNvPr id="47" name="Espace réservé du texte 39"/>
          <p:cNvSpPr>
            <a:spLocks noGrp="1"/>
          </p:cNvSpPr>
          <p:nvPr>
            <p:ph type="body" sz="quarter" idx="18" hasCustomPrompt="1"/>
          </p:nvPr>
        </p:nvSpPr>
        <p:spPr>
          <a:xfrm>
            <a:off x="2509217" y="2022622"/>
            <a:ext cx="697496" cy="256415"/>
          </a:xfrm>
          <a:prstGeom prst="rect">
            <a:avLst/>
          </a:prstGeom>
        </p:spPr>
        <p:txBody>
          <a:bodyPr lIns="91396" tIns="45696" rIns="91396" bIns="45696"/>
          <a:lstStyle>
            <a:lvl1pPr>
              <a:defRPr sz="1300" b="0">
                <a:solidFill>
                  <a:schemeClr val="bg1"/>
                </a:solidFill>
              </a:defRPr>
            </a:lvl1pPr>
          </a:lstStyle>
          <a:p>
            <a:pPr lvl="0"/>
            <a:r>
              <a:rPr lang="fr-FR" dirty="0"/>
              <a:t>xxx</a:t>
            </a:r>
            <a:endParaRPr lang="en-US" dirty="0"/>
          </a:p>
        </p:txBody>
      </p:sp>
      <p:pic>
        <p:nvPicPr>
          <p:cNvPr id="22" name="Image 21" descr="lg-checkbox-unchecked-disabled.png"/>
          <p:cNvPicPr>
            <a:picLocks noChangeAspect="1"/>
          </p:cNvPicPr>
          <p:nvPr userDrawn="1"/>
        </p:nvPicPr>
        <p:blipFill>
          <a:blip r:embed="rId2" cstate="print">
            <a:duotone>
              <a:schemeClr val="bg2">
                <a:shade val="45000"/>
                <a:satMod val="135000"/>
              </a:schemeClr>
              <a:prstClr val="white"/>
            </a:duotone>
          </a:blip>
          <a:stretch>
            <a:fillRect/>
          </a:stretch>
        </p:blipFill>
        <p:spPr>
          <a:xfrm>
            <a:off x="587701" y="1042075"/>
            <a:ext cx="290015" cy="289046"/>
          </a:xfrm>
          <a:prstGeom prst="rect">
            <a:avLst/>
          </a:prstGeom>
        </p:spPr>
      </p:pic>
      <p:sp>
        <p:nvSpPr>
          <p:cNvPr id="24" name="Espace réservé du texte 39"/>
          <p:cNvSpPr>
            <a:spLocks noGrp="1"/>
          </p:cNvSpPr>
          <p:nvPr>
            <p:ph type="body" sz="quarter" idx="19" hasCustomPrompt="1"/>
          </p:nvPr>
        </p:nvSpPr>
        <p:spPr>
          <a:xfrm>
            <a:off x="587697" y="1032443"/>
            <a:ext cx="290512" cy="288925"/>
          </a:xfrm>
          <a:prstGeom prst="rect">
            <a:avLst/>
          </a:prstGeom>
        </p:spPr>
        <p:txBody>
          <a:bodyPr lIns="91396" tIns="45696" rIns="91396" bIns="45696"/>
          <a:lstStyle/>
          <a:p>
            <a:pPr lvl="0"/>
            <a:r>
              <a:rPr lang="fr-FR" dirty="0"/>
              <a:t> </a:t>
            </a:r>
            <a:endParaRPr lang="en-US" dirty="0"/>
          </a:p>
        </p:txBody>
      </p:sp>
      <p:sp>
        <p:nvSpPr>
          <p:cNvPr id="25" name="Espace réservé du texte 39"/>
          <p:cNvSpPr>
            <a:spLocks noGrp="1"/>
          </p:cNvSpPr>
          <p:nvPr>
            <p:ph type="body" sz="quarter" idx="20" hasCustomPrompt="1"/>
          </p:nvPr>
        </p:nvSpPr>
        <p:spPr>
          <a:xfrm>
            <a:off x="4417965" y="836876"/>
            <a:ext cx="290512" cy="288925"/>
          </a:xfrm>
          <a:prstGeom prst="rect">
            <a:avLst/>
          </a:prstGeom>
        </p:spPr>
        <p:txBody>
          <a:bodyPr lIns="91396" tIns="45696" rIns="91396" bIns="45696"/>
          <a:lstStyle/>
          <a:p>
            <a:pPr lvl="0"/>
            <a:r>
              <a:rPr lang="fr-FR" dirty="0"/>
              <a:t> </a:t>
            </a:r>
            <a:endParaRPr lang="en-US" dirty="0"/>
          </a:p>
        </p:txBody>
      </p:sp>
      <p:pic>
        <p:nvPicPr>
          <p:cNvPr id="26" name="Image 25" descr="lg-checkbox-unchecked-disabled.png"/>
          <p:cNvPicPr>
            <a:picLocks noChangeAspect="1"/>
          </p:cNvPicPr>
          <p:nvPr userDrawn="1"/>
        </p:nvPicPr>
        <p:blipFill>
          <a:blip r:embed="rId2" cstate="print">
            <a:duotone>
              <a:schemeClr val="bg2">
                <a:shade val="45000"/>
                <a:satMod val="135000"/>
              </a:schemeClr>
              <a:prstClr val="white"/>
            </a:duotone>
          </a:blip>
          <a:stretch>
            <a:fillRect/>
          </a:stretch>
        </p:blipFill>
        <p:spPr>
          <a:xfrm>
            <a:off x="4418466" y="1312500"/>
            <a:ext cx="290015" cy="289046"/>
          </a:xfrm>
          <a:prstGeom prst="rect">
            <a:avLst/>
          </a:prstGeom>
        </p:spPr>
      </p:pic>
      <p:sp>
        <p:nvSpPr>
          <p:cNvPr id="27" name="Espace réservé du texte 39"/>
          <p:cNvSpPr>
            <a:spLocks noGrp="1"/>
          </p:cNvSpPr>
          <p:nvPr>
            <p:ph type="body" sz="quarter" idx="21" hasCustomPrompt="1"/>
          </p:nvPr>
        </p:nvSpPr>
        <p:spPr>
          <a:xfrm>
            <a:off x="4417965" y="1307878"/>
            <a:ext cx="290512" cy="288925"/>
          </a:xfrm>
          <a:prstGeom prst="rect">
            <a:avLst/>
          </a:prstGeom>
        </p:spPr>
        <p:txBody>
          <a:bodyPr lIns="91396" tIns="45696" rIns="91396" bIns="45696"/>
          <a:lstStyle/>
          <a:p>
            <a:pPr lvl="0"/>
            <a:r>
              <a:rPr lang="fr-FR" dirty="0"/>
              <a:t> </a:t>
            </a:r>
            <a:endParaRPr lang="en-US" dirty="0"/>
          </a:p>
        </p:txBody>
      </p:sp>
      <p:pic>
        <p:nvPicPr>
          <p:cNvPr id="28" name="Image 27" descr="lg-checkbox-unchecked-disabled.png"/>
          <p:cNvPicPr>
            <a:picLocks noChangeAspect="1"/>
          </p:cNvPicPr>
          <p:nvPr userDrawn="1"/>
        </p:nvPicPr>
        <p:blipFill>
          <a:blip r:embed="rId2" cstate="print">
            <a:duotone>
              <a:schemeClr val="bg2">
                <a:shade val="45000"/>
                <a:satMod val="135000"/>
              </a:schemeClr>
              <a:prstClr val="white"/>
            </a:duotone>
          </a:blip>
          <a:stretch>
            <a:fillRect/>
          </a:stretch>
        </p:blipFill>
        <p:spPr>
          <a:xfrm>
            <a:off x="4431090" y="2611138"/>
            <a:ext cx="290015" cy="289046"/>
          </a:xfrm>
          <a:prstGeom prst="rect">
            <a:avLst/>
          </a:prstGeom>
        </p:spPr>
      </p:pic>
      <p:sp>
        <p:nvSpPr>
          <p:cNvPr id="41" name="Espace réservé du texte 39"/>
          <p:cNvSpPr>
            <a:spLocks noGrp="1"/>
          </p:cNvSpPr>
          <p:nvPr>
            <p:ph type="body" sz="quarter" idx="22" hasCustomPrompt="1"/>
          </p:nvPr>
        </p:nvSpPr>
        <p:spPr>
          <a:xfrm>
            <a:off x="4430589" y="2607187"/>
            <a:ext cx="290512" cy="288925"/>
          </a:xfrm>
          <a:prstGeom prst="rect">
            <a:avLst/>
          </a:prstGeom>
        </p:spPr>
        <p:txBody>
          <a:bodyPr lIns="91396" tIns="45696" rIns="91396" bIns="45696"/>
          <a:lstStyle/>
          <a:p>
            <a:pPr lvl="0"/>
            <a:r>
              <a:rPr lang="fr-FR" dirty="0"/>
              <a:t> </a:t>
            </a:r>
            <a:endParaRPr lang="en-US" dirty="0"/>
          </a:p>
        </p:txBody>
      </p:sp>
    </p:spTree>
    <p:extLst>
      <p:ext uri="{BB962C8B-B14F-4D97-AF65-F5344CB8AC3E}">
        <p14:creationId xmlns:p14="http://schemas.microsoft.com/office/powerpoint/2010/main" val="4144300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 2_horizontal">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A31EC79-AF8A-4880-97D3-E8DCD12110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96" y="592"/>
            <a:ext cx="9142809" cy="5142316"/>
          </a:xfrm>
          <a:prstGeom prst="rect">
            <a:avLst/>
          </a:prstGeom>
        </p:spPr>
      </p:pic>
      <p:sp>
        <p:nvSpPr>
          <p:cNvPr id="8" name="Rectangle 7"/>
          <p:cNvSpPr/>
          <p:nvPr userDrawn="1"/>
        </p:nvSpPr>
        <p:spPr>
          <a:xfrm>
            <a:off x="2" y="2571717"/>
            <a:ext cx="9143709" cy="2571717"/>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dirty="0">
              <a:solidFill>
                <a:prstClr val="white"/>
              </a:solidFill>
            </a:endParaRPr>
          </a:p>
        </p:txBody>
      </p:sp>
      <p:sp>
        <p:nvSpPr>
          <p:cNvPr id="21" name="Espace réservé du texte 20"/>
          <p:cNvSpPr>
            <a:spLocks noGrp="1"/>
          </p:cNvSpPr>
          <p:nvPr>
            <p:ph type="body" sz="quarter" idx="13" hasCustomPrompt="1"/>
          </p:nvPr>
        </p:nvSpPr>
        <p:spPr>
          <a:xfrm>
            <a:off x="991874" y="3058590"/>
            <a:ext cx="6995357" cy="565932"/>
          </a:xfrm>
          <a:prstGeom prst="rect">
            <a:avLst/>
          </a:prstGeom>
          <a:ln>
            <a:noFill/>
          </a:ln>
        </p:spPr>
        <p:txBody>
          <a:bodyPr lIns="68389" tIns="34196" rIns="68389" bIns="34196"/>
          <a:lstStyle>
            <a:lvl1pPr marL="0" indent="0" algn="l">
              <a:buNone/>
              <a:defRPr sz="3600" b="1" i="0" baseline="0">
                <a:solidFill>
                  <a:schemeClr val="bg1"/>
                </a:solidFill>
                <a:latin typeface="Arial" panose="020B0604020202020204" pitchFamily="34" charset="0"/>
                <a:cs typeface="Arial" panose="020B0604020202020204" pitchFamily="34" charset="0"/>
              </a:defRPr>
            </a:lvl1pPr>
          </a:lstStyle>
          <a:p>
            <a:pPr lvl="0"/>
            <a:r>
              <a:rPr lang="fr-FR" dirty="0"/>
              <a:t>TITRE DE LA PRÉSENTATION</a:t>
            </a:r>
          </a:p>
        </p:txBody>
      </p:sp>
      <p:sp>
        <p:nvSpPr>
          <p:cNvPr id="22" name="Espace réservé du texte 20"/>
          <p:cNvSpPr>
            <a:spLocks noGrp="1"/>
          </p:cNvSpPr>
          <p:nvPr>
            <p:ph type="body" sz="quarter" idx="14" hasCustomPrompt="1"/>
          </p:nvPr>
        </p:nvSpPr>
        <p:spPr>
          <a:xfrm>
            <a:off x="991874" y="3656781"/>
            <a:ext cx="6995357" cy="479659"/>
          </a:xfrm>
          <a:prstGeom prst="rect">
            <a:avLst/>
          </a:prstGeom>
          <a:ln>
            <a:noFill/>
          </a:ln>
        </p:spPr>
        <p:txBody>
          <a:bodyPr lIns="68389" tIns="34196" rIns="68389" bIns="34196"/>
          <a:lstStyle>
            <a:lvl1pPr marL="0" indent="0" algn="l">
              <a:buNone/>
              <a:defRPr sz="1700" b="1" i="0">
                <a:solidFill>
                  <a:schemeClr val="bg1"/>
                </a:solidFill>
                <a:latin typeface="Arial" panose="020B0604020202020204" pitchFamily="34" charset="0"/>
                <a:cs typeface="Arial" panose="020B0604020202020204" pitchFamily="34" charset="0"/>
              </a:defRPr>
            </a:lvl1pPr>
          </a:lstStyle>
          <a:p>
            <a:pPr lvl="0"/>
            <a:r>
              <a:rPr lang="fr-FR" dirty="0"/>
              <a:t>Sous-titre de la présentation</a:t>
            </a:r>
          </a:p>
        </p:txBody>
      </p:sp>
      <p:sp>
        <p:nvSpPr>
          <p:cNvPr id="23" name="Espace réservé du texte 20"/>
          <p:cNvSpPr>
            <a:spLocks noGrp="1"/>
          </p:cNvSpPr>
          <p:nvPr>
            <p:ph type="body" sz="quarter" idx="15" hasCustomPrompt="1"/>
          </p:nvPr>
        </p:nvSpPr>
        <p:spPr>
          <a:xfrm>
            <a:off x="991874" y="4168701"/>
            <a:ext cx="3775294" cy="479659"/>
          </a:xfrm>
          <a:prstGeom prst="rect">
            <a:avLst/>
          </a:prstGeom>
          <a:ln>
            <a:noFill/>
          </a:ln>
        </p:spPr>
        <p:txBody>
          <a:bodyPr lIns="68389" tIns="34196" rIns="68389" bIns="34196"/>
          <a:lstStyle>
            <a:lvl1pPr marL="0" indent="0" algn="l">
              <a:buNone/>
              <a:defRPr sz="1100" b="1" i="0">
                <a:solidFill>
                  <a:schemeClr val="bg1"/>
                </a:solidFill>
                <a:latin typeface="Arial" panose="020B0604020202020204" pitchFamily="34" charset="0"/>
                <a:cs typeface="Arial" panose="020B0604020202020204" pitchFamily="34" charset="0"/>
              </a:defRPr>
            </a:lvl1pPr>
          </a:lstStyle>
          <a:p>
            <a:pPr lvl="0"/>
            <a:r>
              <a:rPr lang="fr-FR" dirty="0"/>
              <a:t>XX/XX/201X</a:t>
            </a:r>
          </a:p>
        </p:txBody>
      </p:sp>
      <p:pic>
        <p:nvPicPr>
          <p:cNvPr id="10" name="Image 9">
            <a:extLst>
              <a:ext uri="{FF2B5EF4-FFF2-40B4-BE49-F238E27FC236}">
                <a16:creationId xmlns:a16="http://schemas.microsoft.com/office/drawing/2014/main" id="{1FDDEA46-B265-4A55-96E6-FA4322907CF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spTree>
    <p:custDataLst>
      <p:tags r:id="rId1"/>
    </p:custDataLst>
    <p:extLst>
      <p:ext uri="{BB962C8B-B14F-4D97-AF65-F5344CB8AC3E}">
        <p14:creationId xmlns:p14="http://schemas.microsoft.com/office/powerpoint/2010/main" val="4193912406"/>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3_horizonta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F25074E-381B-4127-A48E-422746D7608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Rectangle 8">
            <a:extLst>
              <a:ext uri="{FF2B5EF4-FFF2-40B4-BE49-F238E27FC236}">
                <a16:creationId xmlns:a16="http://schemas.microsoft.com/office/drawing/2014/main" id="{9AA35E2D-15CF-403A-AF14-11E283047375}"/>
              </a:ext>
            </a:extLst>
          </p:cNvPr>
          <p:cNvSpPr/>
          <p:nvPr userDrawn="1"/>
        </p:nvSpPr>
        <p:spPr>
          <a:xfrm>
            <a:off x="292" y="2930350"/>
            <a:ext cx="9143709" cy="2213085"/>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dirty="0">
              <a:solidFill>
                <a:prstClr val="white"/>
              </a:solidFill>
              <a:latin typeface="Arial" panose="020B0604020202020204" pitchFamily="34" charset="0"/>
              <a:cs typeface="Arial" panose="020B0604020202020204" pitchFamily="34" charset="0"/>
            </a:endParaRPr>
          </a:p>
        </p:txBody>
      </p:sp>
      <p:sp>
        <p:nvSpPr>
          <p:cNvPr id="21" name="Espace réservé du texte 20"/>
          <p:cNvSpPr>
            <a:spLocks noGrp="1"/>
          </p:cNvSpPr>
          <p:nvPr>
            <p:ph type="body" sz="quarter" idx="13" hasCustomPrompt="1"/>
          </p:nvPr>
        </p:nvSpPr>
        <p:spPr>
          <a:xfrm>
            <a:off x="991888" y="3058590"/>
            <a:ext cx="6995357" cy="565932"/>
          </a:xfrm>
          <a:prstGeom prst="rect">
            <a:avLst/>
          </a:prstGeom>
          <a:ln>
            <a:noFill/>
          </a:ln>
        </p:spPr>
        <p:txBody>
          <a:bodyPr lIns="68389" tIns="34196" rIns="68389" bIns="34196"/>
          <a:lstStyle>
            <a:lvl1pPr marL="0" indent="0" algn="l">
              <a:buNone/>
              <a:defRPr sz="3000" b="1" i="0" baseline="0">
                <a:solidFill>
                  <a:schemeClr val="bg1"/>
                </a:solidFill>
                <a:latin typeface="Arial" panose="020B0604020202020204" pitchFamily="34" charset="0"/>
                <a:cs typeface="Arial" panose="020B0604020202020204" pitchFamily="34" charset="0"/>
              </a:defRPr>
            </a:lvl1pPr>
          </a:lstStyle>
          <a:p>
            <a:pPr lvl="0"/>
            <a:r>
              <a:rPr lang="fr-FR" dirty="0"/>
              <a:t>PRESENTATION TITLE</a:t>
            </a:r>
          </a:p>
        </p:txBody>
      </p:sp>
      <p:sp>
        <p:nvSpPr>
          <p:cNvPr id="22" name="Espace réservé du texte 20"/>
          <p:cNvSpPr>
            <a:spLocks noGrp="1"/>
          </p:cNvSpPr>
          <p:nvPr>
            <p:ph type="body" sz="quarter" idx="14" hasCustomPrompt="1"/>
          </p:nvPr>
        </p:nvSpPr>
        <p:spPr>
          <a:xfrm>
            <a:off x="991888" y="3656781"/>
            <a:ext cx="6995357" cy="479659"/>
          </a:xfrm>
          <a:prstGeom prst="rect">
            <a:avLst/>
          </a:prstGeom>
          <a:ln>
            <a:noFill/>
          </a:ln>
        </p:spPr>
        <p:txBody>
          <a:bodyPr lIns="68389" tIns="34196" rIns="68389" bIns="34196"/>
          <a:lstStyle>
            <a:lvl1pPr marL="0" indent="0" algn="l">
              <a:buNone/>
              <a:defRPr sz="1500" b="1" i="0">
                <a:solidFill>
                  <a:schemeClr val="bg1"/>
                </a:solidFill>
                <a:latin typeface="Arial" panose="020B0604020202020204" pitchFamily="34" charset="0"/>
                <a:cs typeface="Arial" panose="020B0604020202020204" pitchFamily="34" charset="0"/>
              </a:defRPr>
            </a:lvl1pPr>
          </a:lstStyle>
          <a:p>
            <a:pPr lvl="0"/>
            <a:r>
              <a:rPr lang="fr-FR" dirty="0" err="1"/>
              <a:t>Presentation</a:t>
            </a:r>
            <a:r>
              <a:rPr lang="fr-FR" dirty="0"/>
              <a:t> </a:t>
            </a:r>
            <a:r>
              <a:rPr lang="fr-FR" dirty="0" err="1"/>
              <a:t>subtitle</a:t>
            </a:r>
            <a:endParaRPr lang="fr-FR" dirty="0"/>
          </a:p>
        </p:txBody>
      </p:sp>
      <p:sp>
        <p:nvSpPr>
          <p:cNvPr id="23" name="Espace réservé du texte 20"/>
          <p:cNvSpPr>
            <a:spLocks noGrp="1"/>
          </p:cNvSpPr>
          <p:nvPr>
            <p:ph type="body" sz="quarter" idx="15" hasCustomPrompt="1"/>
          </p:nvPr>
        </p:nvSpPr>
        <p:spPr>
          <a:xfrm>
            <a:off x="991889" y="4168701"/>
            <a:ext cx="3775294" cy="479659"/>
          </a:xfrm>
          <a:prstGeom prst="rect">
            <a:avLst/>
          </a:prstGeom>
          <a:ln>
            <a:noFill/>
          </a:ln>
        </p:spPr>
        <p:txBody>
          <a:bodyPr lIns="68389" tIns="34196" rIns="68389" bIns="341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fr-FR" dirty="0"/>
              <a:t>XX/XX/201X</a:t>
            </a:r>
          </a:p>
        </p:txBody>
      </p:sp>
      <p:pic>
        <p:nvPicPr>
          <p:cNvPr id="10" name="Image 9">
            <a:extLst>
              <a:ext uri="{FF2B5EF4-FFF2-40B4-BE49-F238E27FC236}">
                <a16:creationId xmlns:a16="http://schemas.microsoft.com/office/drawing/2014/main" id="{6A8AC137-FC1F-461C-AF11-EB471E4F42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spTree>
    <p:custDataLst>
      <p:tags r:id="rId1"/>
    </p:custDataLst>
    <p:extLst>
      <p:ext uri="{BB962C8B-B14F-4D97-AF65-F5344CB8AC3E}">
        <p14:creationId xmlns:p14="http://schemas.microsoft.com/office/powerpoint/2010/main" val="384742806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4_horizontal">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712D5A00-782A-4AA3-AAB9-309ABE9E4F7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574" b="7574"/>
          <a:stretch/>
        </p:blipFill>
        <p:spPr>
          <a:xfrm>
            <a:off x="0" y="0"/>
            <a:ext cx="9144000" cy="5143500"/>
          </a:xfrm>
          <a:prstGeom prst="rect">
            <a:avLst/>
          </a:prstGeom>
        </p:spPr>
      </p:pic>
      <p:sp>
        <p:nvSpPr>
          <p:cNvPr id="9" name="Rectangle 8">
            <a:extLst>
              <a:ext uri="{FF2B5EF4-FFF2-40B4-BE49-F238E27FC236}">
                <a16:creationId xmlns:a16="http://schemas.microsoft.com/office/drawing/2014/main" id="{9AA35E2D-15CF-403A-AF14-11E283047375}"/>
              </a:ext>
            </a:extLst>
          </p:cNvPr>
          <p:cNvSpPr/>
          <p:nvPr userDrawn="1"/>
        </p:nvSpPr>
        <p:spPr>
          <a:xfrm>
            <a:off x="2" y="2571717"/>
            <a:ext cx="9143709" cy="2571717"/>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i="1" dirty="0">
              <a:solidFill>
                <a:prstClr val="white"/>
              </a:solidFill>
            </a:endParaRPr>
          </a:p>
        </p:txBody>
      </p:sp>
      <p:sp>
        <p:nvSpPr>
          <p:cNvPr id="21" name="Espace réservé du texte 20"/>
          <p:cNvSpPr>
            <a:spLocks noGrp="1"/>
          </p:cNvSpPr>
          <p:nvPr>
            <p:ph type="body" sz="quarter" idx="13" hasCustomPrompt="1"/>
          </p:nvPr>
        </p:nvSpPr>
        <p:spPr>
          <a:xfrm>
            <a:off x="991888" y="3058590"/>
            <a:ext cx="6995357" cy="565932"/>
          </a:xfrm>
          <a:prstGeom prst="rect">
            <a:avLst/>
          </a:prstGeom>
          <a:ln>
            <a:noFill/>
          </a:ln>
        </p:spPr>
        <p:txBody>
          <a:bodyPr lIns="68389" tIns="34196" rIns="68389" bIns="34196"/>
          <a:lstStyle>
            <a:lvl1pPr marL="0" indent="0" algn="l">
              <a:buNone/>
              <a:defRPr sz="3000" b="1" i="0" baseline="0">
                <a:solidFill>
                  <a:schemeClr val="bg1"/>
                </a:solidFill>
                <a:latin typeface="Arial" panose="020B0604020202020204" pitchFamily="34" charset="0"/>
                <a:cs typeface="Arial" panose="020B0604020202020204" pitchFamily="34" charset="0"/>
              </a:defRPr>
            </a:lvl1pPr>
          </a:lstStyle>
          <a:p>
            <a:pPr lvl="0"/>
            <a:r>
              <a:rPr lang="fr-FR" dirty="0"/>
              <a:t>PRESENTATION TITLE</a:t>
            </a:r>
          </a:p>
        </p:txBody>
      </p:sp>
      <p:sp>
        <p:nvSpPr>
          <p:cNvPr id="22" name="Espace réservé du texte 20"/>
          <p:cNvSpPr>
            <a:spLocks noGrp="1"/>
          </p:cNvSpPr>
          <p:nvPr>
            <p:ph type="body" sz="quarter" idx="14" hasCustomPrompt="1"/>
          </p:nvPr>
        </p:nvSpPr>
        <p:spPr>
          <a:xfrm>
            <a:off x="991888" y="3656781"/>
            <a:ext cx="6995357" cy="479659"/>
          </a:xfrm>
          <a:prstGeom prst="rect">
            <a:avLst/>
          </a:prstGeom>
          <a:ln>
            <a:noFill/>
          </a:ln>
        </p:spPr>
        <p:txBody>
          <a:bodyPr lIns="68389" tIns="34196" rIns="68389" bIns="34196"/>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fr-FR" dirty="0" err="1"/>
              <a:t>Presentation</a:t>
            </a:r>
            <a:r>
              <a:rPr lang="fr-FR" dirty="0"/>
              <a:t> </a:t>
            </a:r>
            <a:r>
              <a:rPr lang="fr-FR" dirty="0" err="1"/>
              <a:t>subtitle</a:t>
            </a:r>
            <a:endParaRPr lang="fr-FR" dirty="0"/>
          </a:p>
        </p:txBody>
      </p:sp>
      <p:sp>
        <p:nvSpPr>
          <p:cNvPr id="23" name="Espace réservé du texte 20"/>
          <p:cNvSpPr>
            <a:spLocks noGrp="1"/>
          </p:cNvSpPr>
          <p:nvPr>
            <p:ph type="body" sz="quarter" idx="15" hasCustomPrompt="1"/>
          </p:nvPr>
        </p:nvSpPr>
        <p:spPr>
          <a:xfrm>
            <a:off x="991889" y="4168701"/>
            <a:ext cx="3775294" cy="479659"/>
          </a:xfrm>
          <a:prstGeom prst="rect">
            <a:avLst/>
          </a:prstGeom>
          <a:ln>
            <a:noFill/>
          </a:ln>
        </p:spPr>
        <p:txBody>
          <a:bodyPr lIns="68389" tIns="34196" rIns="68389" bIns="341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fr-FR" dirty="0"/>
              <a:t>XX/XX/201X</a:t>
            </a:r>
          </a:p>
        </p:txBody>
      </p:sp>
      <p:pic>
        <p:nvPicPr>
          <p:cNvPr id="10" name="Image 9">
            <a:extLst>
              <a:ext uri="{FF2B5EF4-FFF2-40B4-BE49-F238E27FC236}">
                <a16:creationId xmlns:a16="http://schemas.microsoft.com/office/drawing/2014/main" id="{6A8AC137-FC1F-461C-AF11-EB471E4F42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spTree>
    <p:custDataLst>
      <p:tags r:id="rId1"/>
    </p:custDataLst>
    <p:extLst>
      <p:ext uri="{BB962C8B-B14F-4D97-AF65-F5344CB8AC3E}">
        <p14:creationId xmlns:p14="http://schemas.microsoft.com/office/powerpoint/2010/main" val="428480798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ver 5_horizontal">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2FC4228-56CC-4887-A924-1682D8118A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879" y="-225890"/>
            <a:ext cx="9159758" cy="5369390"/>
          </a:xfrm>
          <a:prstGeom prst="rect">
            <a:avLst/>
          </a:prstGeom>
        </p:spPr>
      </p:pic>
      <p:sp>
        <p:nvSpPr>
          <p:cNvPr id="9" name="Rectangle 8">
            <a:extLst>
              <a:ext uri="{FF2B5EF4-FFF2-40B4-BE49-F238E27FC236}">
                <a16:creationId xmlns:a16="http://schemas.microsoft.com/office/drawing/2014/main" id="{808599AE-A677-4051-BB5E-7290FE469A24}"/>
              </a:ext>
            </a:extLst>
          </p:cNvPr>
          <p:cNvSpPr/>
          <p:nvPr userDrawn="1"/>
        </p:nvSpPr>
        <p:spPr>
          <a:xfrm>
            <a:off x="2" y="2571717"/>
            <a:ext cx="9143709" cy="2571717"/>
          </a:xfrm>
          <a:prstGeom prst="rect">
            <a:avLst/>
          </a:prstGeom>
          <a:solidFill>
            <a:srgbClr val="1050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dirty="0">
              <a:solidFill>
                <a:prstClr val="white"/>
              </a:solidFill>
            </a:endParaRPr>
          </a:p>
        </p:txBody>
      </p:sp>
      <p:sp>
        <p:nvSpPr>
          <p:cNvPr id="21" name="Espace réservé du texte 20"/>
          <p:cNvSpPr>
            <a:spLocks noGrp="1"/>
          </p:cNvSpPr>
          <p:nvPr>
            <p:ph type="body" sz="quarter" idx="13" hasCustomPrompt="1"/>
          </p:nvPr>
        </p:nvSpPr>
        <p:spPr>
          <a:xfrm>
            <a:off x="992179" y="3058590"/>
            <a:ext cx="6995357" cy="565932"/>
          </a:xfrm>
          <a:prstGeom prst="rect">
            <a:avLst/>
          </a:prstGeom>
          <a:ln>
            <a:noFill/>
          </a:ln>
        </p:spPr>
        <p:txBody>
          <a:bodyPr lIns="68389" tIns="34196" rIns="68389" bIns="34196"/>
          <a:lstStyle>
            <a:lvl1pPr marL="0" indent="0" algn="l">
              <a:buNone/>
              <a:defRPr sz="3000" b="1" i="0" baseline="0">
                <a:solidFill>
                  <a:schemeClr val="bg1"/>
                </a:solidFill>
                <a:latin typeface="Arial" panose="020B0604020202020204" pitchFamily="34" charset="0"/>
                <a:cs typeface="Arial" panose="020B0604020202020204" pitchFamily="34" charset="0"/>
              </a:defRPr>
            </a:lvl1pPr>
          </a:lstStyle>
          <a:p>
            <a:pPr lvl="0"/>
            <a:r>
              <a:rPr lang="fr-FR" dirty="0"/>
              <a:t>PRESENTATION TITLE</a:t>
            </a:r>
          </a:p>
        </p:txBody>
      </p:sp>
      <p:sp>
        <p:nvSpPr>
          <p:cNvPr id="22" name="Espace réservé du texte 20"/>
          <p:cNvSpPr>
            <a:spLocks noGrp="1"/>
          </p:cNvSpPr>
          <p:nvPr>
            <p:ph type="body" sz="quarter" idx="14" hasCustomPrompt="1"/>
          </p:nvPr>
        </p:nvSpPr>
        <p:spPr>
          <a:xfrm>
            <a:off x="992179" y="3656781"/>
            <a:ext cx="6995357" cy="479659"/>
          </a:xfrm>
          <a:prstGeom prst="rect">
            <a:avLst/>
          </a:prstGeom>
          <a:ln>
            <a:noFill/>
          </a:ln>
        </p:spPr>
        <p:txBody>
          <a:bodyPr lIns="68389" tIns="34196" rIns="68389" bIns="34196"/>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fr-FR" dirty="0" err="1"/>
              <a:t>Presentation</a:t>
            </a:r>
            <a:r>
              <a:rPr lang="fr-FR" dirty="0"/>
              <a:t> </a:t>
            </a:r>
            <a:r>
              <a:rPr lang="fr-FR" dirty="0" err="1"/>
              <a:t>subtitle</a:t>
            </a:r>
            <a:endParaRPr lang="fr-FR" dirty="0"/>
          </a:p>
        </p:txBody>
      </p:sp>
      <p:sp>
        <p:nvSpPr>
          <p:cNvPr id="23" name="Espace réservé du texte 20"/>
          <p:cNvSpPr>
            <a:spLocks noGrp="1"/>
          </p:cNvSpPr>
          <p:nvPr>
            <p:ph type="body" sz="quarter" idx="15" hasCustomPrompt="1"/>
          </p:nvPr>
        </p:nvSpPr>
        <p:spPr>
          <a:xfrm>
            <a:off x="992180" y="4168701"/>
            <a:ext cx="3775294" cy="479659"/>
          </a:xfrm>
          <a:prstGeom prst="rect">
            <a:avLst/>
          </a:prstGeom>
          <a:ln>
            <a:noFill/>
          </a:ln>
        </p:spPr>
        <p:txBody>
          <a:bodyPr lIns="68389" tIns="34196" rIns="68389" bIns="34196"/>
          <a:lstStyle>
            <a:lvl1pPr marL="0" indent="0" algn="l">
              <a:buNone/>
              <a:defRPr sz="1200" b="1" i="0">
                <a:solidFill>
                  <a:schemeClr val="bg1"/>
                </a:solidFill>
                <a:latin typeface="Arial" panose="020B0604020202020204" pitchFamily="34" charset="0"/>
                <a:cs typeface="Arial" panose="020B0604020202020204" pitchFamily="34" charset="0"/>
              </a:defRPr>
            </a:lvl1pPr>
          </a:lstStyle>
          <a:p>
            <a:pPr lvl="0"/>
            <a:r>
              <a:rPr lang="fr-FR" dirty="0"/>
              <a:t>XX/XX/201X</a:t>
            </a:r>
          </a:p>
        </p:txBody>
      </p:sp>
      <p:pic>
        <p:nvPicPr>
          <p:cNvPr id="8" name="Image 7">
            <a:extLst>
              <a:ext uri="{FF2B5EF4-FFF2-40B4-BE49-F238E27FC236}">
                <a16:creationId xmlns:a16="http://schemas.microsoft.com/office/drawing/2014/main" id="{E5935939-8135-4246-A13A-8F2F7FF6B34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spTree>
    <p:custDataLst>
      <p:tags r:id="rId1"/>
    </p:custDataLst>
    <p:extLst>
      <p:ext uri="{BB962C8B-B14F-4D97-AF65-F5344CB8AC3E}">
        <p14:creationId xmlns:p14="http://schemas.microsoft.com/office/powerpoint/2010/main" val="847509638"/>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 6_horizontal">
    <p:spTree>
      <p:nvGrpSpPr>
        <p:cNvPr id="1" name=""/>
        <p:cNvGrpSpPr/>
        <p:nvPr/>
      </p:nvGrpSpPr>
      <p:grpSpPr>
        <a:xfrm>
          <a:off x="0" y="0"/>
          <a:ext cx="0" cy="0"/>
          <a:chOff x="0" y="0"/>
          <a:chExt cx="0" cy="0"/>
        </a:xfrm>
      </p:grpSpPr>
      <p:sp>
        <p:nvSpPr>
          <p:cNvPr id="21" name="Espace réservé du texte 20"/>
          <p:cNvSpPr>
            <a:spLocks noGrp="1"/>
          </p:cNvSpPr>
          <p:nvPr>
            <p:ph type="body" sz="quarter" idx="13" hasCustomPrompt="1"/>
          </p:nvPr>
        </p:nvSpPr>
        <p:spPr>
          <a:xfrm>
            <a:off x="0" y="2394676"/>
            <a:ext cx="9144000" cy="565932"/>
          </a:xfrm>
          <a:prstGeom prst="rect">
            <a:avLst/>
          </a:prstGeom>
          <a:ln>
            <a:noFill/>
          </a:ln>
        </p:spPr>
        <p:txBody>
          <a:bodyPr lIns="68389" tIns="34196" rIns="68389" bIns="34196"/>
          <a:lstStyle>
            <a:lvl1pPr marL="0" indent="0" algn="ctr">
              <a:buNone/>
              <a:defRPr sz="3000" b="1" i="0" baseline="0">
                <a:solidFill>
                  <a:srgbClr val="1050A3"/>
                </a:solidFill>
                <a:latin typeface="Arial" panose="020B0604020202020204" pitchFamily="34" charset="0"/>
                <a:cs typeface="Arial" panose="020B0604020202020204" pitchFamily="34" charset="0"/>
              </a:defRPr>
            </a:lvl1pPr>
          </a:lstStyle>
          <a:p>
            <a:pPr lvl="0"/>
            <a:r>
              <a:rPr lang="fr-FR" dirty="0"/>
              <a:t>PRESENTATION TITLE</a:t>
            </a:r>
          </a:p>
        </p:txBody>
      </p:sp>
      <p:sp>
        <p:nvSpPr>
          <p:cNvPr id="22" name="Espace réservé du texte 20"/>
          <p:cNvSpPr>
            <a:spLocks noGrp="1"/>
          </p:cNvSpPr>
          <p:nvPr>
            <p:ph type="body" sz="quarter" idx="14" hasCustomPrompt="1"/>
          </p:nvPr>
        </p:nvSpPr>
        <p:spPr>
          <a:xfrm>
            <a:off x="4" y="2992869"/>
            <a:ext cx="9143405" cy="479659"/>
          </a:xfrm>
          <a:prstGeom prst="rect">
            <a:avLst/>
          </a:prstGeom>
          <a:ln>
            <a:noFill/>
          </a:ln>
        </p:spPr>
        <p:txBody>
          <a:bodyPr lIns="68389" tIns="34196" rIns="68389" bIns="34196"/>
          <a:lstStyle>
            <a:lvl1pPr marL="0" indent="0" algn="ctr">
              <a:buNone/>
              <a:defRPr sz="1500" b="1" i="0">
                <a:solidFill>
                  <a:srgbClr val="1050A3"/>
                </a:solidFill>
                <a:latin typeface="Arial" panose="020B0604020202020204" pitchFamily="34" charset="0"/>
                <a:cs typeface="Arial" panose="020B0604020202020204" pitchFamily="34" charset="0"/>
              </a:defRPr>
            </a:lvl1pPr>
          </a:lstStyle>
          <a:p>
            <a:pPr lvl="0"/>
            <a:r>
              <a:rPr lang="fr-FR" dirty="0" err="1"/>
              <a:t>Presentation</a:t>
            </a:r>
            <a:r>
              <a:rPr lang="fr-FR" dirty="0"/>
              <a:t> </a:t>
            </a:r>
            <a:r>
              <a:rPr lang="fr-FR" dirty="0" err="1"/>
              <a:t>subtitle</a:t>
            </a:r>
            <a:endParaRPr lang="fr-FR" dirty="0"/>
          </a:p>
        </p:txBody>
      </p:sp>
      <p:sp>
        <p:nvSpPr>
          <p:cNvPr id="23" name="Espace réservé du texte 20"/>
          <p:cNvSpPr>
            <a:spLocks noGrp="1"/>
          </p:cNvSpPr>
          <p:nvPr>
            <p:ph type="body" sz="quarter" idx="15" hasCustomPrompt="1"/>
          </p:nvPr>
        </p:nvSpPr>
        <p:spPr>
          <a:xfrm>
            <a:off x="0" y="3504786"/>
            <a:ext cx="9144000" cy="479659"/>
          </a:xfrm>
          <a:prstGeom prst="rect">
            <a:avLst/>
          </a:prstGeom>
          <a:ln>
            <a:noFill/>
          </a:ln>
        </p:spPr>
        <p:txBody>
          <a:bodyPr lIns="68389" tIns="34196" rIns="68389" bIns="34196"/>
          <a:lstStyle>
            <a:lvl1pPr marL="0" indent="0" algn="ctr">
              <a:buNone/>
              <a:defRPr sz="1200" b="1" i="0">
                <a:solidFill>
                  <a:srgbClr val="1050A3"/>
                </a:solidFill>
                <a:latin typeface="Arial" panose="020B0604020202020204" pitchFamily="34" charset="0"/>
                <a:cs typeface="Arial" panose="020B0604020202020204" pitchFamily="34" charset="0"/>
              </a:defRPr>
            </a:lvl1pPr>
          </a:lstStyle>
          <a:p>
            <a:pPr lvl="0"/>
            <a:r>
              <a:rPr lang="fr-FR" dirty="0"/>
              <a:t>XX/XX/201X</a:t>
            </a:r>
          </a:p>
        </p:txBody>
      </p:sp>
      <p:pic>
        <p:nvPicPr>
          <p:cNvPr id="7" name="Image 6">
            <a:extLst>
              <a:ext uri="{FF2B5EF4-FFF2-40B4-BE49-F238E27FC236}">
                <a16:creationId xmlns:a16="http://schemas.microsoft.com/office/drawing/2014/main" id="{2AB12895-26E2-449E-9F1B-654736B9CD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1113" y="377003"/>
            <a:ext cx="2156970" cy="321726"/>
          </a:xfrm>
          <a:prstGeom prst="rect">
            <a:avLst/>
          </a:prstGeom>
        </p:spPr>
      </p:pic>
    </p:spTree>
    <p:custDataLst>
      <p:tags r:id="rId1"/>
    </p:custDataLst>
    <p:extLst>
      <p:ext uri="{BB962C8B-B14F-4D97-AF65-F5344CB8AC3E}">
        <p14:creationId xmlns:p14="http://schemas.microsoft.com/office/powerpoint/2010/main" val="95643721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_contents_1">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 y="1079999"/>
            <a:ext cx="9143407" cy="2983306"/>
          </a:xfrm>
          <a:prstGeom prst="rect">
            <a:avLst/>
          </a:prstGeom>
        </p:spPr>
      </p:pic>
      <p:pic>
        <p:nvPicPr>
          <p:cNvPr id="9" name="Imag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2859" y="340927"/>
            <a:ext cx="928567" cy="397748"/>
          </a:xfrm>
          <a:prstGeom prst="rect">
            <a:avLst/>
          </a:prstGeom>
        </p:spPr>
      </p:pic>
      <p:sp>
        <p:nvSpPr>
          <p:cNvPr id="5" name="Rectangle 4"/>
          <p:cNvSpPr/>
          <p:nvPr userDrawn="1"/>
        </p:nvSpPr>
        <p:spPr>
          <a:xfrm>
            <a:off x="1770969" y="1825436"/>
            <a:ext cx="1822263" cy="1492562"/>
          </a:xfrm>
          <a:prstGeom prst="rect">
            <a:avLst/>
          </a:prstGeom>
          <a:solidFill>
            <a:srgbClr val="1050A3"/>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a:solidFill>
                <a:prstClr val="white"/>
              </a:solidFill>
              <a:latin typeface="Arial" panose="020B0604020202020204" pitchFamily="34" charset="0"/>
              <a:cs typeface="Arial" panose="020B0604020202020204" pitchFamily="34" charset="0"/>
            </a:endParaRPr>
          </a:p>
        </p:txBody>
      </p:sp>
      <p:sp>
        <p:nvSpPr>
          <p:cNvPr id="11" name="Rectangle 10"/>
          <p:cNvSpPr/>
          <p:nvPr userDrawn="1"/>
        </p:nvSpPr>
        <p:spPr>
          <a:xfrm>
            <a:off x="3663423" y="1825436"/>
            <a:ext cx="1822263" cy="1492562"/>
          </a:xfrm>
          <a:prstGeom prst="rect">
            <a:avLst/>
          </a:prstGeom>
          <a:solidFill>
            <a:srgbClr val="1050A3"/>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a:solidFill>
                <a:prstClr val="white"/>
              </a:solidFill>
              <a:latin typeface="Arial" panose="020B0604020202020204" pitchFamily="34" charset="0"/>
              <a:cs typeface="Arial" panose="020B0604020202020204" pitchFamily="34" charset="0"/>
            </a:endParaRPr>
          </a:p>
        </p:txBody>
      </p:sp>
      <p:sp>
        <p:nvSpPr>
          <p:cNvPr id="12" name="Rectangle 11"/>
          <p:cNvSpPr/>
          <p:nvPr userDrawn="1"/>
        </p:nvSpPr>
        <p:spPr>
          <a:xfrm>
            <a:off x="5555876" y="1825436"/>
            <a:ext cx="1822263" cy="1492562"/>
          </a:xfrm>
          <a:prstGeom prst="rect">
            <a:avLst/>
          </a:prstGeom>
          <a:solidFill>
            <a:srgbClr val="1050A3"/>
          </a:solidFill>
          <a:ln>
            <a:noFill/>
          </a:ln>
        </p:spPr>
        <p:style>
          <a:lnRef idx="2">
            <a:schemeClr val="accent1">
              <a:shade val="50000"/>
            </a:schemeClr>
          </a:lnRef>
          <a:fillRef idx="1">
            <a:schemeClr val="accent1"/>
          </a:fillRef>
          <a:effectRef idx="0">
            <a:schemeClr val="accent1"/>
          </a:effectRef>
          <a:fontRef idx="minor">
            <a:schemeClr val="lt1"/>
          </a:fontRef>
        </p:style>
        <p:txBody>
          <a:bodyPr lIns="68389" tIns="34196" rIns="68389" bIns="34196" rtlCol="0" anchor="ctr"/>
          <a:lstStyle/>
          <a:p>
            <a:pPr algn="ctr" defTabSz="341957"/>
            <a:endParaRPr lang="fr-FR" sz="1300">
              <a:solidFill>
                <a:prstClr val="white"/>
              </a:solidFill>
              <a:latin typeface="Arial" panose="020B0604020202020204" pitchFamily="34" charset="0"/>
              <a:cs typeface="Arial" panose="020B0604020202020204" pitchFamily="34" charset="0"/>
            </a:endParaRPr>
          </a:p>
        </p:txBody>
      </p:sp>
      <p:sp>
        <p:nvSpPr>
          <p:cNvPr id="6" name="ZoneTexte 5"/>
          <p:cNvSpPr txBox="1"/>
          <p:nvPr userDrawn="1"/>
        </p:nvSpPr>
        <p:spPr>
          <a:xfrm>
            <a:off x="596" y="0"/>
            <a:ext cx="9142809" cy="1080128"/>
          </a:xfrm>
          <a:prstGeom prst="rect">
            <a:avLst/>
          </a:prstGeom>
          <a:noFill/>
        </p:spPr>
        <p:txBody>
          <a:bodyPr wrap="square" lIns="68389" tIns="34196" rIns="68389" bIns="34196" rtlCol="0" anchor="ctr">
            <a:noAutofit/>
          </a:bodyPr>
          <a:lstStyle/>
          <a:p>
            <a:pPr algn="ctr" defTabSz="341957"/>
            <a:r>
              <a:rPr lang="fr-FR" sz="2200" b="1" dirty="0">
                <a:solidFill>
                  <a:srgbClr val="1050A3"/>
                </a:solidFill>
                <a:latin typeface="Arial" panose="020B0604020202020204" pitchFamily="34" charset="0"/>
                <a:cs typeface="Arial" panose="020B0604020202020204" pitchFamily="34" charset="0"/>
              </a:rPr>
              <a:t>TABLE OF CONTENTS</a:t>
            </a:r>
          </a:p>
        </p:txBody>
      </p:sp>
      <p:sp>
        <p:nvSpPr>
          <p:cNvPr id="14" name="ZoneTexte 13"/>
          <p:cNvSpPr txBox="1"/>
          <p:nvPr userDrawn="1"/>
        </p:nvSpPr>
        <p:spPr>
          <a:xfrm>
            <a:off x="1770969" y="1825370"/>
            <a:ext cx="1822263" cy="561119"/>
          </a:xfrm>
          <a:prstGeom prst="rect">
            <a:avLst/>
          </a:prstGeom>
          <a:noFill/>
        </p:spPr>
        <p:txBody>
          <a:bodyPr wrap="square" lIns="234254" tIns="212713" rIns="68389" bIns="34196" rtlCol="0" anchor="t">
            <a:noAutofit/>
          </a:bodyPr>
          <a:lstStyle/>
          <a:p>
            <a:pPr defTabSz="341957"/>
            <a:r>
              <a:rPr lang="fr-FR" sz="2200" b="1" dirty="0">
                <a:solidFill>
                  <a:prstClr val="white"/>
                </a:solidFill>
                <a:latin typeface="Arial" panose="020B0604020202020204" pitchFamily="34" charset="0"/>
                <a:cs typeface="Arial" panose="020B0604020202020204" pitchFamily="34" charset="0"/>
              </a:rPr>
              <a:t>1.</a:t>
            </a:r>
          </a:p>
        </p:txBody>
      </p:sp>
      <p:sp>
        <p:nvSpPr>
          <p:cNvPr id="15" name="ZoneTexte 14"/>
          <p:cNvSpPr txBox="1"/>
          <p:nvPr userDrawn="1"/>
        </p:nvSpPr>
        <p:spPr>
          <a:xfrm>
            <a:off x="3663423" y="1825370"/>
            <a:ext cx="1822263" cy="561119"/>
          </a:xfrm>
          <a:prstGeom prst="rect">
            <a:avLst/>
          </a:prstGeom>
          <a:noFill/>
        </p:spPr>
        <p:txBody>
          <a:bodyPr wrap="square" lIns="234254" tIns="212713" rIns="68389" bIns="34196" rtlCol="0" anchor="t">
            <a:noAutofit/>
          </a:bodyPr>
          <a:lstStyle/>
          <a:p>
            <a:pPr defTabSz="341957"/>
            <a:r>
              <a:rPr lang="fr-FR" sz="2200" b="1" dirty="0">
                <a:solidFill>
                  <a:prstClr val="white"/>
                </a:solidFill>
                <a:latin typeface="Arial" panose="020B0604020202020204" pitchFamily="34" charset="0"/>
                <a:cs typeface="Arial" panose="020B0604020202020204" pitchFamily="34" charset="0"/>
              </a:rPr>
              <a:t>2.</a:t>
            </a:r>
          </a:p>
        </p:txBody>
      </p:sp>
      <p:sp>
        <p:nvSpPr>
          <p:cNvPr id="16" name="ZoneTexte 15"/>
          <p:cNvSpPr txBox="1"/>
          <p:nvPr userDrawn="1"/>
        </p:nvSpPr>
        <p:spPr>
          <a:xfrm>
            <a:off x="5555876" y="1825370"/>
            <a:ext cx="1822263" cy="561119"/>
          </a:xfrm>
          <a:prstGeom prst="rect">
            <a:avLst/>
          </a:prstGeom>
          <a:noFill/>
        </p:spPr>
        <p:txBody>
          <a:bodyPr wrap="square" lIns="234254" tIns="212713" rIns="68389" bIns="34196" rtlCol="0" anchor="t">
            <a:noAutofit/>
          </a:bodyPr>
          <a:lstStyle/>
          <a:p>
            <a:pPr defTabSz="341957"/>
            <a:r>
              <a:rPr lang="fr-FR" sz="2200" b="1" dirty="0">
                <a:solidFill>
                  <a:prstClr val="white"/>
                </a:solidFill>
                <a:latin typeface="Arial" panose="020B0604020202020204" pitchFamily="34" charset="0"/>
                <a:cs typeface="Arial" panose="020B0604020202020204" pitchFamily="34" charset="0"/>
              </a:rPr>
              <a:t>3.</a:t>
            </a:r>
          </a:p>
        </p:txBody>
      </p:sp>
      <p:sp>
        <p:nvSpPr>
          <p:cNvPr id="17" name="Espace réservé du texte 20"/>
          <p:cNvSpPr>
            <a:spLocks noGrp="1"/>
          </p:cNvSpPr>
          <p:nvPr>
            <p:ph type="body" sz="quarter" idx="15" hasCustomPrompt="1"/>
          </p:nvPr>
        </p:nvSpPr>
        <p:spPr>
          <a:xfrm>
            <a:off x="1770969" y="2477761"/>
            <a:ext cx="1822263" cy="730558"/>
          </a:xfrm>
          <a:prstGeom prst="rect">
            <a:avLst/>
          </a:prstGeom>
          <a:noFill/>
        </p:spPr>
        <p:txBody>
          <a:bodyPr wrap="square" lIns="234254" tIns="0" rIns="0" bIns="0" rtlCol="0" anchor="t">
            <a:noAutofit/>
          </a:bodyPr>
          <a:lstStyle>
            <a:lvl1pPr marL="0" indent="0" defTabSz="341957">
              <a:buNone/>
              <a:defRPr lang="fr-FR" sz="1200" b="1" i="0" dirty="0" smtClean="0">
                <a:solidFill>
                  <a:schemeClr val="bg1"/>
                </a:solidFill>
                <a:latin typeface="Arial" panose="020B0604020202020204" pitchFamily="34" charset="0"/>
                <a:cs typeface="Arial" panose="020B0604020202020204" pitchFamily="34" charset="0"/>
              </a:defRPr>
            </a:lvl1pPr>
          </a:lstStyle>
          <a:p>
            <a:pPr marL="0" lvl="0" defTabSz="341957"/>
            <a:r>
              <a:rPr lang="fr-FR" dirty="0"/>
              <a:t>First </a:t>
            </a:r>
            <a:r>
              <a:rPr lang="fr-FR" dirty="0" err="1"/>
              <a:t>chapter</a:t>
            </a:r>
            <a:endParaRPr lang="fr-FR" dirty="0"/>
          </a:p>
        </p:txBody>
      </p:sp>
      <p:sp>
        <p:nvSpPr>
          <p:cNvPr id="18" name="Espace réservé du texte 20"/>
          <p:cNvSpPr>
            <a:spLocks noGrp="1"/>
          </p:cNvSpPr>
          <p:nvPr>
            <p:ph type="body" sz="quarter" idx="16" hasCustomPrompt="1"/>
          </p:nvPr>
        </p:nvSpPr>
        <p:spPr>
          <a:xfrm>
            <a:off x="3660869" y="2477761"/>
            <a:ext cx="1822263" cy="730558"/>
          </a:xfrm>
          <a:prstGeom prst="rect">
            <a:avLst/>
          </a:prstGeom>
          <a:noFill/>
        </p:spPr>
        <p:txBody>
          <a:bodyPr wrap="square" lIns="234254" tIns="0" rIns="0" bIns="0" rtlCol="0" anchor="t">
            <a:noAutofit/>
          </a:bodyPr>
          <a:lstStyle>
            <a:lvl1pPr marL="0" indent="0" defTabSz="341957">
              <a:buNone/>
              <a:defRPr lang="fr-FR" sz="1200" b="1" i="0" baseline="0" dirty="0" smtClean="0">
                <a:solidFill>
                  <a:schemeClr val="bg1"/>
                </a:solidFill>
                <a:latin typeface="Arial" panose="020B0604020202020204" pitchFamily="34" charset="0"/>
                <a:cs typeface="Arial" panose="020B0604020202020204" pitchFamily="34" charset="0"/>
              </a:defRPr>
            </a:lvl1pPr>
          </a:lstStyle>
          <a:p>
            <a:pPr marL="0" lvl="0" defTabSz="341957"/>
            <a:r>
              <a:rPr lang="fr-FR" dirty="0"/>
              <a:t>Second  </a:t>
            </a:r>
            <a:r>
              <a:rPr lang="fr-FR" dirty="0" err="1"/>
              <a:t>Chapter</a:t>
            </a:r>
            <a:endParaRPr lang="fr-FR" dirty="0"/>
          </a:p>
        </p:txBody>
      </p:sp>
      <p:sp>
        <p:nvSpPr>
          <p:cNvPr id="19" name="Espace réservé du texte 20"/>
          <p:cNvSpPr>
            <a:spLocks noGrp="1"/>
          </p:cNvSpPr>
          <p:nvPr>
            <p:ph type="body" sz="quarter" idx="17" hasCustomPrompt="1"/>
          </p:nvPr>
        </p:nvSpPr>
        <p:spPr>
          <a:xfrm>
            <a:off x="5555876" y="2477761"/>
            <a:ext cx="1822263" cy="730558"/>
          </a:xfrm>
          <a:prstGeom prst="rect">
            <a:avLst/>
          </a:prstGeom>
          <a:noFill/>
        </p:spPr>
        <p:txBody>
          <a:bodyPr wrap="square" lIns="234254" tIns="0" rIns="0" bIns="0" rtlCol="0" anchor="t">
            <a:noAutofit/>
          </a:bodyPr>
          <a:lstStyle>
            <a:lvl1pPr marL="0" indent="0" defTabSz="341957">
              <a:buNone/>
              <a:defRPr lang="fr-FR" sz="1200" b="1" i="0" dirty="0" smtClean="0">
                <a:solidFill>
                  <a:schemeClr val="bg1"/>
                </a:solidFill>
                <a:latin typeface="Arial" panose="020B0604020202020204" pitchFamily="34" charset="0"/>
                <a:cs typeface="Arial" panose="020B0604020202020204" pitchFamily="34" charset="0"/>
              </a:defRPr>
            </a:lvl1pPr>
          </a:lstStyle>
          <a:p>
            <a:pPr marL="0" lvl="0" defTabSz="341957"/>
            <a:r>
              <a:rPr lang="fr-FR" dirty="0" err="1"/>
              <a:t>Third</a:t>
            </a:r>
            <a:r>
              <a:rPr lang="fr-FR" dirty="0"/>
              <a:t> </a:t>
            </a:r>
            <a:r>
              <a:rPr lang="fr-FR" dirty="0" err="1"/>
              <a:t>chapter</a:t>
            </a:r>
            <a:endParaRPr lang="fr-FR" dirty="0"/>
          </a:p>
        </p:txBody>
      </p:sp>
    </p:spTree>
    <p:custDataLst>
      <p:tags r:id="rId1"/>
    </p:custDataLst>
    <p:extLst>
      <p:ext uri="{BB962C8B-B14F-4D97-AF65-F5344CB8AC3E}">
        <p14:creationId xmlns:p14="http://schemas.microsoft.com/office/powerpoint/2010/main" val="263561887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able_contents_3">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A02793AD-A49E-4DB5-AA2B-9DA048A68B97}"/>
              </a:ext>
            </a:extLst>
          </p:cNvPr>
          <p:cNvSpPr>
            <a:spLocks noGrp="1"/>
          </p:cNvSpPr>
          <p:nvPr>
            <p:ph type="pic" sz="quarter" idx="29"/>
          </p:nvPr>
        </p:nvSpPr>
        <p:spPr>
          <a:xfrm>
            <a:off x="1" y="0"/>
            <a:ext cx="3907122" cy="5143500"/>
          </a:xfrm>
          <a:prstGeom prst="rect">
            <a:avLst/>
          </a:prstGeom>
          <a:solidFill>
            <a:schemeClr val="bg1">
              <a:lumMod val="95000"/>
            </a:schemeClr>
          </a:solidFill>
        </p:spPr>
        <p:txBody>
          <a:bodyPr lIns="68389" tIns="34196" rIns="68389" bIns="34196"/>
          <a:lstStyle>
            <a:lvl1pPr>
              <a:defRPr i="0">
                <a:latin typeface="Arial" panose="020B0604020202020204" pitchFamily="34" charset="0"/>
                <a:cs typeface="Arial" panose="020B0604020202020204" pitchFamily="34" charset="0"/>
              </a:defRPr>
            </a:lvl1pPr>
          </a:lstStyle>
          <a:p>
            <a:r>
              <a:rPr lang="fr-FR"/>
              <a:t>Cliquez sur l'icône pour ajouter une image</a:t>
            </a:r>
          </a:p>
        </p:txBody>
      </p:sp>
      <p:sp>
        <p:nvSpPr>
          <p:cNvPr id="12" name="Espace réservé du texte 11"/>
          <p:cNvSpPr>
            <a:spLocks noGrp="1"/>
          </p:cNvSpPr>
          <p:nvPr>
            <p:ph type="body" sz="quarter" idx="19" hasCustomPrompt="1"/>
          </p:nvPr>
        </p:nvSpPr>
        <p:spPr>
          <a:xfrm>
            <a:off x="3914265" y="1259343"/>
            <a:ext cx="4860033" cy="368758"/>
          </a:xfrm>
          <a:prstGeom prst="rect">
            <a:avLst/>
          </a:prstGeom>
        </p:spPr>
        <p:txBody>
          <a:bodyPr lIns="1157805" tIns="34196" rIns="68389" bIns="34196" anchor="b" anchorCtr="0"/>
          <a:lstStyle>
            <a:lvl1pPr marL="0" indent="0">
              <a:buNone/>
              <a:defRPr sz="2200" b="1" i="0">
                <a:solidFill>
                  <a:srgbClr val="1050A3"/>
                </a:solidFill>
                <a:latin typeface="Arial" panose="020B0604020202020204" pitchFamily="34" charset="0"/>
                <a:cs typeface="Arial" panose="020B0604020202020204" pitchFamily="34" charset="0"/>
              </a:defRPr>
            </a:lvl1pPr>
          </a:lstStyle>
          <a:p>
            <a:pPr lvl="0"/>
            <a:r>
              <a:rPr lang="fr-FR" dirty="0"/>
              <a:t>TABLE OF CONTENTS</a:t>
            </a:r>
          </a:p>
        </p:txBody>
      </p:sp>
      <p:sp>
        <p:nvSpPr>
          <p:cNvPr id="16" name="Espace réservé du texte 11"/>
          <p:cNvSpPr>
            <a:spLocks noGrp="1"/>
          </p:cNvSpPr>
          <p:nvPr>
            <p:ph type="body" sz="quarter" idx="20" hasCustomPrompt="1"/>
          </p:nvPr>
        </p:nvSpPr>
        <p:spPr>
          <a:xfrm>
            <a:off x="3914270" y="1853071"/>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1.</a:t>
            </a:r>
          </a:p>
        </p:txBody>
      </p:sp>
      <p:sp>
        <p:nvSpPr>
          <p:cNvPr id="17" name="Espace réservé du texte 11"/>
          <p:cNvSpPr>
            <a:spLocks noGrp="1"/>
          </p:cNvSpPr>
          <p:nvPr>
            <p:ph type="body" sz="quarter" idx="21" hasCustomPrompt="1"/>
          </p:nvPr>
        </p:nvSpPr>
        <p:spPr>
          <a:xfrm>
            <a:off x="5394724" y="1846183"/>
            <a:ext cx="3379574" cy="234094"/>
          </a:xfrm>
          <a:prstGeom prst="rect">
            <a:avLst/>
          </a:prstGeom>
        </p:spPr>
        <p:txBody>
          <a:bodyPr lIns="0" tIns="34196" rIns="68389" bIns="34196" anchor="ctr">
            <a:spAutoFit/>
          </a:bodyPr>
          <a:lstStyle>
            <a:lvl1pPr marL="0" indent="0">
              <a:buNone/>
              <a:defRPr sz="12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fr-FR" dirty="0"/>
              <a:t>First </a:t>
            </a:r>
            <a:r>
              <a:rPr lang="fr-FR" dirty="0" err="1"/>
              <a:t>chapter</a:t>
            </a:r>
            <a:endParaRPr lang="fr-FR" dirty="0"/>
          </a:p>
        </p:txBody>
      </p:sp>
      <p:sp>
        <p:nvSpPr>
          <p:cNvPr id="20" name="Espace réservé du texte 11"/>
          <p:cNvSpPr>
            <a:spLocks noGrp="1"/>
          </p:cNvSpPr>
          <p:nvPr>
            <p:ph type="body" sz="quarter" idx="22" hasCustomPrompt="1"/>
          </p:nvPr>
        </p:nvSpPr>
        <p:spPr>
          <a:xfrm>
            <a:off x="3914270" y="2312278"/>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2.</a:t>
            </a:r>
          </a:p>
        </p:txBody>
      </p:sp>
      <p:sp>
        <p:nvSpPr>
          <p:cNvPr id="21" name="Espace réservé du texte 11"/>
          <p:cNvSpPr>
            <a:spLocks noGrp="1"/>
          </p:cNvSpPr>
          <p:nvPr>
            <p:ph type="body" sz="quarter" idx="23" hasCustomPrompt="1"/>
          </p:nvPr>
        </p:nvSpPr>
        <p:spPr>
          <a:xfrm>
            <a:off x="5394724" y="2305391"/>
            <a:ext cx="3379574" cy="234094"/>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200" b="0" i="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a:t>Second </a:t>
            </a:r>
            <a:r>
              <a:rPr lang="fr-FR" dirty="0" err="1"/>
              <a:t>chapter</a:t>
            </a:r>
            <a:endParaRPr lang="fr-FR" dirty="0"/>
          </a:p>
        </p:txBody>
      </p:sp>
      <p:sp>
        <p:nvSpPr>
          <p:cNvPr id="22" name="Espace réservé du texte 11"/>
          <p:cNvSpPr>
            <a:spLocks noGrp="1"/>
          </p:cNvSpPr>
          <p:nvPr>
            <p:ph type="body" sz="quarter" idx="24" hasCustomPrompt="1"/>
          </p:nvPr>
        </p:nvSpPr>
        <p:spPr>
          <a:xfrm>
            <a:off x="3914270" y="2783649"/>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3.</a:t>
            </a:r>
          </a:p>
        </p:txBody>
      </p:sp>
      <p:sp>
        <p:nvSpPr>
          <p:cNvPr id="23" name="Espace réservé du texte 11"/>
          <p:cNvSpPr>
            <a:spLocks noGrp="1"/>
          </p:cNvSpPr>
          <p:nvPr>
            <p:ph type="body" sz="quarter" idx="25" hasCustomPrompt="1"/>
          </p:nvPr>
        </p:nvSpPr>
        <p:spPr>
          <a:xfrm>
            <a:off x="5394724" y="2776762"/>
            <a:ext cx="3379574" cy="234094"/>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200" b="0" i="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err="1"/>
              <a:t>Third</a:t>
            </a:r>
            <a:r>
              <a:rPr lang="fr-FR" dirty="0"/>
              <a:t> </a:t>
            </a:r>
            <a:r>
              <a:rPr lang="fr-FR" dirty="0" err="1"/>
              <a:t>chapter</a:t>
            </a:r>
            <a:endParaRPr lang="fr-FR" dirty="0"/>
          </a:p>
        </p:txBody>
      </p:sp>
      <p:sp>
        <p:nvSpPr>
          <p:cNvPr id="24" name="Espace réservé du texte 11"/>
          <p:cNvSpPr>
            <a:spLocks noGrp="1"/>
          </p:cNvSpPr>
          <p:nvPr>
            <p:ph type="body" sz="quarter" idx="26" hasCustomPrompt="1"/>
          </p:nvPr>
        </p:nvSpPr>
        <p:spPr>
          <a:xfrm>
            <a:off x="3914270" y="3255021"/>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4.</a:t>
            </a:r>
          </a:p>
        </p:txBody>
      </p:sp>
      <p:sp>
        <p:nvSpPr>
          <p:cNvPr id="26" name="Espace réservé du texte 11"/>
          <p:cNvSpPr>
            <a:spLocks noGrp="1"/>
          </p:cNvSpPr>
          <p:nvPr>
            <p:ph type="body" sz="quarter" idx="27" hasCustomPrompt="1"/>
          </p:nvPr>
        </p:nvSpPr>
        <p:spPr>
          <a:xfrm>
            <a:off x="5394724" y="3248133"/>
            <a:ext cx="3379574" cy="234094"/>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200" b="0" i="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err="1"/>
              <a:t>Fourth</a:t>
            </a:r>
            <a:r>
              <a:rPr lang="fr-FR" dirty="0"/>
              <a:t> </a:t>
            </a:r>
            <a:r>
              <a:rPr lang="fr-FR" dirty="0" err="1"/>
              <a:t>chapter</a:t>
            </a:r>
            <a:endParaRPr lang="fr-FR" dirty="0"/>
          </a:p>
        </p:txBody>
      </p:sp>
      <p:pic>
        <p:nvPicPr>
          <p:cNvPr id="19" name="Image 18">
            <a:extLst>
              <a:ext uri="{FF2B5EF4-FFF2-40B4-BE49-F238E27FC236}">
                <a16:creationId xmlns:a16="http://schemas.microsoft.com/office/drawing/2014/main" id="{88A3084C-B992-40B8-9D25-3D5790CAFA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4207" y="4666497"/>
            <a:ext cx="1272335" cy="189777"/>
          </a:xfrm>
          <a:prstGeom prst="rect">
            <a:avLst/>
          </a:prstGeom>
        </p:spPr>
      </p:pic>
    </p:spTree>
    <p:custDataLst>
      <p:tags r:id="rId1"/>
    </p:custDataLst>
    <p:extLst>
      <p:ext uri="{BB962C8B-B14F-4D97-AF65-F5344CB8AC3E}">
        <p14:creationId xmlns:p14="http://schemas.microsoft.com/office/powerpoint/2010/main" val="88200482"/>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le_contents_4">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AB629A15-A7D0-4458-9F04-4FD03B06278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3913293" cy="5143500"/>
          </a:xfrm>
          <a:prstGeom prst="rect">
            <a:avLst/>
          </a:prstGeom>
        </p:spPr>
      </p:pic>
      <p:sp>
        <p:nvSpPr>
          <p:cNvPr id="12" name="Espace réservé du texte 11"/>
          <p:cNvSpPr>
            <a:spLocks noGrp="1"/>
          </p:cNvSpPr>
          <p:nvPr>
            <p:ph type="body" sz="quarter" idx="19" hasCustomPrompt="1"/>
          </p:nvPr>
        </p:nvSpPr>
        <p:spPr>
          <a:xfrm>
            <a:off x="3914265" y="1259343"/>
            <a:ext cx="4860033" cy="368758"/>
          </a:xfrm>
          <a:prstGeom prst="rect">
            <a:avLst/>
          </a:prstGeom>
        </p:spPr>
        <p:txBody>
          <a:bodyPr lIns="1157805" tIns="34196" rIns="68389" bIns="34196" anchor="b" anchorCtr="0"/>
          <a:lstStyle>
            <a:lvl1pPr marL="0" indent="0">
              <a:buNone/>
              <a:defRPr sz="2200" b="1" i="0">
                <a:solidFill>
                  <a:srgbClr val="1050A3"/>
                </a:solidFill>
                <a:latin typeface="Arial" panose="020B0604020202020204" pitchFamily="34" charset="0"/>
                <a:cs typeface="Arial" panose="020B0604020202020204" pitchFamily="34" charset="0"/>
              </a:defRPr>
            </a:lvl1pPr>
          </a:lstStyle>
          <a:p>
            <a:pPr lvl="0"/>
            <a:r>
              <a:rPr lang="fr-FR" dirty="0"/>
              <a:t>TABLE OF CONTENTS</a:t>
            </a:r>
          </a:p>
        </p:txBody>
      </p:sp>
      <p:sp>
        <p:nvSpPr>
          <p:cNvPr id="16" name="Espace réservé du texte 11"/>
          <p:cNvSpPr>
            <a:spLocks noGrp="1"/>
          </p:cNvSpPr>
          <p:nvPr>
            <p:ph type="body" sz="quarter" idx="20" hasCustomPrompt="1"/>
          </p:nvPr>
        </p:nvSpPr>
        <p:spPr>
          <a:xfrm>
            <a:off x="3914270" y="1853071"/>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1.</a:t>
            </a:r>
          </a:p>
        </p:txBody>
      </p:sp>
      <p:sp>
        <p:nvSpPr>
          <p:cNvPr id="17" name="Espace réservé du texte 11"/>
          <p:cNvSpPr>
            <a:spLocks noGrp="1"/>
          </p:cNvSpPr>
          <p:nvPr>
            <p:ph type="body" sz="quarter" idx="21" hasCustomPrompt="1"/>
          </p:nvPr>
        </p:nvSpPr>
        <p:spPr>
          <a:xfrm>
            <a:off x="5394724" y="1846183"/>
            <a:ext cx="3379574" cy="234094"/>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200" b="0" i="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a:t>First </a:t>
            </a:r>
            <a:r>
              <a:rPr lang="fr-FR" dirty="0" err="1"/>
              <a:t>chapter</a:t>
            </a:r>
            <a:endParaRPr lang="fr-FR" dirty="0"/>
          </a:p>
        </p:txBody>
      </p:sp>
      <p:sp>
        <p:nvSpPr>
          <p:cNvPr id="20" name="Espace réservé du texte 11"/>
          <p:cNvSpPr>
            <a:spLocks noGrp="1"/>
          </p:cNvSpPr>
          <p:nvPr>
            <p:ph type="body" sz="quarter" idx="22" hasCustomPrompt="1"/>
          </p:nvPr>
        </p:nvSpPr>
        <p:spPr>
          <a:xfrm>
            <a:off x="3914270" y="2312278"/>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2.</a:t>
            </a:r>
          </a:p>
        </p:txBody>
      </p:sp>
      <p:sp>
        <p:nvSpPr>
          <p:cNvPr id="21" name="Espace réservé du texte 11"/>
          <p:cNvSpPr>
            <a:spLocks noGrp="1"/>
          </p:cNvSpPr>
          <p:nvPr>
            <p:ph type="body" sz="quarter" idx="23" hasCustomPrompt="1"/>
          </p:nvPr>
        </p:nvSpPr>
        <p:spPr>
          <a:xfrm>
            <a:off x="5394724" y="2305391"/>
            <a:ext cx="3379574" cy="234094"/>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200" b="0" i="0" baseline="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a:t>Second </a:t>
            </a:r>
            <a:r>
              <a:rPr lang="fr-FR" dirty="0" err="1"/>
              <a:t>chapter</a:t>
            </a:r>
            <a:endParaRPr lang="fr-FR" dirty="0"/>
          </a:p>
        </p:txBody>
      </p:sp>
      <p:sp>
        <p:nvSpPr>
          <p:cNvPr id="22" name="Espace réservé du texte 11"/>
          <p:cNvSpPr>
            <a:spLocks noGrp="1"/>
          </p:cNvSpPr>
          <p:nvPr>
            <p:ph type="body" sz="quarter" idx="24" hasCustomPrompt="1"/>
          </p:nvPr>
        </p:nvSpPr>
        <p:spPr>
          <a:xfrm>
            <a:off x="3914270" y="2783649"/>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3.</a:t>
            </a:r>
          </a:p>
        </p:txBody>
      </p:sp>
      <p:sp>
        <p:nvSpPr>
          <p:cNvPr id="23" name="Espace réservé du texte 11"/>
          <p:cNvSpPr>
            <a:spLocks noGrp="1"/>
          </p:cNvSpPr>
          <p:nvPr>
            <p:ph type="body" sz="quarter" idx="25" hasCustomPrompt="1"/>
          </p:nvPr>
        </p:nvSpPr>
        <p:spPr>
          <a:xfrm>
            <a:off x="5394724" y="2776762"/>
            <a:ext cx="3379574" cy="234094"/>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200" b="0" i="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err="1"/>
              <a:t>Third</a:t>
            </a:r>
            <a:r>
              <a:rPr lang="fr-FR" dirty="0"/>
              <a:t> </a:t>
            </a:r>
            <a:r>
              <a:rPr lang="fr-FR" dirty="0" err="1"/>
              <a:t>chapter</a:t>
            </a:r>
            <a:endParaRPr lang="fr-FR" dirty="0"/>
          </a:p>
        </p:txBody>
      </p:sp>
      <p:sp>
        <p:nvSpPr>
          <p:cNvPr id="24" name="Espace réservé du texte 11"/>
          <p:cNvSpPr>
            <a:spLocks noGrp="1"/>
          </p:cNvSpPr>
          <p:nvPr>
            <p:ph type="body" sz="quarter" idx="26" hasCustomPrompt="1"/>
          </p:nvPr>
        </p:nvSpPr>
        <p:spPr>
          <a:xfrm>
            <a:off x="3914270" y="3255021"/>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4.</a:t>
            </a:r>
          </a:p>
        </p:txBody>
      </p:sp>
      <p:sp>
        <p:nvSpPr>
          <p:cNvPr id="26" name="Espace réservé du texte 11"/>
          <p:cNvSpPr>
            <a:spLocks noGrp="1"/>
          </p:cNvSpPr>
          <p:nvPr>
            <p:ph type="body" sz="quarter" idx="27" hasCustomPrompt="1"/>
          </p:nvPr>
        </p:nvSpPr>
        <p:spPr>
          <a:xfrm>
            <a:off x="5394724" y="3248133"/>
            <a:ext cx="3379574" cy="234094"/>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200" b="0" i="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err="1"/>
              <a:t>Fourth</a:t>
            </a:r>
            <a:r>
              <a:rPr lang="fr-FR" dirty="0"/>
              <a:t> </a:t>
            </a:r>
            <a:r>
              <a:rPr lang="fr-FR" dirty="0" err="1"/>
              <a:t>chapter</a:t>
            </a:r>
            <a:endParaRPr lang="fr-FR" dirty="0"/>
          </a:p>
        </p:txBody>
      </p:sp>
      <p:pic>
        <p:nvPicPr>
          <p:cNvPr id="19" name="Image 18">
            <a:extLst>
              <a:ext uri="{FF2B5EF4-FFF2-40B4-BE49-F238E27FC236}">
                <a16:creationId xmlns:a16="http://schemas.microsoft.com/office/drawing/2014/main" id="{88A3084C-B992-40B8-9D25-3D5790CAFA7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4207" y="4666497"/>
            <a:ext cx="1272335" cy="189777"/>
          </a:xfrm>
          <a:prstGeom prst="rect">
            <a:avLst/>
          </a:prstGeom>
        </p:spPr>
      </p:pic>
    </p:spTree>
    <p:custDataLst>
      <p:tags r:id="rId1"/>
    </p:custDataLst>
    <p:extLst>
      <p:ext uri="{BB962C8B-B14F-4D97-AF65-F5344CB8AC3E}">
        <p14:creationId xmlns:p14="http://schemas.microsoft.com/office/powerpoint/2010/main" val="378106577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le_contents_6">
    <p:spTree>
      <p:nvGrpSpPr>
        <p:cNvPr id="1" name=""/>
        <p:cNvGrpSpPr/>
        <p:nvPr/>
      </p:nvGrpSpPr>
      <p:grpSpPr>
        <a:xfrm>
          <a:off x="0" y="0"/>
          <a:ext cx="0" cy="0"/>
          <a:chOff x="0" y="0"/>
          <a:chExt cx="0" cy="0"/>
        </a:xfrm>
      </p:grpSpPr>
      <p:sp>
        <p:nvSpPr>
          <p:cNvPr id="12" name="Espace réservé du texte 11"/>
          <p:cNvSpPr>
            <a:spLocks noGrp="1"/>
          </p:cNvSpPr>
          <p:nvPr>
            <p:ph type="body" sz="quarter" idx="19" hasCustomPrompt="1"/>
          </p:nvPr>
        </p:nvSpPr>
        <p:spPr>
          <a:xfrm>
            <a:off x="3914265" y="1259343"/>
            <a:ext cx="4860033" cy="368758"/>
          </a:xfrm>
          <a:prstGeom prst="rect">
            <a:avLst/>
          </a:prstGeom>
        </p:spPr>
        <p:txBody>
          <a:bodyPr lIns="1157805" tIns="34196" rIns="68389" bIns="34196" anchor="b" anchorCtr="0"/>
          <a:lstStyle>
            <a:lvl1pPr marL="0" indent="0">
              <a:buNone/>
              <a:defRPr sz="2200" b="1" i="0">
                <a:solidFill>
                  <a:srgbClr val="1050A3"/>
                </a:solidFill>
                <a:latin typeface="Arial" panose="020B0604020202020204" pitchFamily="34" charset="0"/>
                <a:cs typeface="Arial" panose="020B0604020202020204" pitchFamily="34" charset="0"/>
              </a:defRPr>
            </a:lvl1pPr>
          </a:lstStyle>
          <a:p>
            <a:pPr lvl="0"/>
            <a:r>
              <a:rPr lang="fr-FR" dirty="0"/>
              <a:t>TABLE OF CONTENTS</a:t>
            </a:r>
          </a:p>
        </p:txBody>
      </p:sp>
      <p:sp>
        <p:nvSpPr>
          <p:cNvPr id="16" name="Espace réservé du texte 11"/>
          <p:cNvSpPr>
            <a:spLocks noGrp="1"/>
          </p:cNvSpPr>
          <p:nvPr>
            <p:ph type="body" sz="quarter" idx="20" hasCustomPrompt="1"/>
          </p:nvPr>
        </p:nvSpPr>
        <p:spPr>
          <a:xfrm>
            <a:off x="3914270" y="1853071"/>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1.</a:t>
            </a:r>
          </a:p>
        </p:txBody>
      </p:sp>
      <p:sp>
        <p:nvSpPr>
          <p:cNvPr id="17" name="Espace réservé du texte 11"/>
          <p:cNvSpPr>
            <a:spLocks noGrp="1"/>
          </p:cNvSpPr>
          <p:nvPr>
            <p:ph type="body" sz="quarter" idx="21" hasCustomPrompt="1"/>
          </p:nvPr>
        </p:nvSpPr>
        <p:spPr>
          <a:xfrm>
            <a:off x="5394724" y="1838665"/>
            <a:ext cx="3379574" cy="249133"/>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300" b="0" i="0" baseline="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a:t>First </a:t>
            </a:r>
            <a:r>
              <a:rPr lang="fr-FR" dirty="0" err="1"/>
              <a:t>chapter</a:t>
            </a:r>
            <a:endParaRPr lang="fr-FR" dirty="0"/>
          </a:p>
        </p:txBody>
      </p:sp>
      <p:sp>
        <p:nvSpPr>
          <p:cNvPr id="20" name="Espace réservé du texte 11"/>
          <p:cNvSpPr>
            <a:spLocks noGrp="1"/>
          </p:cNvSpPr>
          <p:nvPr>
            <p:ph type="body" sz="quarter" idx="22" hasCustomPrompt="1"/>
          </p:nvPr>
        </p:nvSpPr>
        <p:spPr>
          <a:xfrm>
            <a:off x="3914270" y="2312278"/>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2.</a:t>
            </a:r>
          </a:p>
        </p:txBody>
      </p:sp>
      <p:sp>
        <p:nvSpPr>
          <p:cNvPr id="21" name="Espace réservé du texte 11"/>
          <p:cNvSpPr>
            <a:spLocks noGrp="1"/>
          </p:cNvSpPr>
          <p:nvPr>
            <p:ph type="body" sz="quarter" idx="23" hasCustomPrompt="1"/>
          </p:nvPr>
        </p:nvSpPr>
        <p:spPr>
          <a:xfrm>
            <a:off x="5394724" y="2297871"/>
            <a:ext cx="3379574" cy="249133"/>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300" b="0" i="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a:t>Second </a:t>
            </a:r>
            <a:r>
              <a:rPr lang="fr-FR" dirty="0" err="1"/>
              <a:t>chapter</a:t>
            </a:r>
            <a:endParaRPr lang="fr-FR" dirty="0"/>
          </a:p>
        </p:txBody>
      </p:sp>
      <p:sp>
        <p:nvSpPr>
          <p:cNvPr id="22" name="Espace réservé du texte 11"/>
          <p:cNvSpPr>
            <a:spLocks noGrp="1"/>
          </p:cNvSpPr>
          <p:nvPr>
            <p:ph type="body" sz="quarter" idx="24" hasCustomPrompt="1"/>
          </p:nvPr>
        </p:nvSpPr>
        <p:spPr>
          <a:xfrm>
            <a:off x="3914270" y="2783649"/>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3.</a:t>
            </a:r>
          </a:p>
        </p:txBody>
      </p:sp>
      <p:sp>
        <p:nvSpPr>
          <p:cNvPr id="23" name="Espace réservé du texte 11"/>
          <p:cNvSpPr>
            <a:spLocks noGrp="1"/>
          </p:cNvSpPr>
          <p:nvPr>
            <p:ph type="body" sz="quarter" idx="25" hasCustomPrompt="1"/>
          </p:nvPr>
        </p:nvSpPr>
        <p:spPr>
          <a:xfrm>
            <a:off x="5394724" y="2769242"/>
            <a:ext cx="3379574" cy="249133"/>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300" b="0" i="0" baseline="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err="1"/>
              <a:t>Third</a:t>
            </a:r>
            <a:r>
              <a:rPr lang="fr-FR" dirty="0"/>
              <a:t> </a:t>
            </a:r>
            <a:r>
              <a:rPr lang="fr-FR" dirty="0" err="1"/>
              <a:t>chapter</a:t>
            </a:r>
            <a:endParaRPr lang="fr-FR" dirty="0"/>
          </a:p>
        </p:txBody>
      </p:sp>
      <p:sp>
        <p:nvSpPr>
          <p:cNvPr id="24" name="Espace réservé du texte 11"/>
          <p:cNvSpPr>
            <a:spLocks noGrp="1"/>
          </p:cNvSpPr>
          <p:nvPr>
            <p:ph type="body" sz="quarter" idx="26" hasCustomPrompt="1"/>
          </p:nvPr>
        </p:nvSpPr>
        <p:spPr>
          <a:xfrm>
            <a:off x="3914270" y="3255021"/>
            <a:ext cx="1473461" cy="220327"/>
          </a:xfrm>
          <a:prstGeom prst="rect">
            <a:avLst/>
          </a:prstGeom>
        </p:spPr>
        <p:txBody>
          <a:bodyPr lIns="1157805" tIns="0" rIns="0" bIns="0" anchor="ctr"/>
          <a:lstStyle>
            <a:lvl1pPr marL="0" indent="0">
              <a:buNone/>
              <a:defRPr sz="1500" b="1" i="0">
                <a:solidFill>
                  <a:srgbClr val="1050A3"/>
                </a:solidFill>
                <a:latin typeface="Arial" panose="020B0604020202020204" pitchFamily="34" charset="0"/>
                <a:cs typeface="Arial" panose="020B0604020202020204" pitchFamily="34" charset="0"/>
              </a:defRPr>
            </a:lvl1pPr>
          </a:lstStyle>
          <a:p>
            <a:pPr lvl="0"/>
            <a:r>
              <a:rPr lang="fr-FR" dirty="0"/>
              <a:t>4.</a:t>
            </a:r>
          </a:p>
        </p:txBody>
      </p:sp>
      <p:sp>
        <p:nvSpPr>
          <p:cNvPr id="26" name="Espace réservé du texte 11"/>
          <p:cNvSpPr>
            <a:spLocks noGrp="1"/>
          </p:cNvSpPr>
          <p:nvPr>
            <p:ph type="body" sz="quarter" idx="27" hasCustomPrompt="1"/>
          </p:nvPr>
        </p:nvSpPr>
        <p:spPr>
          <a:xfrm>
            <a:off x="5394724" y="3240614"/>
            <a:ext cx="3379574" cy="249133"/>
          </a:xfrm>
          <a:prstGeom prst="rect">
            <a:avLst/>
          </a:prstGeom>
        </p:spPr>
        <p:txBody>
          <a:bodyPr lIns="0" tIns="34196" rIns="68389" bIns="34196" anchor="ctr">
            <a:spAutoFit/>
          </a:bodyPr>
          <a:lstStyle>
            <a:lvl1pPr marL="0" marR="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sz="1300" b="0" i="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r" defTabSz="341957" rtl="0" eaLnBrk="1" fontAlgn="auto" latinLnBrk="0" hangingPunct="1">
              <a:lnSpc>
                <a:spcPct val="90000"/>
              </a:lnSpc>
              <a:spcBef>
                <a:spcPts val="748"/>
              </a:spcBef>
              <a:spcAft>
                <a:spcPts val="0"/>
              </a:spcAft>
              <a:buClrTx/>
              <a:buSzTx/>
              <a:buFont typeface="Arial" panose="020B0604020202020204" pitchFamily="34" charset="0"/>
              <a:buNone/>
              <a:tabLst/>
              <a:defRPr/>
            </a:pPr>
            <a:r>
              <a:rPr lang="fr-FR" dirty="0" err="1"/>
              <a:t>Fourth</a:t>
            </a:r>
            <a:r>
              <a:rPr lang="fr-FR" dirty="0"/>
              <a:t> </a:t>
            </a:r>
            <a:r>
              <a:rPr lang="fr-FR" dirty="0" err="1"/>
              <a:t>chapter</a:t>
            </a:r>
            <a:endParaRPr lang="fr-FR" dirty="0"/>
          </a:p>
        </p:txBody>
      </p:sp>
      <p:pic>
        <p:nvPicPr>
          <p:cNvPr id="19" name="Image 18">
            <a:extLst>
              <a:ext uri="{FF2B5EF4-FFF2-40B4-BE49-F238E27FC236}">
                <a16:creationId xmlns:a16="http://schemas.microsoft.com/office/drawing/2014/main" id="{88A3084C-B992-40B8-9D25-3D5790CAFA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4207" y="4666497"/>
            <a:ext cx="1272335" cy="189777"/>
          </a:xfrm>
          <a:prstGeom prst="rect">
            <a:avLst/>
          </a:prstGeom>
        </p:spPr>
      </p:pic>
      <p:pic>
        <p:nvPicPr>
          <p:cNvPr id="15" name="Image 14">
            <a:extLst>
              <a:ext uri="{FF2B5EF4-FFF2-40B4-BE49-F238E27FC236}">
                <a16:creationId xmlns:a16="http://schemas.microsoft.com/office/drawing/2014/main" id="{15487EE0-77AE-414E-885B-39398186A19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39" r="31855"/>
          <a:stretch/>
        </p:blipFill>
        <p:spPr>
          <a:xfrm>
            <a:off x="2" y="0"/>
            <a:ext cx="3914265" cy="5153647"/>
          </a:xfrm>
          <a:prstGeom prst="rect">
            <a:avLst/>
          </a:prstGeom>
        </p:spPr>
      </p:pic>
    </p:spTree>
    <p:custDataLst>
      <p:tags r:id="rId1"/>
    </p:custDataLst>
    <p:extLst>
      <p:ext uri="{BB962C8B-B14F-4D97-AF65-F5344CB8AC3E}">
        <p14:creationId xmlns:p14="http://schemas.microsoft.com/office/powerpoint/2010/main" val="108895664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ransition">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3EC2047-B267-4CE0-B4CF-16521E46ED9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2273290" cy="5143500"/>
          </a:xfrm>
          <a:prstGeom prst="rect">
            <a:avLst/>
          </a:prstGeom>
        </p:spPr>
      </p:pic>
      <p:sp>
        <p:nvSpPr>
          <p:cNvPr id="12" name="Espace réservé du texte 11"/>
          <p:cNvSpPr>
            <a:spLocks noGrp="1"/>
          </p:cNvSpPr>
          <p:nvPr>
            <p:ph type="body" sz="quarter" idx="19" hasCustomPrompt="1"/>
          </p:nvPr>
        </p:nvSpPr>
        <p:spPr>
          <a:xfrm>
            <a:off x="2285707" y="1502866"/>
            <a:ext cx="6068773" cy="890585"/>
          </a:xfrm>
          <a:prstGeom prst="rect">
            <a:avLst/>
          </a:prstGeom>
        </p:spPr>
        <p:txBody>
          <a:bodyPr lIns="1157805" tIns="34196" rIns="68389" bIns="34196"/>
          <a:lstStyle>
            <a:lvl1pPr marL="0" indent="0">
              <a:buNone/>
              <a:defRPr sz="3000" b="1" i="0">
                <a:solidFill>
                  <a:srgbClr val="1050A3"/>
                </a:solidFill>
                <a:latin typeface="Arial" panose="020B0604020202020204" pitchFamily="34" charset="0"/>
                <a:cs typeface="Arial" panose="020B0604020202020204" pitchFamily="34" charset="0"/>
              </a:defRPr>
            </a:lvl1pPr>
          </a:lstStyle>
          <a:p>
            <a:pPr lvl="0"/>
            <a:r>
              <a:rPr lang="fr-FR" dirty="0"/>
              <a:t>1. FIRST CHAPTER</a:t>
            </a:r>
          </a:p>
        </p:txBody>
      </p:sp>
      <p:sp>
        <p:nvSpPr>
          <p:cNvPr id="17" name="Espace réservé du texte 11"/>
          <p:cNvSpPr>
            <a:spLocks noGrp="1"/>
          </p:cNvSpPr>
          <p:nvPr>
            <p:ph type="body" sz="quarter" idx="21" hasCustomPrompt="1"/>
          </p:nvPr>
        </p:nvSpPr>
        <p:spPr>
          <a:xfrm>
            <a:off x="2285703" y="2514048"/>
            <a:ext cx="6048948" cy="943926"/>
          </a:xfrm>
          <a:prstGeom prst="rect">
            <a:avLst/>
          </a:prstGeom>
        </p:spPr>
        <p:txBody>
          <a:bodyPr lIns="1157805" tIns="34196" rIns="68389" bIns="34196" anchor="t"/>
          <a:lstStyle>
            <a:lvl1pPr marL="0" indent="0">
              <a:buNone/>
              <a:defRPr sz="1500" b="1"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sed</a:t>
            </a:r>
            <a:r>
              <a:rPr lang="fr-FR" dirty="0"/>
              <a:t> do </a:t>
            </a:r>
          </a:p>
          <a:p>
            <a:pPr lvl="0"/>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a:t>
            </a:r>
          </a:p>
        </p:txBody>
      </p:sp>
      <p:pic>
        <p:nvPicPr>
          <p:cNvPr id="11" name="Image 10">
            <a:extLst>
              <a:ext uri="{FF2B5EF4-FFF2-40B4-BE49-F238E27FC236}">
                <a16:creationId xmlns:a16="http://schemas.microsoft.com/office/drawing/2014/main" id="{51DEB8E0-6C01-4CF6-BD0C-4D1319B0ADA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4207" y="4666497"/>
            <a:ext cx="1272335" cy="189777"/>
          </a:xfrm>
          <a:prstGeom prst="rect">
            <a:avLst/>
          </a:prstGeom>
        </p:spPr>
      </p:pic>
      <p:pic>
        <p:nvPicPr>
          <p:cNvPr id="13" name="Image 12">
            <a:extLst>
              <a:ext uri="{FF2B5EF4-FFF2-40B4-BE49-F238E27FC236}">
                <a16:creationId xmlns:a16="http://schemas.microsoft.com/office/drawing/2014/main" id="{E2EF6D87-6069-4D42-AADD-464221BD9D5A}"/>
              </a:ext>
            </a:extLst>
          </p:cNvPr>
          <p:cNvPicPr>
            <a:picLocks noChangeAspect="1"/>
          </p:cNvPicPr>
          <p:nvPr userDrawn="1"/>
        </p:nvPicPr>
        <p:blipFill>
          <a:blip r:embed="rId5"/>
          <a:stretch>
            <a:fillRect/>
          </a:stretch>
        </p:blipFill>
        <p:spPr>
          <a:xfrm>
            <a:off x="8520095" y="4644128"/>
            <a:ext cx="7143" cy="213079"/>
          </a:xfrm>
          <a:prstGeom prst="rect">
            <a:avLst/>
          </a:prstGeom>
        </p:spPr>
      </p:pic>
      <p:sp>
        <p:nvSpPr>
          <p:cNvPr id="14" name="ZoneTexte 13">
            <a:extLst>
              <a:ext uri="{FF2B5EF4-FFF2-40B4-BE49-F238E27FC236}">
                <a16:creationId xmlns:a16="http://schemas.microsoft.com/office/drawing/2014/main" id="{A35FEC5B-1208-46F6-AE51-241D684424AF}"/>
              </a:ext>
            </a:extLst>
          </p:cNvPr>
          <p:cNvSpPr txBox="1"/>
          <p:nvPr userDrawn="1"/>
        </p:nvSpPr>
        <p:spPr>
          <a:xfrm>
            <a:off x="8539650" y="4644128"/>
            <a:ext cx="381587" cy="213079"/>
          </a:xfrm>
          <a:prstGeom prst="rect">
            <a:avLst/>
          </a:prstGeom>
          <a:noFill/>
        </p:spPr>
        <p:txBody>
          <a:bodyPr wrap="square" lIns="80776" tIns="0" rIns="0" bIns="0" rtlCol="0" anchor="ctr">
            <a:noAutofit/>
          </a:bodyPr>
          <a:lstStyle/>
          <a:p>
            <a:pPr defTabSz="341957"/>
            <a:fld id="{07F20903-853B-4490-BED5-69F381A5E7DE}" type="slidenum">
              <a:rPr lang="fr-FR" sz="900">
                <a:solidFill>
                  <a:srgbClr val="1050A3"/>
                </a:solidFill>
                <a:latin typeface="Arial Black" panose="020B0A04020102020204" pitchFamily="34" charset="0"/>
              </a:rPr>
              <a:pPr defTabSz="341957"/>
              <a:t>‹#›</a:t>
            </a:fld>
            <a:endParaRPr lang="fr-FR" sz="900" dirty="0">
              <a:solidFill>
                <a:srgbClr val="1050A3"/>
              </a:solidFill>
              <a:latin typeface="Arial Black" panose="020B0A04020102020204" pitchFamily="34" charset="0"/>
            </a:endParaRPr>
          </a:p>
        </p:txBody>
      </p:sp>
    </p:spTree>
    <p:custDataLst>
      <p:tags r:id="rId1"/>
    </p:custDataLst>
    <p:extLst>
      <p:ext uri="{BB962C8B-B14F-4D97-AF65-F5344CB8AC3E}">
        <p14:creationId xmlns:p14="http://schemas.microsoft.com/office/powerpoint/2010/main" val="191137053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defTabSz="340768"/>
            <a:fld id="{A014B4A8-9E50-4F50-BEFA-76F68FFEF320}" type="slidenum">
              <a:rPr lang="en-US" smtClean="0"/>
              <a:pPr defTabSz="340768"/>
              <a:t>‹#›</a:t>
            </a:fld>
            <a:endParaRPr lang="en-US"/>
          </a:p>
        </p:txBody>
      </p:sp>
    </p:spTree>
    <p:extLst>
      <p:ext uri="{BB962C8B-B14F-4D97-AF65-F5344CB8AC3E}">
        <p14:creationId xmlns:p14="http://schemas.microsoft.com/office/powerpoint/2010/main" val="1147913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_basic">
    <p:spTree>
      <p:nvGrpSpPr>
        <p:cNvPr id="1" name=""/>
        <p:cNvGrpSpPr/>
        <p:nvPr/>
      </p:nvGrpSpPr>
      <p:grpSpPr>
        <a:xfrm>
          <a:off x="0" y="0"/>
          <a:ext cx="0" cy="0"/>
          <a:chOff x="0" y="0"/>
          <a:chExt cx="0" cy="0"/>
        </a:xfrm>
      </p:grpSpPr>
      <p:sp>
        <p:nvSpPr>
          <p:cNvPr id="17" name="Espace réservé du texte 11"/>
          <p:cNvSpPr>
            <a:spLocks noGrp="1"/>
          </p:cNvSpPr>
          <p:nvPr>
            <p:ph type="body" sz="quarter" idx="21" hasCustomPrompt="1"/>
          </p:nvPr>
        </p:nvSpPr>
        <p:spPr>
          <a:xfrm>
            <a:off x="853510" y="418618"/>
            <a:ext cx="7661923" cy="330486"/>
          </a:xfrm>
          <a:prstGeom prst="rect">
            <a:avLst/>
          </a:prstGeom>
        </p:spPr>
        <p:txBody>
          <a:bodyPr wrap="square" lIns="0" tIns="0" rIns="0" bIns="0" anchor="t">
            <a:spAutoFit/>
          </a:bodyPr>
          <a:lstStyle>
            <a:lvl1pPr marL="0" indent="0" algn="l">
              <a:buNone/>
              <a:defRPr sz="2400" b="1" i="0">
                <a:solidFill>
                  <a:srgbClr val="1050A3"/>
                </a:solidFill>
                <a:latin typeface="Arial" panose="020B0604020202020204" pitchFamily="34" charset="0"/>
                <a:cs typeface="Arial" panose="020B0604020202020204" pitchFamily="34" charset="0"/>
              </a:defRPr>
            </a:lvl1pPr>
          </a:lstStyle>
          <a:p>
            <a:pPr lvl="0"/>
            <a:r>
              <a:rPr lang="fr-FR" dirty="0" err="1"/>
              <a:t>Title</a:t>
            </a:r>
            <a:endParaRPr lang="fr-FR" dirty="0"/>
          </a:p>
        </p:txBody>
      </p:sp>
      <p:sp>
        <p:nvSpPr>
          <p:cNvPr id="9" name="Espace réservé du texte 11"/>
          <p:cNvSpPr>
            <a:spLocks noGrp="1"/>
          </p:cNvSpPr>
          <p:nvPr>
            <p:ph type="body" sz="quarter" idx="22" hasCustomPrompt="1"/>
          </p:nvPr>
        </p:nvSpPr>
        <p:spPr>
          <a:xfrm>
            <a:off x="787911" y="1748289"/>
            <a:ext cx="7727525" cy="1751596"/>
          </a:xfrm>
          <a:prstGeom prst="rect">
            <a:avLst/>
          </a:prstGeom>
        </p:spPr>
        <p:txBody>
          <a:bodyPr wrap="square" lIns="67315" tIns="34196" rIns="68389" bIns="34196" anchor="t">
            <a:spAutoFit/>
          </a:bodyPr>
          <a:lstStyle>
            <a:lvl1pPr marL="0" indent="0" algn="l">
              <a:lnSpc>
                <a:spcPct val="100000"/>
              </a:lnSpc>
              <a:buFont typeface="Arial" panose="020B0604020202020204" pitchFamily="34" charset="0"/>
              <a:buNone/>
              <a:defRPr sz="1200" b="0" i="0" kern="1500" baseline="0">
                <a:solidFill>
                  <a:schemeClr val="tx1">
                    <a:lumMod val="65000"/>
                    <a:lumOff val="35000"/>
                  </a:schemeClr>
                </a:solidFill>
                <a:latin typeface="Arial" panose="020B0604020202020204" pitchFamily="34" charset="0"/>
                <a:cs typeface="Arial" panose="020B0604020202020204" pitchFamily="34" charset="0"/>
              </a:defRPr>
            </a:lvl1pPr>
          </a:lstStyle>
          <a:p>
            <a:pPr lvl="0"/>
            <a:r>
              <a:rPr lang="fr-FR" dirty="0"/>
              <a:t>Sed (</a:t>
            </a:r>
            <a:r>
              <a:rPr lang="fr-FR" dirty="0" err="1"/>
              <a:t>saepe</a:t>
            </a:r>
            <a:r>
              <a:rPr lang="fr-FR" dirty="0"/>
              <a:t> </a:t>
            </a:r>
            <a:r>
              <a:rPr lang="fr-FR" dirty="0" err="1"/>
              <a:t>enim</a:t>
            </a:r>
            <a:r>
              <a:rPr lang="fr-FR" dirty="0"/>
              <a:t> </a:t>
            </a:r>
            <a:r>
              <a:rPr lang="fr-FR" dirty="0" err="1"/>
              <a:t>redeo</a:t>
            </a:r>
            <a:r>
              <a:rPr lang="fr-FR" dirty="0"/>
              <a:t> ad </a:t>
            </a:r>
            <a:r>
              <a:rPr lang="fr-FR" dirty="0" err="1"/>
              <a:t>Scipionem</a:t>
            </a:r>
            <a:r>
              <a:rPr lang="fr-FR" dirty="0"/>
              <a:t>, </a:t>
            </a:r>
            <a:r>
              <a:rPr lang="fr-FR" dirty="0" err="1"/>
              <a:t>cuius</a:t>
            </a:r>
            <a:r>
              <a:rPr lang="fr-FR" dirty="0"/>
              <a:t> </a:t>
            </a:r>
            <a:r>
              <a:rPr lang="fr-FR" dirty="0" err="1"/>
              <a:t>omnis</a:t>
            </a:r>
            <a:r>
              <a:rPr lang="fr-FR" dirty="0"/>
              <a:t> </a:t>
            </a:r>
            <a:r>
              <a:rPr lang="fr-FR" dirty="0" err="1"/>
              <a:t>sermo</a:t>
            </a:r>
            <a:r>
              <a:rPr lang="fr-FR" dirty="0"/>
              <a:t> erat de </a:t>
            </a:r>
            <a:r>
              <a:rPr lang="fr-FR" dirty="0" err="1"/>
              <a:t>amicitia</a:t>
            </a:r>
            <a:r>
              <a:rPr lang="fr-FR" dirty="0"/>
              <a:t>) </a:t>
            </a:r>
            <a:r>
              <a:rPr lang="fr-FR" dirty="0" err="1"/>
              <a:t>querebatur</a:t>
            </a:r>
            <a:r>
              <a:rPr lang="fr-FR" dirty="0"/>
              <a:t>, quod omnibus in rebus </a:t>
            </a:r>
            <a:r>
              <a:rPr lang="fr-FR" dirty="0" err="1"/>
              <a:t>homines</a:t>
            </a:r>
            <a:r>
              <a:rPr lang="fr-FR" dirty="0"/>
              <a:t> </a:t>
            </a:r>
            <a:r>
              <a:rPr lang="fr-FR" dirty="0" err="1"/>
              <a:t>diligentiores</a:t>
            </a:r>
            <a:r>
              <a:rPr lang="fr-FR" dirty="0"/>
              <a:t> </a:t>
            </a:r>
            <a:r>
              <a:rPr lang="fr-FR" dirty="0" err="1"/>
              <a:t>essent</a:t>
            </a:r>
            <a:r>
              <a:rPr lang="fr-FR" dirty="0"/>
              <a:t>; </a:t>
            </a:r>
            <a:r>
              <a:rPr lang="fr-FR" dirty="0" err="1"/>
              <a:t>capras</a:t>
            </a:r>
            <a:r>
              <a:rPr lang="fr-FR" dirty="0"/>
              <a:t> et oves </a:t>
            </a:r>
            <a:r>
              <a:rPr lang="fr-FR" dirty="0" err="1"/>
              <a:t>quot</a:t>
            </a:r>
            <a:r>
              <a:rPr lang="fr-FR" dirty="0"/>
              <a:t> </a:t>
            </a:r>
            <a:r>
              <a:rPr lang="fr-FR" dirty="0" err="1"/>
              <a:t>quisque</a:t>
            </a:r>
            <a:r>
              <a:rPr lang="fr-FR" dirty="0"/>
              <a:t> </a:t>
            </a:r>
            <a:r>
              <a:rPr lang="fr-FR" dirty="0" err="1"/>
              <a:t>haberet</a:t>
            </a:r>
            <a:r>
              <a:rPr lang="fr-FR" dirty="0"/>
              <a:t>, </a:t>
            </a:r>
            <a:r>
              <a:rPr lang="fr-FR" dirty="0" err="1"/>
              <a:t>dicere</a:t>
            </a:r>
            <a:r>
              <a:rPr lang="fr-FR" dirty="0"/>
              <a:t> posse, </a:t>
            </a:r>
            <a:r>
              <a:rPr lang="fr-FR" dirty="0" err="1"/>
              <a:t>amicos</a:t>
            </a:r>
            <a:r>
              <a:rPr lang="fr-FR" dirty="0"/>
              <a:t> </a:t>
            </a:r>
            <a:r>
              <a:rPr lang="fr-FR" dirty="0" err="1"/>
              <a:t>quot</a:t>
            </a:r>
            <a:r>
              <a:rPr lang="fr-FR" dirty="0"/>
              <a:t> </a:t>
            </a:r>
            <a:r>
              <a:rPr lang="fr-FR" dirty="0" err="1"/>
              <a:t>haberet</a:t>
            </a:r>
            <a:r>
              <a:rPr lang="fr-FR" dirty="0"/>
              <a:t>, non posse </a:t>
            </a:r>
            <a:r>
              <a:rPr lang="fr-FR" dirty="0" err="1"/>
              <a:t>dicere</a:t>
            </a:r>
            <a:r>
              <a:rPr lang="fr-FR" dirty="0"/>
              <a:t> et in </a:t>
            </a:r>
            <a:r>
              <a:rPr lang="fr-FR" dirty="0" err="1"/>
              <a:t>illis</a:t>
            </a:r>
            <a:r>
              <a:rPr lang="fr-FR" dirty="0"/>
              <a:t> </a:t>
            </a:r>
            <a:r>
              <a:rPr lang="fr-FR" dirty="0" err="1"/>
              <a:t>quidem</a:t>
            </a:r>
            <a:r>
              <a:rPr lang="fr-FR" dirty="0"/>
              <a:t> </a:t>
            </a:r>
            <a:r>
              <a:rPr lang="fr-FR" dirty="0" err="1"/>
              <a:t>parandis</a:t>
            </a:r>
            <a:r>
              <a:rPr lang="fr-FR" dirty="0"/>
              <a:t> </a:t>
            </a:r>
            <a:r>
              <a:rPr lang="fr-FR" dirty="0" err="1"/>
              <a:t>adhibere</a:t>
            </a:r>
            <a:r>
              <a:rPr lang="fr-FR" dirty="0"/>
              <a:t> </a:t>
            </a:r>
            <a:r>
              <a:rPr lang="fr-FR" dirty="0" err="1"/>
              <a:t>curam</a:t>
            </a:r>
            <a:r>
              <a:rPr lang="fr-FR" dirty="0"/>
              <a:t>, in </a:t>
            </a:r>
            <a:r>
              <a:rPr lang="fr-FR" dirty="0" err="1"/>
              <a:t>amicis</a:t>
            </a:r>
            <a:r>
              <a:rPr lang="fr-FR" dirty="0"/>
              <a:t> </a:t>
            </a:r>
            <a:r>
              <a:rPr lang="fr-FR" dirty="0" err="1"/>
              <a:t>eligendis</a:t>
            </a:r>
            <a:r>
              <a:rPr lang="fr-FR" dirty="0"/>
              <a:t> </a:t>
            </a:r>
            <a:r>
              <a:rPr lang="fr-FR" dirty="0" err="1"/>
              <a:t>neglegentis</a:t>
            </a:r>
            <a:r>
              <a:rPr lang="fr-FR" dirty="0"/>
              <a:t> esse nec </a:t>
            </a:r>
            <a:r>
              <a:rPr lang="fr-FR" dirty="0" err="1"/>
              <a:t>habere</a:t>
            </a:r>
            <a:r>
              <a:rPr lang="fr-FR" dirty="0"/>
              <a:t>.</a:t>
            </a:r>
          </a:p>
          <a:p>
            <a:pPr lvl="0"/>
            <a:r>
              <a:rPr lang="fr-FR" dirty="0" err="1"/>
              <a:t>Quibus</a:t>
            </a:r>
            <a:r>
              <a:rPr lang="fr-FR" dirty="0"/>
              <a:t> </a:t>
            </a:r>
            <a:r>
              <a:rPr lang="fr-FR" dirty="0" err="1"/>
              <a:t>eos</a:t>
            </a:r>
            <a:r>
              <a:rPr lang="fr-FR" dirty="0"/>
              <a:t> qui ad </a:t>
            </a:r>
            <a:r>
              <a:rPr lang="fr-FR" dirty="0" err="1"/>
              <a:t>amicitias</a:t>
            </a:r>
            <a:r>
              <a:rPr lang="fr-FR" dirty="0"/>
              <a:t> </a:t>
            </a:r>
            <a:r>
              <a:rPr lang="fr-FR" dirty="0" err="1"/>
              <a:t>essent</a:t>
            </a:r>
            <a:r>
              <a:rPr lang="fr-FR" dirty="0"/>
              <a:t> </a:t>
            </a:r>
            <a:r>
              <a:rPr lang="fr-FR" dirty="0" err="1"/>
              <a:t>idonei</a:t>
            </a:r>
            <a:r>
              <a:rPr lang="fr-FR" dirty="0"/>
              <a:t>, </a:t>
            </a:r>
            <a:r>
              <a:rPr lang="fr-FR" dirty="0" err="1"/>
              <a:t>iudicarent</a:t>
            </a:r>
            <a:r>
              <a:rPr lang="fr-FR" dirty="0"/>
              <a:t>. </a:t>
            </a:r>
            <a:r>
              <a:rPr lang="fr-FR" dirty="0" err="1"/>
              <a:t>Sunt</a:t>
            </a:r>
            <a:r>
              <a:rPr lang="fr-FR" dirty="0"/>
              <a:t> </a:t>
            </a:r>
            <a:r>
              <a:rPr lang="fr-FR" dirty="0" err="1"/>
              <a:t>igitur</a:t>
            </a:r>
            <a:r>
              <a:rPr lang="fr-FR" dirty="0"/>
              <a:t> </a:t>
            </a:r>
            <a:r>
              <a:rPr lang="fr-FR" dirty="0" err="1"/>
              <a:t>firmi</a:t>
            </a:r>
            <a:r>
              <a:rPr lang="fr-FR" dirty="0"/>
              <a:t> et stabiles et constantes </a:t>
            </a:r>
            <a:r>
              <a:rPr lang="fr-FR" dirty="0" err="1"/>
              <a:t>eligendi</a:t>
            </a:r>
            <a:r>
              <a:rPr lang="fr-FR" dirty="0"/>
              <a:t>; </a:t>
            </a:r>
            <a:r>
              <a:rPr lang="fr-FR" dirty="0" err="1"/>
              <a:t>cuius</a:t>
            </a:r>
            <a:r>
              <a:rPr lang="fr-FR" dirty="0"/>
              <a:t> generis est magna </a:t>
            </a:r>
            <a:r>
              <a:rPr lang="fr-FR" dirty="0" err="1"/>
              <a:t>penuria</a:t>
            </a:r>
            <a:r>
              <a:rPr lang="fr-FR" dirty="0"/>
              <a:t>. </a:t>
            </a:r>
          </a:p>
          <a:p>
            <a:pPr lvl="0"/>
            <a:r>
              <a:rPr lang="fr-FR" dirty="0" err="1"/>
              <a:t>Nemo</a:t>
            </a:r>
            <a:r>
              <a:rPr lang="fr-FR" dirty="0"/>
              <a:t> </a:t>
            </a:r>
            <a:r>
              <a:rPr lang="fr-FR" dirty="0" err="1"/>
              <a:t>quaeso</a:t>
            </a:r>
            <a:r>
              <a:rPr lang="fr-FR" dirty="0"/>
              <a:t> </a:t>
            </a:r>
            <a:r>
              <a:rPr lang="fr-FR" dirty="0" err="1"/>
              <a:t>miretur</a:t>
            </a:r>
            <a:r>
              <a:rPr lang="fr-FR" dirty="0"/>
              <a:t>, si post </a:t>
            </a:r>
            <a:r>
              <a:rPr lang="fr-FR" dirty="0" err="1"/>
              <a:t>exsudatos</a:t>
            </a:r>
            <a:r>
              <a:rPr lang="fr-FR" dirty="0"/>
              <a:t> </a:t>
            </a:r>
            <a:r>
              <a:rPr lang="fr-FR" dirty="0" err="1"/>
              <a:t>labores</a:t>
            </a:r>
            <a:r>
              <a:rPr lang="fr-FR" dirty="0"/>
              <a:t> </a:t>
            </a:r>
            <a:r>
              <a:rPr lang="fr-FR" dirty="0" err="1"/>
              <a:t>itinerum</a:t>
            </a:r>
            <a:r>
              <a:rPr lang="fr-FR" dirty="0"/>
              <a:t> </a:t>
            </a:r>
            <a:r>
              <a:rPr lang="fr-FR" dirty="0" err="1"/>
              <a:t>longos</a:t>
            </a:r>
            <a:r>
              <a:rPr lang="fr-FR" dirty="0"/>
              <a:t> </a:t>
            </a:r>
            <a:r>
              <a:rPr lang="fr-FR" dirty="0" err="1"/>
              <a:t>congestosque</a:t>
            </a:r>
            <a:r>
              <a:rPr lang="fr-FR" dirty="0"/>
              <a:t> </a:t>
            </a:r>
            <a:r>
              <a:rPr lang="fr-FR" dirty="0" err="1"/>
              <a:t>adfatim</a:t>
            </a:r>
            <a:r>
              <a:rPr lang="fr-FR" dirty="0"/>
              <a:t> </a:t>
            </a:r>
            <a:r>
              <a:rPr lang="fr-FR" dirty="0" err="1"/>
              <a:t>commeatus</a:t>
            </a:r>
            <a:r>
              <a:rPr lang="fr-FR" dirty="0"/>
              <a:t> </a:t>
            </a:r>
            <a:r>
              <a:rPr lang="fr-FR" dirty="0" err="1"/>
              <a:t>fiducia</a:t>
            </a:r>
            <a:r>
              <a:rPr lang="fr-FR" dirty="0"/>
              <a:t> </a:t>
            </a:r>
            <a:r>
              <a:rPr lang="fr-FR" dirty="0" err="1"/>
              <a:t>vestri</a:t>
            </a:r>
            <a:r>
              <a:rPr lang="fr-FR" dirty="0"/>
              <a:t> </a:t>
            </a:r>
            <a:r>
              <a:rPr lang="fr-FR" dirty="0" err="1"/>
              <a:t>ductante</a:t>
            </a:r>
            <a:r>
              <a:rPr lang="fr-FR" dirty="0"/>
              <a:t> </a:t>
            </a:r>
            <a:r>
              <a:rPr lang="fr-FR" dirty="0" err="1"/>
              <a:t>barbaricos</a:t>
            </a:r>
            <a:r>
              <a:rPr lang="fr-FR" dirty="0"/>
              <a:t> </a:t>
            </a:r>
            <a:r>
              <a:rPr lang="fr-FR" dirty="0" err="1"/>
              <a:t>pagos</a:t>
            </a:r>
            <a:r>
              <a:rPr lang="fr-FR" dirty="0"/>
              <a:t> </a:t>
            </a:r>
            <a:r>
              <a:rPr lang="fr-FR" dirty="0" err="1"/>
              <a:t>adventans</a:t>
            </a:r>
            <a:r>
              <a:rPr lang="fr-FR" dirty="0"/>
              <a:t> </a:t>
            </a:r>
            <a:r>
              <a:rPr lang="fr-FR" dirty="0" err="1"/>
              <a:t>velut</a:t>
            </a:r>
            <a:r>
              <a:rPr lang="fr-FR" dirty="0"/>
              <a:t> </a:t>
            </a:r>
            <a:r>
              <a:rPr lang="fr-FR" dirty="0" err="1"/>
              <a:t>mutato</a:t>
            </a:r>
            <a:r>
              <a:rPr lang="fr-FR" dirty="0"/>
              <a:t> repente </a:t>
            </a:r>
            <a:r>
              <a:rPr lang="fr-FR" dirty="0" err="1"/>
              <a:t>consilio</a:t>
            </a:r>
            <a:r>
              <a:rPr lang="fr-FR" dirty="0"/>
              <a:t> ad </a:t>
            </a:r>
            <a:r>
              <a:rPr lang="fr-FR" dirty="0" err="1"/>
              <a:t>placidiora</a:t>
            </a:r>
            <a:r>
              <a:rPr lang="fr-FR" dirty="0"/>
              <a:t> </a:t>
            </a:r>
            <a:r>
              <a:rPr lang="fr-FR" dirty="0" err="1"/>
              <a:t>deverti</a:t>
            </a:r>
            <a:r>
              <a:rPr lang="fr-FR" dirty="0"/>
              <a:t>. </a:t>
            </a:r>
            <a:r>
              <a:rPr lang="fr-FR" dirty="0" err="1"/>
              <a:t>Diligentiores</a:t>
            </a:r>
            <a:r>
              <a:rPr lang="fr-FR" dirty="0"/>
              <a:t> </a:t>
            </a:r>
            <a:r>
              <a:rPr lang="fr-FR" dirty="0" err="1"/>
              <a:t>essent</a:t>
            </a:r>
            <a:r>
              <a:rPr lang="fr-FR" dirty="0"/>
              <a:t>; </a:t>
            </a:r>
            <a:r>
              <a:rPr lang="fr-FR" dirty="0" err="1"/>
              <a:t>capras</a:t>
            </a:r>
            <a:r>
              <a:rPr lang="fr-FR" dirty="0"/>
              <a:t> et oves </a:t>
            </a:r>
            <a:r>
              <a:rPr lang="fr-FR" dirty="0" err="1"/>
              <a:t>quot</a:t>
            </a:r>
            <a:r>
              <a:rPr lang="fr-FR" dirty="0"/>
              <a:t> </a:t>
            </a:r>
            <a:r>
              <a:rPr lang="fr-FR" dirty="0" err="1"/>
              <a:t>quisque</a:t>
            </a:r>
            <a:r>
              <a:rPr lang="fr-FR" dirty="0"/>
              <a:t> </a:t>
            </a:r>
            <a:r>
              <a:rPr lang="fr-FR" dirty="0" err="1"/>
              <a:t>haberet</a:t>
            </a:r>
            <a:r>
              <a:rPr lang="fr-FR" dirty="0"/>
              <a:t>, </a:t>
            </a:r>
            <a:r>
              <a:rPr lang="fr-FR" dirty="0" err="1"/>
              <a:t>dicere</a:t>
            </a:r>
            <a:r>
              <a:rPr lang="fr-FR" dirty="0"/>
              <a:t> posse, </a:t>
            </a:r>
            <a:r>
              <a:rPr lang="fr-FR" dirty="0" err="1"/>
              <a:t>amicos</a:t>
            </a:r>
            <a:r>
              <a:rPr lang="fr-FR" dirty="0"/>
              <a:t> </a:t>
            </a:r>
            <a:r>
              <a:rPr lang="fr-FR" dirty="0" err="1"/>
              <a:t>quot</a:t>
            </a:r>
            <a:r>
              <a:rPr lang="fr-FR" dirty="0"/>
              <a:t> </a:t>
            </a:r>
            <a:r>
              <a:rPr lang="fr-FR" dirty="0" err="1"/>
              <a:t>haberet</a:t>
            </a:r>
            <a:r>
              <a:rPr lang="fr-FR" dirty="0"/>
              <a:t>, non posse </a:t>
            </a:r>
            <a:r>
              <a:rPr lang="fr-FR" dirty="0" err="1"/>
              <a:t>dicere</a:t>
            </a:r>
            <a:r>
              <a:rPr lang="fr-FR" dirty="0"/>
              <a:t> et in </a:t>
            </a:r>
            <a:r>
              <a:rPr lang="fr-FR" dirty="0" err="1"/>
              <a:t>illis</a:t>
            </a:r>
            <a:r>
              <a:rPr lang="fr-FR" dirty="0"/>
              <a:t>.</a:t>
            </a:r>
          </a:p>
        </p:txBody>
      </p:sp>
      <p:pic>
        <p:nvPicPr>
          <p:cNvPr id="10" name="Image 9">
            <a:extLst>
              <a:ext uri="{FF2B5EF4-FFF2-40B4-BE49-F238E27FC236}">
                <a16:creationId xmlns:a16="http://schemas.microsoft.com/office/drawing/2014/main" id="{BF0D62C8-282B-4256-8DBA-41A392F772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05" y="4668183"/>
            <a:ext cx="1266115" cy="187276"/>
          </a:xfrm>
          <a:prstGeom prst="rect">
            <a:avLst/>
          </a:prstGeom>
        </p:spPr>
      </p:pic>
      <p:sp>
        <p:nvSpPr>
          <p:cNvPr id="11" name="Espace réservé du texte 11"/>
          <p:cNvSpPr>
            <a:spLocks noGrp="1"/>
          </p:cNvSpPr>
          <p:nvPr>
            <p:ph type="body" sz="quarter" idx="27" hasCustomPrompt="1"/>
          </p:nvPr>
        </p:nvSpPr>
        <p:spPr>
          <a:xfrm>
            <a:off x="842941" y="756874"/>
            <a:ext cx="8061856" cy="344256"/>
          </a:xfrm>
          <a:prstGeom prst="rect">
            <a:avLst/>
          </a:prstGeom>
        </p:spPr>
        <p:txBody>
          <a:bodyPr wrap="square" lIns="0" tIns="0" rIns="0" bIns="0" anchor="t">
            <a:spAutoFit/>
          </a:bodyPr>
          <a:lstStyle>
            <a:lvl1pPr marL="0" indent="0" algn="l">
              <a:lnSpc>
                <a:spcPct val="150000"/>
              </a:lnSpc>
              <a:buNone/>
              <a:defRPr sz="1500" b="1" i="0" kern="1500" baseline="0">
                <a:solidFill>
                  <a:srgbClr val="1050A3"/>
                </a:solidFill>
                <a:latin typeface="Arial" panose="020B0604020202020204" pitchFamily="34" charset="0"/>
                <a:cs typeface="Arial" panose="020B0604020202020204" pitchFamily="34" charset="0"/>
              </a:defRPr>
            </a:lvl1pPr>
          </a:lstStyle>
          <a:p>
            <a:pPr lvl="0"/>
            <a:r>
              <a:rPr lang="fr-FR" dirty="0" err="1"/>
              <a:t>Subtitle</a:t>
            </a:r>
            <a:endParaRPr lang="fr-FR" dirty="0"/>
          </a:p>
        </p:txBody>
      </p:sp>
      <p:sp>
        <p:nvSpPr>
          <p:cNvPr id="12" name="Espace réservé du texte 11"/>
          <p:cNvSpPr>
            <a:spLocks noGrp="1"/>
          </p:cNvSpPr>
          <p:nvPr>
            <p:ph type="body" sz="quarter" idx="28" hasCustomPrompt="1"/>
          </p:nvPr>
        </p:nvSpPr>
        <p:spPr>
          <a:xfrm>
            <a:off x="851106" y="1162751"/>
            <a:ext cx="7664327" cy="275405"/>
          </a:xfrm>
          <a:prstGeom prst="rect">
            <a:avLst/>
          </a:prstGeom>
        </p:spPr>
        <p:txBody>
          <a:bodyPr wrap="square" lIns="0" tIns="0" rIns="0" bIns="0" anchor="t">
            <a:spAutoFit/>
          </a:bodyPr>
          <a:lstStyle>
            <a:lvl1pPr marL="0" indent="0" algn="l">
              <a:lnSpc>
                <a:spcPct val="15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fr-FR" dirty="0" err="1"/>
              <a:t>Text</a:t>
            </a:r>
            <a:r>
              <a:rPr lang="fr-FR" dirty="0"/>
              <a:t> for introduction</a:t>
            </a:r>
          </a:p>
        </p:txBody>
      </p:sp>
      <p:sp>
        <p:nvSpPr>
          <p:cNvPr id="13" name="Espace réservé du texte 11"/>
          <p:cNvSpPr>
            <a:spLocks noGrp="1"/>
          </p:cNvSpPr>
          <p:nvPr>
            <p:ph type="body" sz="quarter" idx="29" hasCustomPrompt="1"/>
          </p:nvPr>
        </p:nvSpPr>
        <p:spPr>
          <a:xfrm>
            <a:off x="851103" y="3841531"/>
            <a:ext cx="7664327" cy="300082"/>
          </a:xfrm>
          <a:prstGeom prst="rect">
            <a:avLst/>
          </a:prstGeom>
        </p:spPr>
        <p:txBody>
          <a:bodyPr wrap="square" lIns="0" tIns="0" rIns="0" bIns="0" anchor="t">
            <a:spAutoFit/>
          </a:bodyPr>
          <a:lstStyle>
            <a:lvl1pPr marL="0" indent="0" algn="l">
              <a:lnSpc>
                <a:spcPct val="150000"/>
              </a:lnSpc>
              <a:buNone/>
              <a:defRPr sz="1300" b="1" i="0" kern="1500" baseline="0">
                <a:solidFill>
                  <a:srgbClr val="1050A3"/>
                </a:solidFill>
                <a:latin typeface="Arial" panose="020B0604020202020204" pitchFamily="34" charset="0"/>
                <a:cs typeface="Arial" panose="020B0604020202020204" pitchFamily="34" charset="0"/>
              </a:defRPr>
            </a:lvl1pPr>
          </a:lstStyle>
          <a:p>
            <a:pPr lvl="0"/>
            <a:r>
              <a:rPr lang="fr-FR" dirty="0" err="1"/>
              <a:t>Text</a:t>
            </a:r>
            <a:r>
              <a:rPr lang="fr-FR" dirty="0"/>
              <a:t> for conclusion</a:t>
            </a:r>
          </a:p>
        </p:txBody>
      </p:sp>
    </p:spTree>
    <p:custDataLst>
      <p:tags r:id="rId1"/>
    </p:custDataLst>
    <p:extLst>
      <p:ext uri="{BB962C8B-B14F-4D97-AF65-F5344CB8AC3E}">
        <p14:creationId xmlns:p14="http://schemas.microsoft.com/office/powerpoint/2010/main" val="376019121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_2 columns">
    <p:spTree>
      <p:nvGrpSpPr>
        <p:cNvPr id="1" name=""/>
        <p:cNvGrpSpPr/>
        <p:nvPr/>
      </p:nvGrpSpPr>
      <p:grpSpPr>
        <a:xfrm>
          <a:off x="0" y="0"/>
          <a:ext cx="0" cy="0"/>
          <a:chOff x="0" y="0"/>
          <a:chExt cx="0" cy="0"/>
        </a:xfrm>
      </p:grpSpPr>
      <p:sp>
        <p:nvSpPr>
          <p:cNvPr id="17" name="Espace réservé du texte 11"/>
          <p:cNvSpPr>
            <a:spLocks noGrp="1"/>
          </p:cNvSpPr>
          <p:nvPr>
            <p:ph type="body" sz="quarter" idx="21" hasCustomPrompt="1"/>
          </p:nvPr>
        </p:nvSpPr>
        <p:spPr>
          <a:xfrm>
            <a:off x="842594" y="361116"/>
            <a:ext cx="7672838" cy="329107"/>
          </a:xfrm>
          <a:prstGeom prst="rect">
            <a:avLst/>
          </a:prstGeom>
        </p:spPr>
        <p:txBody>
          <a:bodyPr lIns="0" tIns="0" rIns="0" bIns="0" anchor="t"/>
          <a:lstStyle>
            <a:lvl1pPr marL="0" indent="0" algn="l">
              <a:buNone/>
              <a:defRPr sz="2400" b="1" i="0">
                <a:solidFill>
                  <a:srgbClr val="1050A3"/>
                </a:solidFill>
                <a:latin typeface="Arial" panose="020B0604020202020204" pitchFamily="34" charset="0"/>
                <a:cs typeface="Arial" panose="020B0604020202020204" pitchFamily="34" charset="0"/>
              </a:defRPr>
            </a:lvl1pPr>
          </a:lstStyle>
          <a:p>
            <a:pPr lvl="0"/>
            <a:r>
              <a:rPr lang="fr-FR" dirty="0"/>
              <a:t>TITLE</a:t>
            </a:r>
          </a:p>
        </p:txBody>
      </p:sp>
      <p:sp>
        <p:nvSpPr>
          <p:cNvPr id="13" name="Espace réservé du texte 11"/>
          <p:cNvSpPr>
            <a:spLocks noGrp="1"/>
          </p:cNvSpPr>
          <p:nvPr>
            <p:ph type="body" sz="quarter" idx="23" hasCustomPrompt="1"/>
          </p:nvPr>
        </p:nvSpPr>
        <p:spPr>
          <a:xfrm>
            <a:off x="4649664" y="1787117"/>
            <a:ext cx="4088178" cy="1663906"/>
          </a:xfrm>
          <a:prstGeom prst="rect">
            <a:avLst/>
          </a:prstGeom>
        </p:spPr>
        <p:txBody>
          <a:bodyPr wrap="square" lIns="0" tIns="0" rIns="0" bIns="0" anchor="t">
            <a:spAutoFit/>
          </a:bodyPr>
          <a:lstStyle>
            <a:lvl1pPr marL="213723" marR="0" indent="-213723" algn="l" defTabSz="341957" rtl="0" eaLnBrk="1" fontAlgn="auto" latinLnBrk="0" hangingPunct="1">
              <a:lnSpc>
                <a:spcPct val="150000"/>
              </a:lnSpc>
              <a:spcBef>
                <a:spcPts val="748"/>
              </a:spcBef>
              <a:spcAft>
                <a:spcPts val="0"/>
              </a:spcAft>
              <a:buClrTx/>
              <a:buSzTx/>
              <a:buFont typeface="Arial" panose="020B0604020202020204" pitchFamily="34" charset="0"/>
              <a:buChar char="•"/>
              <a:tabLst/>
              <a:defRPr lang="fr-FR" sz="1200" b="0" i="0" kern="1500" baseline="0">
                <a:solidFill>
                  <a:schemeClr val="tx1">
                    <a:lumMod val="65000"/>
                    <a:lumOff val="35000"/>
                  </a:schemeClr>
                </a:solidFill>
              </a:defRPr>
            </a:lvl1pPr>
          </a:lstStyle>
          <a:p>
            <a:pPr marL="213723" lvl="0" indent="-213723" algn="l" defTabSz="341957" rtl="0" eaLnBrk="1" latinLnBrk="0" hangingPunct="1">
              <a:lnSpc>
                <a:spcPct val="150000"/>
              </a:lnSpc>
              <a:spcBef>
                <a:spcPts val="748"/>
              </a:spcBef>
              <a:buFont typeface="Arial" panose="020B0604020202020204" pitchFamily="34" charset="0"/>
              <a:buChar char="•"/>
            </a:pPr>
            <a:r>
              <a:rPr lang="fr-FR" dirty="0" err="1"/>
              <a:t>Ultatione</a:t>
            </a:r>
            <a:r>
              <a:rPr lang="fr-FR" dirty="0"/>
              <a:t> </a:t>
            </a:r>
            <a:r>
              <a:rPr lang="fr-FR" dirty="0" err="1"/>
              <a:t>actique</a:t>
            </a:r>
            <a:r>
              <a:rPr lang="fr-FR" dirty="0"/>
              <a:t> </a:t>
            </a:r>
            <a:r>
              <a:rPr lang="fr-FR" dirty="0" err="1"/>
              <a:t>laribus</a:t>
            </a:r>
            <a:r>
              <a:rPr lang="fr-FR" dirty="0"/>
              <a:t> suis </a:t>
            </a:r>
            <a:r>
              <a:rPr lang="fr-FR" dirty="0" err="1"/>
              <a:t>extorres</a:t>
            </a:r>
            <a:r>
              <a:rPr lang="fr-FR" dirty="0"/>
              <a:t> </a:t>
            </a:r>
            <a:r>
              <a:rPr lang="fr-FR" dirty="0" err="1"/>
              <a:t>nullo</a:t>
            </a:r>
            <a:r>
              <a:rPr lang="fr-FR" dirty="0"/>
              <a:t> </a:t>
            </a:r>
            <a:r>
              <a:rPr lang="fr-FR" dirty="0" err="1"/>
              <a:t>sibi</a:t>
            </a:r>
            <a:r>
              <a:rPr lang="fr-FR" dirty="0"/>
              <a:t> </a:t>
            </a:r>
          </a:p>
          <a:p>
            <a:pPr marL="213723" lvl="0" indent="-213723" algn="l" defTabSz="341957" rtl="0" eaLnBrk="1" latinLnBrk="0" hangingPunct="1">
              <a:lnSpc>
                <a:spcPct val="150000"/>
              </a:lnSpc>
              <a:spcBef>
                <a:spcPts val="748"/>
              </a:spcBef>
              <a:buFont typeface="Arial" panose="020B0604020202020204" pitchFamily="34" charset="0"/>
              <a:buChar char="•"/>
            </a:pPr>
            <a:r>
              <a:rPr lang="fr-FR" dirty="0"/>
              <a:t>Imperio ad </a:t>
            </a:r>
            <a:r>
              <a:rPr lang="fr-FR" dirty="0" err="1"/>
              <a:t>voluntatem</a:t>
            </a:r>
            <a:r>
              <a:rPr lang="fr-FR" dirty="0"/>
              <a:t> converso </a:t>
            </a:r>
          </a:p>
          <a:p>
            <a:pPr marL="213723" lvl="0" indent="-213723" algn="l" defTabSz="341957" rtl="0" eaLnBrk="1" latinLnBrk="0" hangingPunct="1">
              <a:lnSpc>
                <a:spcPct val="150000"/>
              </a:lnSpc>
              <a:spcBef>
                <a:spcPts val="748"/>
              </a:spcBef>
              <a:buFont typeface="Arial" panose="020B0604020202020204" pitchFamily="34" charset="0"/>
              <a:buChar char="•"/>
            </a:pPr>
            <a:r>
              <a:rPr lang="fr-FR" dirty="0"/>
              <a:t>Sed (</a:t>
            </a:r>
            <a:r>
              <a:rPr lang="fr-FR" dirty="0" err="1"/>
              <a:t>saepe</a:t>
            </a:r>
            <a:r>
              <a:rPr lang="fr-FR" dirty="0"/>
              <a:t> </a:t>
            </a:r>
            <a:r>
              <a:rPr lang="fr-FR" dirty="0" err="1"/>
              <a:t>enim</a:t>
            </a:r>
            <a:r>
              <a:rPr lang="fr-FR" dirty="0"/>
              <a:t> </a:t>
            </a:r>
            <a:r>
              <a:rPr lang="fr-FR" dirty="0" err="1"/>
              <a:t>redeo</a:t>
            </a:r>
            <a:r>
              <a:rPr lang="fr-FR" dirty="0"/>
              <a:t> ad </a:t>
            </a:r>
            <a:r>
              <a:rPr lang="fr-FR" dirty="0" err="1"/>
              <a:t>Scipionem</a:t>
            </a:r>
            <a:endParaRPr lang="fr-FR" dirty="0"/>
          </a:p>
          <a:p>
            <a:pPr marL="213723" marR="0" lvl="0" indent="-213723" algn="l" defTabSz="341957" rtl="0" eaLnBrk="1" fontAlgn="auto" latinLnBrk="0" hangingPunct="1">
              <a:lnSpc>
                <a:spcPct val="150000"/>
              </a:lnSpc>
              <a:spcBef>
                <a:spcPts val="748"/>
              </a:spcBef>
              <a:spcAft>
                <a:spcPts val="0"/>
              </a:spcAft>
              <a:buClrTx/>
              <a:buSzTx/>
              <a:buFont typeface="Arial" panose="020B0604020202020204" pitchFamily="34" charset="0"/>
              <a:buChar char="•"/>
              <a:tabLst/>
              <a:defRPr/>
            </a:pPr>
            <a:r>
              <a:rPr lang="pt-BR" dirty="0"/>
              <a:t>Nemo quaeso miretur, si post exsudatos labores itinerum longos congestosque </a:t>
            </a:r>
            <a:endParaRPr lang="fr-FR" dirty="0"/>
          </a:p>
        </p:txBody>
      </p:sp>
      <p:sp>
        <p:nvSpPr>
          <p:cNvPr id="14" name="Espace réservé du texte 11"/>
          <p:cNvSpPr>
            <a:spLocks noGrp="1"/>
          </p:cNvSpPr>
          <p:nvPr>
            <p:ph type="body" sz="quarter" idx="24" hasCustomPrompt="1"/>
          </p:nvPr>
        </p:nvSpPr>
        <p:spPr>
          <a:xfrm>
            <a:off x="842594" y="1779000"/>
            <a:ext cx="3712484" cy="1663906"/>
          </a:xfrm>
          <a:prstGeom prst="rect">
            <a:avLst/>
          </a:prstGeom>
        </p:spPr>
        <p:txBody>
          <a:bodyPr wrap="square" lIns="0" tIns="0" rIns="0" bIns="0" anchor="t">
            <a:spAutoFit/>
          </a:bodyPr>
          <a:lstStyle>
            <a:lvl1pPr marL="0" marR="0" indent="0" algn="l" defTabSz="341957" rtl="0" eaLnBrk="1" fontAlgn="auto" latinLnBrk="0" hangingPunct="1">
              <a:lnSpc>
                <a:spcPct val="150000"/>
              </a:lnSpc>
              <a:spcBef>
                <a:spcPts val="748"/>
              </a:spcBef>
              <a:spcAft>
                <a:spcPts val="0"/>
              </a:spcAft>
              <a:buClrTx/>
              <a:buSzTx/>
              <a:buFont typeface="Arial" panose="020B0604020202020204" pitchFamily="34" charset="0"/>
              <a:buNone/>
              <a:tabLst/>
              <a:defRPr lang="fr-FR" sz="1200" b="0" i="0" kern="1500" baseline="0" dirty="0">
                <a:solidFill>
                  <a:schemeClr val="tx1">
                    <a:lumMod val="65000"/>
                    <a:lumOff val="35000"/>
                  </a:schemeClr>
                </a:solidFill>
                <a:latin typeface="Arial" panose="020B0604020202020204" pitchFamily="34" charset="0"/>
                <a:ea typeface="+mn-ea"/>
                <a:cs typeface="Arial" panose="020B0604020202020204" pitchFamily="34" charset="0"/>
              </a:defRPr>
            </a:lvl1pPr>
          </a:lstStyle>
          <a:p>
            <a:pPr marL="213723" lvl="0" indent="-213723" algn="l" defTabSz="341957" rtl="0" eaLnBrk="1" latinLnBrk="0" hangingPunct="1">
              <a:lnSpc>
                <a:spcPct val="150000"/>
              </a:lnSpc>
              <a:spcBef>
                <a:spcPts val="748"/>
              </a:spcBef>
              <a:buFont typeface="Arial" panose="020B0604020202020204" pitchFamily="34" charset="0"/>
              <a:buChar char="•"/>
            </a:pPr>
            <a:r>
              <a:rPr lang="fr-FR" dirty="0" err="1"/>
              <a:t>Ultatione</a:t>
            </a:r>
            <a:r>
              <a:rPr lang="fr-FR" dirty="0"/>
              <a:t> </a:t>
            </a:r>
            <a:r>
              <a:rPr lang="fr-FR" dirty="0" err="1"/>
              <a:t>actique</a:t>
            </a:r>
            <a:r>
              <a:rPr lang="fr-FR" dirty="0"/>
              <a:t> </a:t>
            </a:r>
            <a:r>
              <a:rPr lang="fr-FR" dirty="0" err="1"/>
              <a:t>laribus</a:t>
            </a:r>
            <a:r>
              <a:rPr lang="fr-FR" dirty="0"/>
              <a:t> suis </a:t>
            </a:r>
            <a:r>
              <a:rPr lang="fr-FR" dirty="0" err="1"/>
              <a:t>extorres</a:t>
            </a:r>
            <a:r>
              <a:rPr lang="fr-FR" dirty="0"/>
              <a:t> </a:t>
            </a:r>
            <a:r>
              <a:rPr lang="fr-FR" dirty="0" err="1"/>
              <a:t>nullo</a:t>
            </a:r>
            <a:r>
              <a:rPr lang="fr-FR" dirty="0"/>
              <a:t> </a:t>
            </a:r>
            <a:r>
              <a:rPr lang="fr-FR" dirty="0" err="1"/>
              <a:t>sibi</a:t>
            </a:r>
            <a:r>
              <a:rPr lang="fr-FR" dirty="0"/>
              <a:t> </a:t>
            </a:r>
          </a:p>
          <a:p>
            <a:pPr marL="213723" lvl="0" indent="-213723" algn="l" defTabSz="341957" rtl="0" eaLnBrk="1" latinLnBrk="0" hangingPunct="1">
              <a:lnSpc>
                <a:spcPct val="150000"/>
              </a:lnSpc>
              <a:spcBef>
                <a:spcPts val="748"/>
              </a:spcBef>
              <a:buFont typeface="Arial" panose="020B0604020202020204" pitchFamily="34" charset="0"/>
              <a:buChar char="•"/>
            </a:pPr>
            <a:r>
              <a:rPr lang="fr-FR" dirty="0"/>
              <a:t>Imperio ad </a:t>
            </a:r>
            <a:r>
              <a:rPr lang="fr-FR" dirty="0" err="1"/>
              <a:t>voluntatem</a:t>
            </a:r>
            <a:r>
              <a:rPr lang="fr-FR" dirty="0"/>
              <a:t> converso </a:t>
            </a:r>
          </a:p>
          <a:p>
            <a:pPr marL="213723" lvl="0" indent="-213723" algn="l" defTabSz="341957" rtl="0" eaLnBrk="1" latinLnBrk="0" hangingPunct="1">
              <a:lnSpc>
                <a:spcPct val="150000"/>
              </a:lnSpc>
              <a:spcBef>
                <a:spcPts val="748"/>
              </a:spcBef>
              <a:buFont typeface="Arial" panose="020B0604020202020204" pitchFamily="34" charset="0"/>
              <a:buChar char="•"/>
            </a:pPr>
            <a:r>
              <a:rPr lang="fr-FR" dirty="0"/>
              <a:t>Sed (</a:t>
            </a:r>
            <a:r>
              <a:rPr lang="fr-FR" dirty="0" err="1"/>
              <a:t>saepe</a:t>
            </a:r>
            <a:r>
              <a:rPr lang="fr-FR" dirty="0"/>
              <a:t> </a:t>
            </a:r>
            <a:r>
              <a:rPr lang="fr-FR" dirty="0" err="1"/>
              <a:t>enim</a:t>
            </a:r>
            <a:r>
              <a:rPr lang="fr-FR" dirty="0"/>
              <a:t> </a:t>
            </a:r>
            <a:r>
              <a:rPr lang="fr-FR" dirty="0" err="1"/>
              <a:t>redeo</a:t>
            </a:r>
            <a:r>
              <a:rPr lang="fr-FR" dirty="0"/>
              <a:t> ad </a:t>
            </a:r>
            <a:r>
              <a:rPr lang="fr-FR" dirty="0" err="1"/>
              <a:t>Scipionem</a:t>
            </a:r>
            <a:endParaRPr lang="fr-FR" dirty="0"/>
          </a:p>
          <a:p>
            <a:pPr marL="213723" marR="0" lvl="0" indent="-213723" algn="l" defTabSz="341957" rtl="0" eaLnBrk="1" fontAlgn="auto" latinLnBrk="0" hangingPunct="1">
              <a:lnSpc>
                <a:spcPct val="150000"/>
              </a:lnSpc>
              <a:spcBef>
                <a:spcPts val="748"/>
              </a:spcBef>
              <a:spcAft>
                <a:spcPts val="0"/>
              </a:spcAft>
              <a:buClrTx/>
              <a:buSzTx/>
              <a:buFont typeface="Arial" panose="020B0604020202020204" pitchFamily="34" charset="0"/>
              <a:buChar char="•"/>
              <a:tabLst/>
              <a:defRPr/>
            </a:pPr>
            <a:r>
              <a:rPr lang="pt-BR" dirty="0"/>
              <a:t>Nemo quaeso miretur, si post exsudatos labores itinerum longos congestosque </a:t>
            </a:r>
            <a:endParaRPr lang="fr-FR" dirty="0"/>
          </a:p>
        </p:txBody>
      </p:sp>
      <p:sp>
        <p:nvSpPr>
          <p:cNvPr id="8" name="Espace réservé du texte 11"/>
          <p:cNvSpPr>
            <a:spLocks noGrp="1"/>
          </p:cNvSpPr>
          <p:nvPr>
            <p:ph type="body" sz="quarter" idx="22" hasCustomPrompt="1"/>
          </p:nvPr>
        </p:nvSpPr>
        <p:spPr>
          <a:xfrm>
            <a:off x="851106" y="1162751"/>
            <a:ext cx="7664327" cy="275405"/>
          </a:xfrm>
          <a:prstGeom prst="rect">
            <a:avLst/>
          </a:prstGeom>
        </p:spPr>
        <p:txBody>
          <a:bodyPr wrap="square" lIns="0" tIns="0" rIns="0" bIns="0" anchor="t">
            <a:spAutoFit/>
          </a:bodyPr>
          <a:lstStyle>
            <a:lvl1pPr marL="0" indent="0" algn="l">
              <a:lnSpc>
                <a:spcPct val="15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fr-FR" dirty="0" err="1"/>
              <a:t>Text</a:t>
            </a:r>
            <a:r>
              <a:rPr lang="fr-FR" dirty="0"/>
              <a:t> for introduction</a:t>
            </a:r>
          </a:p>
        </p:txBody>
      </p:sp>
      <p:sp>
        <p:nvSpPr>
          <p:cNvPr id="9" name="Espace réservé du texte 11"/>
          <p:cNvSpPr>
            <a:spLocks noGrp="1"/>
          </p:cNvSpPr>
          <p:nvPr>
            <p:ph type="body" sz="quarter" idx="27" hasCustomPrompt="1"/>
          </p:nvPr>
        </p:nvSpPr>
        <p:spPr>
          <a:xfrm>
            <a:off x="842941" y="756874"/>
            <a:ext cx="8061856" cy="344256"/>
          </a:xfrm>
          <a:prstGeom prst="rect">
            <a:avLst/>
          </a:prstGeom>
        </p:spPr>
        <p:txBody>
          <a:bodyPr wrap="square" lIns="0" tIns="0" rIns="0" bIns="0" anchor="t">
            <a:spAutoFit/>
          </a:bodyPr>
          <a:lstStyle>
            <a:lvl1pPr marL="0" indent="0" algn="l">
              <a:lnSpc>
                <a:spcPct val="150000"/>
              </a:lnSpc>
              <a:buNone/>
              <a:defRPr sz="1500" b="1" i="0" kern="1500" baseline="0">
                <a:solidFill>
                  <a:srgbClr val="1050A3"/>
                </a:solidFill>
                <a:latin typeface="Arial" panose="020B0604020202020204" pitchFamily="34" charset="0"/>
                <a:cs typeface="Arial" panose="020B0604020202020204" pitchFamily="34" charset="0"/>
              </a:defRPr>
            </a:lvl1pPr>
          </a:lstStyle>
          <a:p>
            <a:pPr lvl="0"/>
            <a:r>
              <a:rPr lang="fr-FR" dirty="0" err="1"/>
              <a:t>Subtitle</a:t>
            </a:r>
            <a:endParaRPr lang="fr-FR" dirty="0"/>
          </a:p>
        </p:txBody>
      </p:sp>
      <p:sp>
        <p:nvSpPr>
          <p:cNvPr id="10" name="Espace réservé du texte 11"/>
          <p:cNvSpPr>
            <a:spLocks noGrp="1"/>
          </p:cNvSpPr>
          <p:nvPr>
            <p:ph type="body" sz="quarter" idx="28" hasCustomPrompt="1"/>
          </p:nvPr>
        </p:nvSpPr>
        <p:spPr>
          <a:xfrm>
            <a:off x="851103" y="3841531"/>
            <a:ext cx="7664327" cy="300082"/>
          </a:xfrm>
          <a:prstGeom prst="rect">
            <a:avLst/>
          </a:prstGeom>
        </p:spPr>
        <p:txBody>
          <a:bodyPr wrap="square" lIns="0" tIns="0" rIns="0" bIns="0" anchor="t">
            <a:spAutoFit/>
          </a:bodyPr>
          <a:lstStyle>
            <a:lvl1pPr marL="0" indent="0" algn="l">
              <a:lnSpc>
                <a:spcPct val="150000"/>
              </a:lnSpc>
              <a:buNone/>
              <a:defRPr sz="1300" b="1" i="0" kern="1500" baseline="0">
                <a:solidFill>
                  <a:srgbClr val="1050A3"/>
                </a:solidFill>
                <a:latin typeface="Arial" panose="020B0604020202020204" pitchFamily="34" charset="0"/>
                <a:cs typeface="Arial" panose="020B0604020202020204" pitchFamily="34" charset="0"/>
              </a:defRPr>
            </a:lvl1pPr>
          </a:lstStyle>
          <a:p>
            <a:pPr lvl="0"/>
            <a:r>
              <a:rPr lang="fr-FR" dirty="0" err="1"/>
              <a:t>Text</a:t>
            </a:r>
            <a:r>
              <a:rPr lang="fr-FR" dirty="0"/>
              <a:t> for conclusion</a:t>
            </a:r>
          </a:p>
        </p:txBody>
      </p:sp>
    </p:spTree>
    <p:custDataLst>
      <p:tags r:id="rId1"/>
    </p:custDataLst>
    <p:extLst>
      <p:ext uri="{BB962C8B-B14F-4D97-AF65-F5344CB8AC3E}">
        <p14:creationId xmlns:p14="http://schemas.microsoft.com/office/powerpoint/2010/main" val="89641055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ext&amp;focus">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4"/>
          <a:stretch>
            <a:fillRect/>
          </a:stretch>
        </p:blipFill>
        <p:spPr>
          <a:xfrm>
            <a:off x="8520095" y="4644128"/>
            <a:ext cx="7143" cy="213079"/>
          </a:xfrm>
          <a:prstGeom prst="rect">
            <a:avLst/>
          </a:prstGeom>
        </p:spPr>
      </p:pic>
      <p:sp>
        <p:nvSpPr>
          <p:cNvPr id="8" name="ZoneTexte 7"/>
          <p:cNvSpPr txBox="1"/>
          <p:nvPr userDrawn="1"/>
        </p:nvSpPr>
        <p:spPr>
          <a:xfrm>
            <a:off x="8539650" y="4644128"/>
            <a:ext cx="381587" cy="213079"/>
          </a:xfrm>
          <a:prstGeom prst="rect">
            <a:avLst/>
          </a:prstGeom>
          <a:noFill/>
        </p:spPr>
        <p:txBody>
          <a:bodyPr wrap="square" lIns="80776" tIns="0" rIns="0" bIns="0" rtlCol="0" anchor="ctr">
            <a:noAutofit/>
          </a:bodyPr>
          <a:lstStyle/>
          <a:p>
            <a:pPr defTabSz="341957"/>
            <a:fld id="{07F20903-853B-4490-BED5-69F381A5E7DE}" type="slidenum">
              <a:rPr lang="fr-FR" sz="900">
                <a:solidFill>
                  <a:srgbClr val="1050A3"/>
                </a:solidFill>
                <a:latin typeface="Arial Black" panose="020B0A04020102020204" pitchFamily="34" charset="0"/>
              </a:rPr>
              <a:pPr defTabSz="341957"/>
              <a:t>‹#›</a:t>
            </a:fld>
            <a:endParaRPr lang="fr-FR" sz="900" dirty="0">
              <a:solidFill>
                <a:srgbClr val="1050A3"/>
              </a:solidFill>
              <a:latin typeface="Arial Black" panose="020B0A04020102020204" pitchFamily="34" charset="0"/>
            </a:endParaRPr>
          </a:p>
        </p:txBody>
      </p:sp>
      <p:pic>
        <p:nvPicPr>
          <p:cNvPr id="10" name="Image 9">
            <a:extLst>
              <a:ext uri="{FF2B5EF4-FFF2-40B4-BE49-F238E27FC236}">
                <a16:creationId xmlns:a16="http://schemas.microsoft.com/office/drawing/2014/main" id="{BF0D62C8-282B-4256-8DBA-41A392F772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5105" y="4668183"/>
            <a:ext cx="1266115" cy="187276"/>
          </a:xfrm>
          <a:prstGeom prst="rect">
            <a:avLst/>
          </a:prstGeom>
        </p:spPr>
      </p:pic>
      <p:sp>
        <p:nvSpPr>
          <p:cNvPr id="11" name="Espace réservé du texte 11"/>
          <p:cNvSpPr>
            <a:spLocks noGrp="1"/>
          </p:cNvSpPr>
          <p:nvPr>
            <p:ph type="body" sz="quarter" idx="21" hasCustomPrompt="1"/>
          </p:nvPr>
        </p:nvSpPr>
        <p:spPr>
          <a:xfrm>
            <a:off x="853510" y="418618"/>
            <a:ext cx="7661923" cy="330486"/>
          </a:xfrm>
          <a:prstGeom prst="rect">
            <a:avLst/>
          </a:prstGeom>
        </p:spPr>
        <p:txBody>
          <a:bodyPr wrap="square" lIns="0" tIns="0" rIns="0" bIns="0" anchor="t">
            <a:spAutoFit/>
          </a:bodyPr>
          <a:lstStyle>
            <a:lvl1pPr marL="0" indent="0" algn="l">
              <a:buNone/>
              <a:defRPr sz="2400" b="1" i="0">
                <a:solidFill>
                  <a:srgbClr val="1050A3"/>
                </a:solidFill>
                <a:latin typeface="Arial" panose="020B0604020202020204" pitchFamily="34" charset="0"/>
                <a:cs typeface="Arial" panose="020B0604020202020204" pitchFamily="34" charset="0"/>
              </a:defRPr>
            </a:lvl1pPr>
          </a:lstStyle>
          <a:p>
            <a:pPr lvl="0"/>
            <a:r>
              <a:rPr lang="fr-FR" dirty="0" err="1"/>
              <a:t>Title</a:t>
            </a:r>
            <a:endParaRPr lang="fr-FR" dirty="0"/>
          </a:p>
        </p:txBody>
      </p:sp>
      <p:sp>
        <p:nvSpPr>
          <p:cNvPr id="13" name="Espace réservé du texte 11"/>
          <p:cNvSpPr>
            <a:spLocks noGrp="1"/>
          </p:cNvSpPr>
          <p:nvPr>
            <p:ph type="body" sz="quarter" idx="22" hasCustomPrompt="1"/>
          </p:nvPr>
        </p:nvSpPr>
        <p:spPr>
          <a:xfrm>
            <a:off x="853507" y="1132957"/>
            <a:ext cx="7661923" cy="330486"/>
          </a:xfrm>
          <a:prstGeom prst="rect">
            <a:avLst/>
          </a:prstGeom>
        </p:spPr>
        <p:txBody>
          <a:bodyPr wrap="square" lIns="0" tIns="0" rIns="0" bIns="0" anchor="t">
            <a:spAutoFit/>
          </a:bodyPr>
          <a:lstStyle>
            <a:lvl1pPr marL="0" indent="0" algn="ctr">
              <a:buNone/>
              <a:defRPr sz="2400" b="1" i="0" baseline="0">
                <a:solidFill>
                  <a:schemeClr val="tx1">
                    <a:lumMod val="65000"/>
                    <a:lumOff val="35000"/>
                  </a:schemeClr>
                </a:solidFill>
                <a:latin typeface="Arial" panose="020B0604020202020204" pitchFamily="34" charset="0"/>
                <a:cs typeface="Arial" panose="020B0604020202020204" pitchFamily="34" charset="0"/>
              </a:defRPr>
            </a:lvl1pPr>
          </a:lstStyle>
          <a:p>
            <a:pPr lvl="0"/>
            <a:r>
              <a:rPr lang="fr-FR" dirty="0"/>
              <a:t>Focus </a:t>
            </a:r>
            <a:r>
              <a:rPr lang="fr-FR" dirty="0" err="1"/>
              <a:t>title</a:t>
            </a:r>
            <a:endParaRPr lang="fr-FR" dirty="0"/>
          </a:p>
        </p:txBody>
      </p:sp>
    </p:spTree>
    <p:custDataLst>
      <p:tags r:id="rId2"/>
    </p:custDataLst>
    <p:extLst>
      <p:ext uri="{BB962C8B-B14F-4D97-AF65-F5344CB8AC3E}">
        <p14:creationId xmlns:p14="http://schemas.microsoft.com/office/powerpoint/2010/main" val="282159463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amp;picture1">
    <p:spTree>
      <p:nvGrpSpPr>
        <p:cNvPr id="1" name=""/>
        <p:cNvGrpSpPr/>
        <p:nvPr/>
      </p:nvGrpSpPr>
      <p:grpSpPr>
        <a:xfrm>
          <a:off x="0" y="0"/>
          <a:ext cx="0" cy="0"/>
          <a:chOff x="0" y="0"/>
          <a:chExt cx="0" cy="0"/>
        </a:xfrm>
      </p:grpSpPr>
      <p:sp>
        <p:nvSpPr>
          <p:cNvPr id="17" name="Espace réservé du texte 11"/>
          <p:cNvSpPr>
            <a:spLocks noGrp="1"/>
          </p:cNvSpPr>
          <p:nvPr>
            <p:ph type="body" sz="quarter" idx="21" hasCustomPrompt="1"/>
          </p:nvPr>
        </p:nvSpPr>
        <p:spPr>
          <a:xfrm>
            <a:off x="4734674" y="610215"/>
            <a:ext cx="3780758" cy="329107"/>
          </a:xfrm>
          <a:prstGeom prst="rect">
            <a:avLst/>
          </a:prstGeom>
        </p:spPr>
        <p:txBody>
          <a:bodyPr lIns="0" tIns="0" rIns="0" bIns="0" anchor="t"/>
          <a:lstStyle>
            <a:lvl1pPr marL="0" indent="0" algn="l">
              <a:buNone/>
              <a:defRPr sz="2400" b="1" i="0">
                <a:solidFill>
                  <a:srgbClr val="1050A3"/>
                </a:solidFill>
                <a:latin typeface="Arial" panose="020B0604020202020204" pitchFamily="34" charset="0"/>
                <a:cs typeface="Arial" panose="020B0604020202020204" pitchFamily="34" charset="0"/>
              </a:defRPr>
            </a:lvl1pPr>
          </a:lstStyle>
          <a:p>
            <a:pPr lvl="0"/>
            <a:r>
              <a:rPr lang="fr-FR" dirty="0" err="1"/>
              <a:t>Title</a:t>
            </a:r>
            <a:endParaRPr lang="fr-FR" dirty="0"/>
          </a:p>
        </p:txBody>
      </p:sp>
      <p:sp>
        <p:nvSpPr>
          <p:cNvPr id="9" name="Espace réservé du texte 11"/>
          <p:cNvSpPr>
            <a:spLocks noGrp="1"/>
          </p:cNvSpPr>
          <p:nvPr>
            <p:ph type="body" sz="quarter" idx="22" hasCustomPrompt="1"/>
          </p:nvPr>
        </p:nvSpPr>
        <p:spPr>
          <a:xfrm>
            <a:off x="4751000" y="1583407"/>
            <a:ext cx="3764432" cy="559577"/>
          </a:xfrm>
          <a:prstGeom prst="rect">
            <a:avLst/>
          </a:prstGeom>
        </p:spPr>
        <p:txBody>
          <a:bodyPr lIns="0" tIns="0" rIns="0" bIns="0" anchor="t"/>
          <a:lstStyle>
            <a:lvl1pPr marL="0" indent="0" algn="l">
              <a:lnSpc>
                <a:spcPct val="10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fr-FR" dirty="0"/>
              <a:t>A </a:t>
            </a:r>
            <a:r>
              <a:rPr lang="fr-FR" dirty="0" err="1"/>
              <a:t>micitias</a:t>
            </a:r>
            <a:r>
              <a:rPr lang="fr-FR" dirty="0"/>
              <a:t> </a:t>
            </a:r>
            <a:r>
              <a:rPr lang="fr-FR" dirty="0" err="1"/>
              <a:t>essent</a:t>
            </a:r>
            <a:r>
              <a:rPr lang="fr-FR" dirty="0"/>
              <a:t> </a:t>
            </a:r>
            <a:r>
              <a:rPr lang="fr-FR" dirty="0" err="1"/>
              <a:t>idonei</a:t>
            </a:r>
            <a:r>
              <a:rPr lang="fr-FR" dirty="0"/>
              <a:t>, </a:t>
            </a:r>
            <a:r>
              <a:rPr lang="fr-FR" dirty="0" err="1"/>
              <a:t>iudicarent</a:t>
            </a:r>
            <a:r>
              <a:rPr lang="fr-FR" dirty="0"/>
              <a:t>. </a:t>
            </a:r>
            <a:r>
              <a:rPr lang="fr-FR" dirty="0" err="1"/>
              <a:t>Sunt</a:t>
            </a:r>
            <a:r>
              <a:rPr lang="fr-FR" dirty="0"/>
              <a:t> </a:t>
            </a:r>
            <a:r>
              <a:rPr lang="fr-FR" dirty="0" err="1"/>
              <a:t>igitur</a:t>
            </a:r>
            <a:r>
              <a:rPr lang="fr-FR" dirty="0"/>
              <a:t> </a:t>
            </a:r>
            <a:r>
              <a:rPr lang="fr-FR" dirty="0" err="1"/>
              <a:t>firmi</a:t>
            </a:r>
            <a:r>
              <a:rPr lang="fr-FR" dirty="0"/>
              <a:t> et stabiles et constantes </a:t>
            </a:r>
            <a:r>
              <a:rPr lang="fr-FR" dirty="0" err="1"/>
              <a:t>eligendi</a:t>
            </a:r>
            <a:r>
              <a:rPr lang="fr-FR" dirty="0"/>
              <a:t>; </a:t>
            </a:r>
            <a:r>
              <a:rPr lang="fr-FR" dirty="0" err="1"/>
              <a:t>cuius</a:t>
            </a:r>
            <a:r>
              <a:rPr lang="fr-FR" dirty="0"/>
              <a:t> generis est magna </a:t>
            </a:r>
            <a:r>
              <a:rPr lang="fr-FR" dirty="0" err="1"/>
              <a:t>penuria</a:t>
            </a:r>
            <a:r>
              <a:rPr lang="fr-FR" dirty="0"/>
              <a:t>.</a:t>
            </a:r>
          </a:p>
        </p:txBody>
      </p:sp>
      <p:sp>
        <p:nvSpPr>
          <p:cNvPr id="13" name="Espace réservé du texte 11"/>
          <p:cNvSpPr>
            <a:spLocks noGrp="1"/>
          </p:cNvSpPr>
          <p:nvPr>
            <p:ph type="body" sz="quarter" idx="23" hasCustomPrompt="1"/>
          </p:nvPr>
        </p:nvSpPr>
        <p:spPr>
          <a:xfrm>
            <a:off x="4751000" y="2264743"/>
            <a:ext cx="3764432" cy="1030899"/>
          </a:xfrm>
          <a:prstGeom prst="rect">
            <a:avLst/>
          </a:prstGeom>
        </p:spPr>
        <p:txBody>
          <a:bodyPr lIns="0" tIns="34196" rIns="68389" bIns="34196" anchor="t" anchorCtr="0"/>
          <a:lstStyle>
            <a:lvl1pPr marL="0" marR="0" indent="0" algn="l" defTabSz="341957" rtl="0" eaLnBrk="1" fontAlgn="auto" latinLnBrk="0" hangingPunct="1">
              <a:lnSpc>
                <a:spcPct val="100000"/>
              </a:lnSpc>
              <a:spcBef>
                <a:spcPts val="748"/>
              </a:spcBef>
              <a:spcAft>
                <a:spcPts val="0"/>
              </a:spcAft>
              <a:buClrTx/>
              <a:buSzTx/>
              <a:buFont typeface="Arial" panose="020B0604020202020204" pitchFamily="34" charset="0"/>
              <a:buNone/>
              <a:tabLst/>
              <a:defRPr sz="1200" b="0" i="0" kern="1500" baseline="0">
                <a:solidFill>
                  <a:schemeClr val="tx1">
                    <a:lumMod val="65000"/>
                    <a:lumOff val="35000"/>
                  </a:schemeClr>
                </a:solidFill>
                <a:latin typeface="Arial" panose="020B0604020202020204" pitchFamily="34" charset="0"/>
                <a:cs typeface="Arial" panose="020B0604020202020204" pitchFamily="34" charset="0"/>
              </a:defRPr>
            </a:lvl1pPr>
          </a:lstStyle>
          <a:p>
            <a:pPr lvl="0"/>
            <a:r>
              <a:rPr lang="pt-BR" dirty="0"/>
              <a:t>Nemo quaeso miretur, si post exsudatos labores itinerum longos congestosque </a:t>
            </a:r>
          </a:p>
          <a:p>
            <a:pPr lvl="0"/>
            <a:r>
              <a:rPr lang="pt-BR" dirty="0"/>
              <a:t>Nemo quaeso miretur, si post exsudatos labores itinerum longos congestosque </a:t>
            </a:r>
            <a:endParaRPr lang="fr-FR" dirty="0"/>
          </a:p>
        </p:txBody>
      </p:sp>
      <p:sp>
        <p:nvSpPr>
          <p:cNvPr id="14" name="Espace réservé du texte 11"/>
          <p:cNvSpPr>
            <a:spLocks noGrp="1"/>
          </p:cNvSpPr>
          <p:nvPr>
            <p:ph type="body" sz="quarter" idx="24" hasCustomPrompt="1"/>
          </p:nvPr>
        </p:nvSpPr>
        <p:spPr>
          <a:xfrm>
            <a:off x="4734677" y="3442715"/>
            <a:ext cx="3780759" cy="697120"/>
          </a:xfrm>
          <a:prstGeom prst="rect">
            <a:avLst/>
          </a:prstGeom>
        </p:spPr>
        <p:txBody>
          <a:bodyPr lIns="0" tIns="0" rIns="0" bIns="0" anchor="t"/>
          <a:lstStyle>
            <a:lvl1pPr marL="0" indent="0" algn="l">
              <a:lnSpc>
                <a:spcPct val="100000"/>
              </a:lnSpc>
              <a:buFont typeface="Arial" panose="020B0604020202020204" pitchFamily="34" charset="0"/>
              <a:buNone/>
              <a:defRPr sz="1500" b="1" i="0" kern="1500" baseline="0">
                <a:solidFill>
                  <a:srgbClr val="1050A3"/>
                </a:solidFill>
                <a:latin typeface="Arial" panose="020B0604020202020204" pitchFamily="34" charset="0"/>
                <a:cs typeface="Arial" panose="020B0604020202020204" pitchFamily="34" charset="0"/>
              </a:defRPr>
            </a:lvl1pPr>
          </a:lstStyle>
          <a:p>
            <a:pPr lvl="0"/>
            <a:r>
              <a:rPr lang="fr-FR" dirty="0"/>
              <a:t>Ultatione </a:t>
            </a:r>
            <a:r>
              <a:rPr lang="fr-FR" dirty="0" err="1"/>
              <a:t>actique</a:t>
            </a:r>
            <a:r>
              <a:rPr lang="fr-FR" dirty="0"/>
              <a:t> </a:t>
            </a:r>
            <a:r>
              <a:rPr lang="fr-FR" dirty="0" err="1"/>
              <a:t>laribus</a:t>
            </a:r>
            <a:r>
              <a:rPr lang="fr-FR" dirty="0"/>
              <a:t> suis </a:t>
            </a:r>
            <a:r>
              <a:rPr lang="fr-FR" dirty="0" err="1"/>
              <a:t>extorres</a:t>
            </a:r>
            <a:r>
              <a:rPr lang="fr-FR" dirty="0"/>
              <a:t> </a:t>
            </a:r>
            <a:r>
              <a:rPr lang="fr-FR" dirty="0" err="1"/>
              <a:t>nullo</a:t>
            </a:r>
            <a:r>
              <a:rPr lang="fr-FR" dirty="0"/>
              <a:t> </a:t>
            </a:r>
            <a:r>
              <a:rPr lang="fr-FR" dirty="0" err="1"/>
              <a:t>sibi</a:t>
            </a:r>
            <a:r>
              <a:rPr lang="fr-FR" dirty="0"/>
              <a:t> </a:t>
            </a:r>
            <a:r>
              <a:rPr lang="fr-FR" dirty="0" err="1"/>
              <a:t>imperio</a:t>
            </a:r>
            <a:r>
              <a:rPr lang="fr-FR" dirty="0"/>
              <a:t> ad </a:t>
            </a:r>
            <a:r>
              <a:rPr lang="fr-FR" dirty="0" err="1"/>
              <a:t>voluntatem</a:t>
            </a:r>
            <a:r>
              <a:rPr lang="fr-FR" dirty="0"/>
              <a:t> </a:t>
            </a:r>
            <a:r>
              <a:rPr lang="fr-FR" dirty="0" err="1"/>
              <a:t>converso</a:t>
            </a:r>
            <a:r>
              <a:rPr lang="fr-FR" dirty="0"/>
              <a:t> Sed (</a:t>
            </a:r>
            <a:r>
              <a:rPr lang="fr-FR" dirty="0" err="1"/>
              <a:t>saepe</a:t>
            </a:r>
            <a:r>
              <a:rPr lang="fr-FR" dirty="0"/>
              <a:t> </a:t>
            </a:r>
            <a:r>
              <a:rPr lang="fr-FR" dirty="0" err="1"/>
              <a:t>enim</a:t>
            </a:r>
            <a:r>
              <a:rPr lang="fr-FR" dirty="0"/>
              <a:t> </a:t>
            </a:r>
            <a:r>
              <a:rPr lang="fr-FR" dirty="0" err="1"/>
              <a:t>redeo</a:t>
            </a:r>
            <a:r>
              <a:rPr lang="fr-FR" dirty="0"/>
              <a:t> ad </a:t>
            </a:r>
            <a:r>
              <a:rPr lang="fr-FR" dirty="0" err="1"/>
              <a:t>Scipionem</a:t>
            </a:r>
            <a:endParaRPr lang="fr-FR" dirty="0"/>
          </a:p>
        </p:txBody>
      </p:sp>
      <p:sp>
        <p:nvSpPr>
          <p:cNvPr id="6" name="Espace réservé pour une image  5"/>
          <p:cNvSpPr>
            <a:spLocks noGrp="1"/>
          </p:cNvSpPr>
          <p:nvPr>
            <p:ph type="pic" sz="quarter" idx="25"/>
          </p:nvPr>
        </p:nvSpPr>
        <p:spPr>
          <a:xfrm>
            <a:off x="2" y="0"/>
            <a:ext cx="4563241" cy="5143500"/>
          </a:xfrm>
          <a:prstGeom prst="rect">
            <a:avLst/>
          </a:prstGeom>
          <a:solidFill>
            <a:schemeClr val="bg1">
              <a:lumMod val="95000"/>
            </a:schemeClr>
          </a:solidFill>
        </p:spPr>
        <p:txBody>
          <a:bodyPr lIns="68389" tIns="34196" rIns="68389" bIns="34196"/>
          <a:lstStyle/>
          <a:p>
            <a:r>
              <a:rPr lang="fr-FR"/>
              <a:t>Cliquez sur l'icône pour ajouter une image</a:t>
            </a:r>
          </a:p>
        </p:txBody>
      </p:sp>
      <p:sp>
        <p:nvSpPr>
          <p:cNvPr id="8" name="Espace réservé du texte 11"/>
          <p:cNvSpPr>
            <a:spLocks noGrp="1"/>
          </p:cNvSpPr>
          <p:nvPr>
            <p:ph type="body" sz="quarter" idx="27" hasCustomPrompt="1"/>
          </p:nvPr>
        </p:nvSpPr>
        <p:spPr>
          <a:xfrm>
            <a:off x="4742838" y="1023489"/>
            <a:ext cx="3772594" cy="344256"/>
          </a:xfrm>
          <a:prstGeom prst="rect">
            <a:avLst/>
          </a:prstGeom>
        </p:spPr>
        <p:txBody>
          <a:bodyPr wrap="square" lIns="0" tIns="0" rIns="0" bIns="0" anchor="t">
            <a:spAutoFit/>
          </a:bodyPr>
          <a:lstStyle>
            <a:lvl1pPr marL="0" indent="0" algn="l">
              <a:lnSpc>
                <a:spcPct val="150000"/>
              </a:lnSpc>
              <a:buNone/>
              <a:defRPr sz="1500" b="1" i="0" kern="1500" baseline="0">
                <a:solidFill>
                  <a:srgbClr val="1050A3"/>
                </a:solidFill>
                <a:latin typeface="Arial" panose="020B0604020202020204" pitchFamily="34" charset="0"/>
                <a:cs typeface="Arial" panose="020B0604020202020204" pitchFamily="34" charset="0"/>
              </a:defRPr>
            </a:lvl1pPr>
          </a:lstStyle>
          <a:p>
            <a:pPr lvl="0"/>
            <a:r>
              <a:rPr lang="fr-FR" dirty="0" err="1"/>
              <a:t>Subtitle</a:t>
            </a:r>
            <a:endParaRPr lang="fr-FR" dirty="0"/>
          </a:p>
        </p:txBody>
      </p:sp>
    </p:spTree>
    <p:custDataLst>
      <p:tags r:id="rId1"/>
    </p:custDataLst>
    <p:extLst>
      <p:ext uri="{BB962C8B-B14F-4D97-AF65-F5344CB8AC3E}">
        <p14:creationId xmlns:p14="http://schemas.microsoft.com/office/powerpoint/2010/main" val="2051792199"/>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amp;picture2">
    <p:spTree>
      <p:nvGrpSpPr>
        <p:cNvPr id="1" name=""/>
        <p:cNvGrpSpPr/>
        <p:nvPr/>
      </p:nvGrpSpPr>
      <p:grpSpPr>
        <a:xfrm>
          <a:off x="0" y="0"/>
          <a:ext cx="0" cy="0"/>
          <a:chOff x="0" y="0"/>
          <a:chExt cx="0" cy="0"/>
        </a:xfrm>
      </p:grpSpPr>
      <p:sp>
        <p:nvSpPr>
          <p:cNvPr id="17" name="Espace réservé du texte 11"/>
          <p:cNvSpPr>
            <a:spLocks noGrp="1"/>
          </p:cNvSpPr>
          <p:nvPr>
            <p:ph type="body" sz="quarter" idx="21" hasCustomPrompt="1"/>
          </p:nvPr>
        </p:nvSpPr>
        <p:spPr>
          <a:xfrm>
            <a:off x="841998" y="410916"/>
            <a:ext cx="7673436" cy="316164"/>
          </a:xfrm>
          <a:prstGeom prst="rect">
            <a:avLst/>
          </a:prstGeom>
        </p:spPr>
        <p:txBody>
          <a:bodyPr lIns="0" tIns="0" rIns="0" bIns="0" anchor="t"/>
          <a:lstStyle>
            <a:lvl1pPr marL="0" indent="0" algn="l">
              <a:buNone/>
              <a:defRPr sz="2400" b="1" i="0" baseline="0">
                <a:solidFill>
                  <a:srgbClr val="1050A3"/>
                </a:solidFill>
                <a:latin typeface="Arial" panose="020B0604020202020204" pitchFamily="34" charset="0"/>
                <a:cs typeface="Arial" panose="020B0604020202020204" pitchFamily="34" charset="0"/>
              </a:defRPr>
            </a:lvl1pPr>
          </a:lstStyle>
          <a:p>
            <a:pPr lvl="0"/>
            <a:r>
              <a:rPr lang="fr-FR" dirty="0" err="1"/>
              <a:t>Title</a:t>
            </a:r>
            <a:endParaRPr lang="fr-FR" dirty="0"/>
          </a:p>
        </p:txBody>
      </p:sp>
      <p:sp>
        <p:nvSpPr>
          <p:cNvPr id="16" name="Espace réservé pour une image  15"/>
          <p:cNvSpPr>
            <a:spLocks noGrp="1"/>
          </p:cNvSpPr>
          <p:nvPr>
            <p:ph type="pic" sz="quarter" idx="23"/>
          </p:nvPr>
        </p:nvSpPr>
        <p:spPr>
          <a:xfrm>
            <a:off x="1" y="1516415"/>
            <a:ext cx="3399438" cy="3005603"/>
          </a:xfrm>
          <a:prstGeom prst="rect">
            <a:avLst/>
          </a:prstGeom>
          <a:solidFill>
            <a:schemeClr val="bg1">
              <a:lumMod val="95000"/>
            </a:schemeClr>
          </a:solidFill>
        </p:spPr>
        <p:txBody>
          <a:bodyPr lIns="68389" tIns="34196" rIns="68389" bIns="34196"/>
          <a:lstStyle>
            <a:lvl1pPr>
              <a:defRPr i="0"/>
            </a:lvl1pPr>
          </a:lstStyle>
          <a:p>
            <a:r>
              <a:rPr lang="fr-FR"/>
              <a:t>Cliquez sur l'icône pour ajouter une image</a:t>
            </a:r>
          </a:p>
        </p:txBody>
      </p:sp>
      <p:sp>
        <p:nvSpPr>
          <p:cNvPr id="11" name="Espace réservé du texte 11"/>
          <p:cNvSpPr>
            <a:spLocks noGrp="1"/>
          </p:cNvSpPr>
          <p:nvPr>
            <p:ph type="body" sz="quarter" idx="24" hasCustomPrompt="1"/>
          </p:nvPr>
        </p:nvSpPr>
        <p:spPr>
          <a:xfrm>
            <a:off x="3655081" y="2250400"/>
            <a:ext cx="4860355" cy="183603"/>
          </a:xfrm>
          <a:prstGeom prst="rect">
            <a:avLst/>
          </a:prstGeom>
        </p:spPr>
        <p:txBody>
          <a:bodyPr wrap="square" lIns="0" tIns="0" rIns="0" bIns="0" anchor="t">
            <a:spAutoFit/>
          </a:bodyPr>
          <a:lstStyle>
            <a:lvl1pPr marL="213723" indent="-213723" algn="l" defTabSz="683981" rtl="0" eaLnBrk="1" latinLnBrk="0" hangingPunct="1">
              <a:lnSpc>
                <a:spcPct val="100000"/>
              </a:lnSpc>
              <a:spcBef>
                <a:spcPts val="748"/>
              </a:spcBef>
              <a:buFont typeface="Arial" panose="020B0604020202020204" pitchFamily="34" charset="0"/>
              <a:buChar char="•"/>
              <a:defRPr lang="fr-FR" sz="1200" b="0" i="0" kern="1500" baseline="0" dirty="0">
                <a:solidFill>
                  <a:schemeClr val="tx1">
                    <a:lumMod val="65000"/>
                    <a:lumOff val="35000"/>
                  </a:schemeClr>
                </a:solidFill>
                <a:latin typeface="Arial" panose="020B0604020202020204" pitchFamily="34" charset="0"/>
                <a:ea typeface="+mn-ea"/>
                <a:cs typeface="Arial" panose="020B0604020202020204" pitchFamily="34" charset="0"/>
              </a:defRPr>
            </a:lvl1pPr>
          </a:lstStyle>
          <a:p>
            <a:pPr lvl="0"/>
            <a:r>
              <a:rPr lang="pt-BR" dirty="0"/>
              <a:t>Nemo quaeso miretur, si post exsudatos labores itinerum longos.</a:t>
            </a:r>
            <a:endParaRPr lang="fr-FR" dirty="0"/>
          </a:p>
        </p:txBody>
      </p:sp>
      <p:pic>
        <p:nvPicPr>
          <p:cNvPr id="13" name="Image 12">
            <a:extLst>
              <a:ext uri="{FF2B5EF4-FFF2-40B4-BE49-F238E27FC236}">
                <a16:creationId xmlns:a16="http://schemas.microsoft.com/office/drawing/2014/main" id="{D778FB2A-6F02-4DA9-9D81-5596096963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05" y="4668183"/>
            <a:ext cx="1266115" cy="187276"/>
          </a:xfrm>
          <a:prstGeom prst="rect">
            <a:avLst/>
          </a:prstGeom>
        </p:spPr>
      </p:pic>
      <p:sp>
        <p:nvSpPr>
          <p:cNvPr id="8" name="Espace réservé du texte 11"/>
          <p:cNvSpPr>
            <a:spLocks noGrp="1"/>
          </p:cNvSpPr>
          <p:nvPr>
            <p:ph type="body" sz="quarter" idx="27" hasCustomPrompt="1"/>
          </p:nvPr>
        </p:nvSpPr>
        <p:spPr>
          <a:xfrm>
            <a:off x="842943" y="756874"/>
            <a:ext cx="7672491" cy="344256"/>
          </a:xfrm>
          <a:prstGeom prst="rect">
            <a:avLst/>
          </a:prstGeom>
        </p:spPr>
        <p:txBody>
          <a:bodyPr wrap="square" lIns="0" tIns="0" rIns="0" bIns="0" anchor="t">
            <a:spAutoFit/>
          </a:bodyPr>
          <a:lstStyle>
            <a:lvl1pPr marL="0" indent="0" algn="l">
              <a:lnSpc>
                <a:spcPct val="150000"/>
              </a:lnSpc>
              <a:buNone/>
              <a:defRPr sz="1500" b="1" i="0" kern="1500" baseline="0">
                <a:solidFill>
                  <a:srgbClr val="1050A3"/>
                </a:solidFill>
                <a:latin typeface="Arial" panose="020B0604020202020204" pitchFamily="34" charset="0"/>
                <a:cs typeface="Arial" panose="020B0604020202020204" pitchFamily="34" charset="0"/>
              </a:defRPr>
            </a:lvl1pPr>
          </a:lstStyle>
          <a:p>
            <a:pPr lvl="0"/>
            <a:r>
              <a:rPr lang="fr-FR" dirty="0" err="1"/>
              <a:t>Subtitle</a:t>
            </a:r>
            <a:endParaRPr lang="fr-FR" dirty="0"/>
          </a:p>
        </p:txBody>
      </p:sp>
      <p:sp>
        <p:nvSpPr>
          <p:cNvPr id="10" name="Espace réservé du texte 11"/>
          <p:cNvSpPr>
            <a:spLocks noGrp="1"/>
          </p:cNvSpPr>
          <p:nvPr>
            <p:ph type="body" sz="quarter" idx="22" hasCustomPrompt="1"/>
          </p:nvPr>
        </p:nvSpPr>
        <p:spPr>
          <a:xfrm>
            <a:off x="3665292" y="1510351"/>
            <a:ext cx="4850140" cy="559577"/>
          </a:xfrm>
          <a:prstGeom prst="rect">
            <a:avLst/>
          </a:prstGeom>
        </p:spPr>
        <p:txBody>
          <a:bodyPr lIns="0" tIns="0" rIns="0" bIns="0" anchor="t"/>
          <a:lstStyle>
            <a:lvl1pPr marL="0" indent="0" algn="l">
              <a:lnSpc>
                <a:spcPct val="10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fr-FR" dirty="0"/>
              <a:t>A </a:t>
            </a:r>
            <a:r>
              <a:rPr lang="fr-FR" dirty="0" err="1"/>
              <a:t>micitias</a:t>
            </a:r>
            <a:r>
              <a:rPr lang="fr-FR" dirty="0"/>
              <a:t> </a:t>
            </a:r>
            <a:r>
              <a:rPr lang="fr-FR" dirty="0" err="1"/>
              <a:t>essent</a:t>
            </a:r>
            <a:r>
              <a:rPr lang="fr-FR" dirty="0"/>
              <a:t> </a:t>
            </a:r>
            <a:r>
              <a:rPr lang="fr-FR" dirty="0" err="1"/>
              <a:t>idonei</a:t>
            </a:r>
            <a:r>
              <a:rPr lang="fr-FR" dirty="0"/>
              <a:t>, </a:t>
            </a:r>
            <a:r>
              <a:rPr lang="fr-FR" dirty="0" err="1"/>
              <a:t>iudicarent</a:t>
            </a:r>
            <a:r>
              <a:rPr lang="fr-FR" dirty="0"/>
              <a:t>. </a:t>
            </a:r>
            <a:r>
              <a:rPr lang="fr-FR" dirty="0" err="1"/>
              <a:t>Sunt</a:t>
            </a:r>
            <a:r>
              <a:rPr lang="fr-FR" dirty="0"/>
              <a:t> </a:t>
            </a:r>
            <a:r>
              <a:rPr lang="fr-FR" dirty="0" err="1"/>
              <a:t>igitur</a:t>
            </a:r>
            <a:r>
              <a:rPr lang="fr-FR" dirty="0"/>
              <a:t> </a:t>
            </a:r>
            <a:r>
              <a:rPr lang="fr-FR" dirty="0" err="1"/>
              <a:t>firmi</a:t>
            </a:r>
            <a:r>
              <a:rPr lang="fr-FR" dirty="0"/>
              <a:t> et stabiles et constantes </a:t>
            </a:r>
            <a:r>
              <a:rPr lang="fr-FR" dirty="0" err="1"/>
              <a:t>eligendi</a:t>
            </a:r>
            <a:r>
              <a:rPr lang="fr-FR" dirty="0"/>
              <a:t>; </a:t>
            </a:r>
            <a:r>
              <a:rPr lang="fr-FR" dirty="0" err="1"/>
              <a:t>cuius</a:t>
            </a:r>
            <a:r>
              <a:rPr lang="fr-FR" dirty="0"/>
              <a:t> generis est magna </a:t>
            </a:r>
            <a:r>
              <a:rPr lang="fr-FR" dirty="0" err="1"/>
              <a:t>penuria</a:t>
            </a:r>
            <a:r>
              <a:rPr lang="fr-FR" dirty="0"/>
              <a:t>.</a:t>
            </a:r>
          </a:p>
        </p:txBody>
      </p:sp>
    </p:spTree>
    <p:custDataLst>
      <p:tags r:id="rId1"/>
    </p:custDataLst>
    <p:extLst>
      <p:ext uri="{BB962C8B-B14F-4D97-AF65-F5344CB8AC3E}">
        <p14:creationId xmlns:p14="http://schemas.microsoft.com/office/powerpoint/2010/main" val="3930924523"/>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raphs">
    <p:spTree>
      <p:nvGrpSpPr>
        <p:cNvPr id="1" name=""/>
        <p:cNvGrpSpPr/>
        <p:nvPr/>
      </p:nvGrpSpPr>
      <p:grpSpPr>
        <a:xfrm>
          <a:off x="0" y="0"/>
          <a:ext cx="0" cy="0"/>
          <a:chOff x="0" y="0"/>
          <a:chExt cx="0" cy="0"/>
        </a:xfrm>
      </p:grpSpPr>
      <p:sp>
        <p:nvSpPr>
          <p:cNvPr id="4" name="Espace réservé du graphique 3">
            <a:extLst>
              <a:ext uri="{FF2B5EF4-FFF2-40B4-BE49-F238E27FC236}">
                <a16:creationId xmlns:a16="http://schemas.microsoft.com/office/drawing/2014/main" id="{9A16AFDD-3224-471D-924A-E50CDAC65CEA}"/>
              </a:ext>
            </a:extLst>
          </p:cNvPr>
          <p:cNvSpPr>
            <a:spLocks noGrp="1"/>
          </p:cNvSpPr>
          <p:nvPr>
            <p:ph type="chart" sz="quarter" idx="25"/>
          </p:nvPr>
        </p:nvSpPr>
        <p:spPr>
          <a:xfrm>
            <a:off x="857138" y="1440604"/>
            <a:ext cx="7658294" cy="3005603"/>
          </a:xfrm>
          <a:prstGeom prst="rect">
            <a:avLst/>
          </a:prstGeom>
          <a:solidFill>
            <a:schemeClr val="bg1">
              <a:lumMod val="95000"/>
            </a:schemeClr>
          </a:solidFill>
        </p:spPr>
        <p:txBody>
          <a:bodyPr lIns="68389" tIns="34196" rIns="68389" bIns="34196"/>
          <a:lstStyle>
            <a:lvl1pPr>
              <a:defRPr i="0"/>
            </a:lvl1pPr>
          </a:lstStyle>
          <a:p>
            <a:r>
              <a:rPr lang="fr-FR"/>
              <a:t>Cliquez sur l'icône pour ajouter un graphique</a:t>
            </a:r>
          </a:p>
        </p:txBody>
      </p:sp>
      <p:sp>
        <p:nvSpPr>
          <p:cNvPr id="17" name="Espace réservé du texte 11"/>
          <p:cNvSpPr>
            <a:spLocks noGrp="1"/>
          </p:cNvSpPr>
          <p:nvPr>
            <p:ph type="body" sz="quarter" idx="21" hasCustomPrompt="1"/>
          </p:nvPr>
        </p:nvSpPr>
        <p:spPr>
          <a:xfrm>
            <a:off x="850894" y="378446"/>
            <a:ext cx="8254430" cy="316164"/>
          </a:xfrm>
          <a:prstGeom prst="rect">
            <a:avLst/>
          </a:prstGeom>
        </p:spPr>
        <p:txBody>
          <a:bodyPr lIns="0" tIns="0" rIns="0" bIns="0" anchor="t"/>
          <a:lstStyle>
            <a:lvl1pPr marL="0" indent="0" algn="l">
              <a:buNone/>
              <a:defRPr sz="2200" b="1" i="0">
                <a:solidFill>
                  <a:srgbClr val="1050A3"/>
                </a:solidFill>
                <a:latin typeface="Arial" panose="020B0604020202020204" pitchFamily="34" charset="0"/>
                <a:cs typeface="Arial" panose="020B0604020202020204" pitchFamily="34" charset="0"/>
              </a:defRPr>
            </a:lvl1pPr>
          </a:lstStyle>
          <a:p>
            <a:pPr lvl="0"/>
            <a:r>
              <a:rPr lang="fr-FR" dirty="0"/>
              <a:t>Graphs</a:t>
            </a:r>
          </a:p>
        </p:txBody>
      </p:sp>
      <p:sp>
        <p:nvSpPr>
          <p:cNvPr id="9" name="Espace réservé du texte 11"/>
          <p:cNvSpPr>
            <a:spLocks noGrp="1"/>
          </p:cNvSpPr>
          <p:nvPr>
            <p:ph type="body" sz="quarter" idx="22" hasCustomPrompt="1"/>
          </p:nvPr>
        </p:nvSpPr>
        <p:spPr>
          <a:xfrm>
            <a:off x="859057" y="844583"/>
            <a:ext cx="7656375" cy="490443"/>
          </a:xfrm>
          <a:prstGeom prst="rect">
            <a:avLst/>
          </a:prstGeom>
        </p:spPr>
        <p:txBody>
          <a:bodyPr lIns="0" tIns="0" rIns="0" bIns="0" anchor="t"/>
          <a:lstStyle>
            <a:lvl1pPr marL="0" indent="0" algn="l">
              <a:lnSpc>
                <a:spcPct val="15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fr-FR" dirty="0" err="1"/>
              <a:t>Amicitias</a:t>
            </a:r>
            <a:r>
              <a:rPr lang="fr-FR" dirty="0"/>
              <a:t> </a:t>
            </a:r>
            <a:r>
              <a:rPr lang="fr-FR" dirty="0" err="1"/>
              <a:t>essent</a:t>
            </a:r>
            <a:r>
              <a:rPr lang="fr-FR" dirty="0"/>
              <a:t> </a:t>
            </a:r>
            <a:r>
              <a:rPr lang="fr-FR" dirty="0" err="1"/>
              <a:t>idonei</a:t>
            </a:r>
            <a:r>
              <a:rPr lang="fr-FR" dirty="0"/>
              <a:t>, </a:t>
            </a:r>
            <a:r>
              <a:rPr lang="fr-FR" dirty="0" err="1"/>
              <a:t>iudicarent</a:t>
            </a:r>
            <a:r>
              <a:rPr lang="fr-FR" dirty="0"/>
              <a:t>. </a:t>
            </a:r>
            <a:r>
              <a:rPr lang="fr-FR" dirty="0" err="1"/>
              <a:t>Sunt</a:t>
            </a:r>
            <a:r>
              <a:rPr lang="fr-FR" dirty="0"/>
              <a:t> </a:t>
            </a:r>
            <a:r>
              <a:rPr lang="fr-FR" dirty="0" err="1"/>
              <a:t>igitur</a:t>
            </a:r>
            <a:r>
              <a:rPr lang="fr-FR" dirty="0"/>
              <a:t> </a:t>
            </a:r>
            <a:r>
              <a:rPr lang="fr-FR" dirty="0" err="1"/>
              <a:t>firmi</a:t>
            </a:r>
            <a:r>
              <a:rPr lang="fr-FR" dirty="0"/>
              <a:t> et stabiles et constantes </a:t>
            </a:r>
            <a:r>
              <a:rPr lang="fr-FR" dirty="0" err="1"/>
              <a:t>eligendi</a:t>
            </a:r>
            <a:r>
              <a:rPr lang="fr-FR" dirty="0"/>
              <a:t>; </a:t>
            </a:r>
            <a:r>
              <a:rPr lang="fr-FR" dirty="0" err="1"/>
              <a:t>cuius</a:t>
            </a:r>
            <a:r>
              <a:rPr lang="fr-FR" dirty="0"/>
              <a:t> generis est magna </a:t>
            </a:r>
            <a:r>
              <a:rPr lang="fr-FR" dirty="0" err="1"/>
              <a:t>penuria</a:t>
            </a:r>
            <a:r>
              <a:rPr lang="fr-FR" dirty="0"/>
              <a:t>. Et </a:t>
            </a:r>
            <a:r>
              <a:rPr lang="fr-FR" dirty="0" err="1"/>
              <a:t>iudicare</a:t>
            </a:r>
            <a:r>
              <a:rPr lang="fr-FR" dirty="0"/>
              <a:t> difficile est </a:t>
            </a:r>
            <a:r>
              <a:rPr lang="fr-FR" dirty="0" err="1"/>
              <a:t>sane</a:t>
            </a:r>
            <a:r>
              <a:rPr lang="fr-FR" dirty="0"/>
              <a:t> </a:t>
            </a:r>
            <a:r>
              <a:rPr lang="fr-FR" dirty="0" err="1"/>
              <a:t>nisi</a:t>
            </a:r>
            <a:r>
              <a:rPr lang="fr-FR" dirty="0"/>
              <a:t> </a:t>
            </a:r>
            <a:r>
              <a:rPr lang="fr-FR" dirty="0" err="1"/>
              <a:t>expertum</a:t>
            </a:r>
            <a:r>
              <a:rPr lang="fr-FR" dirty="0"/>
              <a:t>; </a:t>
            </a:r>
            <a:r>
              <a:rPr lang="fr-FR" dirty="0" err="1"/>
              <a:t>experiendum</a:t>
            </a:r>
            <a:r>
              <a:rPr lang="fr-FR" dirty="0"/>
              <a:t>.</a:t>
            </a:r>
          </a:p>
        </p:txBody>
      </p:sp>
      <p:pic>
        <p:nvPicPr>
          <p:cNvPr id="10" name="Image 9">
            <a:extLst>
              <a:ext uri="{FF2B5EF4-FFF2-40B4-BE49-F238E27FC236}">
                <a16:creationId xmlns:a16="http://schemas.microsoft.com/office/drawing/2014/main" id="{4180269A-F169-46E7-AF49-8C85117174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05" y="4668183"/>
            <a:ext cx="1266115" cy="187276"/>
          </a:xfrm>
          <a:prstGeom prst="rect">
            <a:avLst/>
          </a:prstGeom>
        </p:spPr>
      </p:pic>
    </p:spTree>
    <p:custDataLst>
      <p:tags r:id="rId1"/>
    </p:custDataLst>
    <p:extLst>
      <p:ext uri="{BB962C8B-B14F-4D97-AF65-F5344CB8AC3E}">
        <p14:creationId xmlns:p14="http://schemas.microsoft.com/office/powerpoint/2010/main" val="370904501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Espace réservé du tableau 3">
            <a:extLst>
              <a:ext uri="{FF2B5EF4-FFF2-40B4-BE49-F238E27FC236}">
                <a16:creationId xmlns:a16="http://schemas.microsoft.com/office/drawing/2014/main" id="{E4032CAE-6DB0-49C0-BD86-88D6C3B1277C}"/>
              </a:ext>
            </a:extLst>
          </p:cNvPr>
          <p:cNvSpPr>
            <a:spLocks noGrp="1"/>
          </p:cNvSpPr>
          <p:nvPr>
            <p:ph type="tbl" sz="quarter" idx="25"/>
          </p:nvPr>
        </p:nvSpPr>
        <p:spPr>
          <a:xfrm>
            <a:off x="857138" y="1514048"/>
            <a:ext cx="7658294" cy="3009154"/>
          </a:xfrm>
          <a:prstGeom prst="rect">
            <a:avLst/>
          </a:prstGeom>
          <a:solidFill>
            <a:schemeClr val="bg1">
              <a:lumMod val="95000"/>
            </a:schemeClr>
          </a:solidFill>
        </p:spPr>
        <p:txBody>
          <a:bodyPr lIns="68389" tIns="34196" rIns="68389" bIns="34196"/>
          <a:lstStyle>
            <a:lvl1pPr>
              <a:defRPr i="0"/>
            </a:lvl1pPr>
          </a:lstStyle>
          <a:p>
            <a:r>
              <a:rPr lang="fr-FR"/>
              <a:t>Cliquez sur l'icône pour ajouter un tableau</a:t>
            </a:r>
            <a:endParaRPr lang="fr-FR" dirty="0"/>
          </a:p>
        </p:txBody>
      </p:sp>
      <p:sp>
        <p:nvSpPr>
          <p:cNvPr id="17" name="Espace réservé du texte 11"/>
          <p:cNvSpPr>
            <a:spLocks noGrp="1"/>
          </p:cNvSpPr>
          <p:nvPr>
            <p:ph type="body" sz="quarter" idx="21" hasCustomPrompt="1"/>
          </p:nvPr>
        </p:nvSpPr>
        <p:spPr>
          <a:xfrm>
            <a:off x="846859" y="435855"/>
            <a:ext cx="7668575" cy="316164"/>
          </a:xfrm>
          <a:prstGeom prst="rect">
            <a:avLst/>
          </a:prstGeom>
        </p:spPr>
        <p:txBody>
          <a:bodyPr lIns="0" tIns="0" rIns="0" bIns="0" anchor="t"/>
          <a:lstStyle>
            <a:lvl1pPr marL="0" indent="0" algn="l">
              <a:buNone/>
              <a:defRPr sz="2200" b="1" i="0">
                <a:solidFill>
                  <a:srgbClr val="1050A3"/>
                </a:solidFill>
                <a:latin typeface="Arial" panose="020B0604020202020204" pitchFamily="34" charset="0"/>
                <a:cs typeface="Arial" panose="020B0604020202020204" pitchFamily="34" charset="0"/>
              </a:defRPr>
            </a:lvl1pPr>
          </a:lstStyle>
          <a:p>
            <a:pPr lvl="0"/>
            <a:r>
              <a:rPr lang="fr-FR" dirty="0" err="1"/>
              <a:t>Title</a:t>
            </a:r>
            <a:endParaRPr lang="fr-FR" dirty="0"/>
          </a:p>
        </p:txBody>
      </p:sp>
      <p:sp>
        <p:nvSpPr>
          <p:cNvPr id="9" name="Espace réservé du texte 11"/>
          <p:cNvSpPr>
            <a:spLocks noGrp="1"/>
          </p:cNvSpPr>
          <p:nvPr>
            <p:ph type="body" sz="quarter" idx="22" hasCustomPrompt="1"/>
          </p:nvPr>
        </p:nvSpPr>
        <p:spPr>
          <a:xfrm>
            <a:off x="855511" y="837554"/>
            <a:ext cx="7614378" cy="490443"/>
          </a:xfrm>
          <a:prstGeom prst="rect">
            <a:avLst/>
          </a:prstGeom>
        </p:spPr>
        <p:txBody>
          <a:bodyPr lIns="0" tIns="0" rIns="0" bIns="0" anchor="t"/>
          <a:lstStyle>
            <a:lvl1pPr marL="0" indent="0" algn="l">
              <a:lnSpc>
                <a:spcPct val="150000"/>
              </a:lnSpc>
              <a:buNone/>
              <a:defRPr sz="1200" b="1" i="0" kern="1500" baseline="0">
                <a:solidFill>
                  <a:srgbClr val="1050A3"/>
                </a:solidFill>
                <a:latin typeface="Arial" panose="020B0604020202020204" pitchFamily="34" charset="0"/>
                <a:cs typeface="Arial" panose="020B0604020202020204" pitchFamily="34" charset="0"/>
              </a:defRPr>
            </a:lvl1pPr>
          </a:lstStyle>
          <a:p>
            <a:pPr lvl="0"/>
            <a:r>
              <a:rPr lang="fr-FR" dirty="0" err="1"/>
              <a:t>Amicitias</a:t>
            </a:r>
            <a:r>
              <a:rPr lang="fr-FR" dirty="0"/>
              <a:t> </a:t>
            </a:r>
            <a:r>
              <a:rPr lang="fr-FR" dirty="0" err="1"/>
              <a:t>essent</a:t>
            </a:r>
            <a:r>
              <a:rPr lang="fr-FR" dirty="0"/>
              <a:t> </a:t>
            </a:r>
            <a:r>
              <a:rPr lang="fr-FR" dirty="0" err="1"/>
              <a:t>idonei</a:t>
            </a:r>
            <a:r>
              <a:rPr lang="fr-FR" dirty="0"/>
              <a:t>, </a:t>
            </a:r>
            <a:r>
              <a:rPr lang="fr-FR" dirty="0" err="1"/>
              <a:t>iudicarent</a:t>
            </a:r>
            <a:r>
              <a:rPr lang="fr-FR" dirty="0"/>
              <a:t>. </a:t>
            </a:r>
            <a:r>
              <a:rPr lang="fr-FR" dirty="0" err="1"/>
              <a:t>Sunt</a:t>
            </a:r>
            <a:r>
              <a:rPr lang="fr-FR" dirty="0"/>
              <a:t> </a:t>
            </a:r>
            <a:r>
              <a:rPr lang="fr-FR" dirty="0" err="1"/>
              <a:t>igitur</a:t>
            </a:r>
            <a:r>
              <a:rPr lang="fr-FR" dirty="0"/>
              <a:t> </a:t>
            </a:r>
            <a:r>
              <a:rPr lang="fr-FR" dirty="0" err="1"/>
              <a:t>firmi</a:t>
            </a:r>
            <a:r>
              <a:rPr lang="fr-FR" dirty="0"/>
              <a:t> et stabiles et constantes </a:t>
            </a:r>
            <a:r>
              <a:rPr lang="fr-FR" dirty="0" err="1"/>
              <a:t>eligendi</a:t>
            </a:r>
            <a:r>
              <a:rPr lang="fr-FR" dirty="0"/>
              <a:t>; </a:t>
            </a:r>
            <a:r>
              <a:rPr lang="fr-FR" dirty="0" err="1"/>
              <a:t>cuius</a:t>
            </a:r>
            <a:r>
              <a:rPr lang="fr-FR" dirty="0"/>
              <a:t> generis est magna </a:t>
            </a:r>
            <a:r>
              <a:rPr lang="fr-FR" dirty="0" err="1"/>
              <a:t>penuria</a:t>
            </a:r>
            <a:r>
              <a:rPr lang="fr-FR" dirty="0"/>
              <a:t>. Et </a:t>
            </a:r>
            <a:r>
              <a:rPr lang="fr-FR" dirty="0" err="1"/>
              <a:t>iudicare</a:t>
            </a:r>
            <a:r>
              <a:rPr lang="fr-FR" dirty="0"/>
              <a:t> difficile est </a:t>
            </a:r>
            <a:r>
              <a:rPr lang="fr-FR" dirty="0" err="1"/>
              <a:t>sane</a:t>
            </a:r>
            <a:r>
              <a:rPr lang="fr-FR" dirty="0"/>
              <a:t> </a:t>
            </a:r>
            <a:r>
              <a:rPr lang="fr-FR" dirty="0" err="1"/>
              <a:t>nisi</a:t>
            </a:r>
            <a:r>
              <a:rPr lang="fr-FR" dirty="0"/>
              <a:t> </a:t>
            </a:r>
            <a:r>
              <a:rPr lang="fr-FR" dirty="0" err="1"/>
              <a:t>expertum</a:t>
            </a:r>
            <a:r>
              <a:rPr lang="fr-FR" dirty="0"/>
              <a:t>; </a:t>
            </a:r>
            <a:r>
              <a:rPr lang="fr-FR" dirty="0" err="1"/>
              <a:t>experiendum</a:t>
            </a:r>
            <a:r>
              <a:rPr lang="fr-FR" dirty="0"/>
              <a:t>.</a:t>
            </a:r>
          </a:p>
        </p:txBody>
      </p:sp>
      <p:pic>
        <p:nvPicPr>
          <p:cNvPr id="10" name="Image 9">
            <a:extLst>
              <a:ext uri="{FF2B5EF4-FFF2-40B4-BE49-F238E27FC236}">
                <a16:creationId xmlns:a16="http://schemas.microsoft.com/office/drawing/2014/main" id="{FA74790A-F154-4ECB-9715-CFF34BD832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05" y="4668183"/>
            <a:ext cx="1266115" cy="187276"/>
          </a:xfrm>
          <a:prstGeom prst="rect">
            <a:avLst/>
          </a:prstGeom>
        </p:spPr>
      </p:pic>
    </p:spTree>
    <p:custDataLst>
      <p:tags r:id="rId1"/>
    </p:custDataLst>
    <p:extLst>
      <p:ext uri="{BB962C8B-B14F-4D97-AF65-F5344CB8AC3E}">
        <p14:creationId xmlns:p14="http://schemas.microsoft.com/office/powerpoint/2010/main" val="271545773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lIns="91396" tIns="45696" rIns="91396" bIns="45696"/>
          <a:lstStyle>
            <a:lvl1pPr marL="0" indent="0" algn="ctr">
              <a:buNone/>
              <a:defRPr>
                <a:solidFill>
                  <a:schemeClr val="tx1">
                    <a:tint val="75000"/>
                  </a:schemeClr>
                </a:solidFill>
              </a:defRPr>
            </a:lvl1pPr>
            <a:lvl2pPr marL="456977" indent="0" algn="ctr">
              <a:buNone/>
              <a:defRPr>
                <a:solidFill>
                  <a:schemeClr val="tx1">
                    <a:tint val="75000"/>
                  </a:schemeClr>
                </a:solidFill>
              </a:defRPr>
            </a:lvl2pPr>
            <a:lvl3pPr marL="913956" indent="0" algn="ctr">
              <a:buNone/>
              <a:defRPr>
                <a:solidFill>
                  <a:schemeClr val="tx1">
                    <a:tint val="75000"/>
                  </a:schemeClr>
                </a:solidFill>
              </a:defRPr>
            </a:lvl3pPr>
            <a:lvl4pPr marL="1370933" indent="0" algn="ctr">
              <a:buNone/>
              <a:defRPr>
                <a:solidFill>
                  <a:schemeClr val="tx1">
                    <a:tint val="75000"/>
                  </a:schemeClr>
                </a:solidFill>
              </a:defRPr>
            </a:lvl4pPr>
            <a:lvl5pPr marL="1827912" indent="0" algn="ctr">
              <a:buNone/>
              <a:defRPr>
                <a:solidFill>
                  <a:schemeClr val="tx1">
                    <a:tint val="75000"/>
                  </a:schemeClr>
                </a:solidFill>
              </a:defRPr>
            </a:lvl5pPr>
            <a:lvl6pPr marL="2284888" indent="0" algn="ctr">
              <a:buNone/>
              <a:defRPr>
                <a:solidFill>
                  <a:schemeClr val="tx1">
                    <a:tint val="75000"/>
                  </a:schemeClr>
                </a:solidFill>
              </a:defRPr>
            </a:lvl6pPr>
            <a:lvl7pPr marL="2741868" indent="0" algn="ctr">
              <a:buNone/>
              <a:defRPr>
                <a:solidFill>
                  <a:schemeClr val="tx1">
                    <a:tint val="75000"/>
                  </a:schemeClr>
                </a:solidFill>
              </a:defRPr>
            </a:lvl7pPr>
            <a:lvl8pPr marL="3198844" indent="0" algn="ctr">
              <a:buNone/>
              <a:defRPr>
                <a:solidFill>
                  <a:schemeClr val="tx1">
                    <a:tint val="75000"/>
                  </a:schemeClr>
                </a:solidFill>
              </a:defRPr>
            </a:lvl8pPr>
            <a:lvl9pPr marL="36558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lIns="91396" tIns="45696" rIns="91396" bIns="45696"/>
          <a:lstStyle/>
          <a:p>
            <a:endParaRPr lang="en-US"/>
          </a:p>
        </p:txBody>
      </p:sp>
      <p:sp>
        <p:nvSpPr>
          <p:cNvPr id="5" name="Footer Placeholder 4"/>
          <p:cNvSpPr>
            <a:spLocks noGrp="1"/>
          </p:cNvSpPr>
          <p:nvPr>
            <p:ph type="ftr" sz="quarter" idx="11"/>
          </p:nvPr>
        </p:nvSpPr>
        <p:spPr>
          <a:xfrm>
            <a:off x="3124201" y="4767263"/>
            <a:ext cx="2895600" cy="273844"/>
          </a:xfrm>
          <a:prstGeom prst="rect">
            <a:avLst/>
          </a:prstGeom>
        </p:spPr>
        <p:txBody>
          <a:bodyPr lIns="91396" tIns="45696" rIns="91396" bIns="45696"/>
          <a:lstStyle/>
          <a:p>
            <a:endParaRPr lang="en-US"/>
          </a:p>
        </p:txBody>
      </p:sp>
      <p:sp>
        <p:nvSpPr>
          <p:cNvPr id="6" name="Slide Number Placeholder 5"/>
          <p:cNvSpPr>
            <a:spLocks noGrp="1"/>
          </p:cNvSpPr>
          <p:nvPr>
            <p:ph type="sldNum" sz="quarter" idx="12"/>
          </p:nvPr>
        </p:nvSpPr>
        <p:spPr/>
        <p:txBody>
          <a:bodyPr/>
          <a:lstStyle/>
          <a:p>
            <a:fld id="{6D5F75B7-7CB2-4A31-85D6-C41824635200}" type="slidenum">
              <a:rPr lang="en-US" smtClean="0"/>
              <a:t>‹#›</a:t>
            </a:fld>
            <a:endParaRPr lang="en-US"/>
          </a:p>
        </p:txBody>
      </p:sp>
    </p:spTree>
    <p:extLst>
      <p:ext uri="{BB962C8B-B14F-4D97-AF65-F5344CB8AC3E}">
        <p14:creationId xmlns:p14="http://schemas.microsoft.com/office/powerpoint/2010/main" val="12199442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hank_you">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267532"/>
            <a:ext cx="9144000" cy="568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Espace réservé du texte 20"/>
          <p:cNvSpPr>
            <a:spLocks noGrp="1"/>
          </p:cNvSpPr>
          <p:nvPr>
            <p:ph type="body" sz="quarter" idx="13" hasCustomPrompt="1"/>
          </p:nvPr>
        </p:nvSpPr>
        <p:spPr>
          <a:xfrm>
            <a:off x="1061219" y="948814"/>
            <a:ext cx="9144000" cy="1363708"/>
          </a:xfrm>
          <a:prstGeom prst="rect">
            <a:avLst/>
          </a:prstGeom>
          <a:ln>
            <a:noFill/>
          </a:ln>
        </p:spPr>
        <p:txBody>
          <a:bodyPr lIns="68389" tIns="34196" rIns="68389" bIns="34196"/>
          <a:lstStyle>
            <a:lvl1pPr marL="0" indent="0" algn="ctr">
              <a:buNone/>
              <a:defRPr sz="5800" b="1" i="0" baseline="0">
                <a:solidFill>
                  <a:schemeClr val="bg1"/>
                </a:solidFill>
                <a:latin typeface="Arial" panose="020B0604020202020204" pitchFamily="34" charset="0"/>
                <a:cs typeface="Arial" panose="020B0604020202020204" pitchFamily="34" charset="0"/>
              </a:defRPr>
            </a:lvl1pPr>
          </a:lstStyle>
          <a:p>
            <a:pPr lvl="0"/>
            <a:r>
              <a:rPr lang="fr-FR" dirty="0" err="1"/>
              <a:t>Thank</a:t>
            </a:r>
            <a:r>
              <a:rPr lang="fr-FR" dirty="0"/>
              <a:t> </a:t>
            </a:r>
            <a:r>
              <a:rPr lang="fr-FR" dirty="0" err="1"/>
              <a:t>you</a:t>
            </a:r>
            <a:r>
              <a:rPr lang="fr-FR" dirty="0"/>
              <a:t>!</a:t>
            </a:r>
          </a:p>
        </p:txBody>
      </p:sp>
      <p:pic>
        <p:nvPicPr>
          <p:cNvPr id="6" name="Image 5">
            <a:extLst>
              <a:ext uri="{FF2B5EF4-FFF2-40B4-BE49-F238E27FC236}">
                <a16:creationId xmlns:a16="http://schemas.microsoft.com/office/drawing/2014/main" id="{73F3A693-CF6A-413F-B5C0-33E2E9C0AC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9471" y="4666443"/>
            <a:ext cx="1278956" cy="190765"/>
          </a:xfrm>
          <a:prstGeom prst="rect">
            <a:avLst/>
          </a:prstGeom>
        </p:spPr>
      </p:pic>
    </p:spTree>
    <p:custDataLst>
      <p:tags r:id="rId1"/>
    </p:custDataLst>
    <p:extLst>
      <p:ext uri="{BB962C8B-B14F-4D97-AF65-F5344CB8AC3E}">
        <p14:creationId xmlns:p14="http://schemas.microsoft.com/office/powerpoint/2010/main" val="30935587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2.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slideLayout" Target="../slideLayouts/slideLayout93.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42" Type="http://schemas.openxmlformats.org/officeDocument/2006/relationships/slideLayout" Target="../slideLayouts/slideLayout96.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46" Type="http://schemas.openxmlformats.org/officeDocument/2006/relationships/image" Target="../media/image1.png"/><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41" Type="http://schemas.openxmlformats.org/officeDocument/2006/relationships/slideLayout" Target="../slideLayouts/slideLayout9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slideLayout" Target="../slideLayouts/slideLayout94.xml"/><Relationship Id="rId45" Type="http://schemas.openxmlformats.org/officeDocument/2006/relationships/theme" Target="../theme/theme3.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43"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6" tIns="45696" rIns="91396" bIns="45696" rtlCol="0" anchor="ctr">
            <a:normAutofit/>
          </a:bodyPr>
          <a:lstStyle/>
          <a:p>
            <a:r>
              <a:rPr lang="en-US" noProof="0" dirty="0"/>
              <a:t>Insert the title</a:t>
            </a:r>
          </a:p>
        </p:txBody>
      </p:sp>
      <p:sp>
        <p:nvSpPr>
          <p:cNvPr id="6" name="Slide Number Placeholder 5"/>
          <p:cNvSpPr>
            <a:spLocks noGrp="1"/>
          </p:cNvSpPr>
          <p:nvPr>
            <p:ph type="sldNum" sz="quarter" idx="4"/>
          </p:nvPr>
        </p:nvSpPr>
        <p:spPr>
          <a:xfrm>
            <a:off x="8530707" y="4698716"/>
            <a:ext cx="579177" cy="273844"/>
          </a:xfrm>
          <a:prstGeom prst="rect">
            <a:avLst/>
          </a:prstGeom>
          <a:noFill/>
        </p:spPr>
        <p:txBody>
          <a:bodyPr wrap="square" lIns="80496" tIns="0" rIns="0" bIns="0" rtlCol="0" anchor="ctr">
            <a:noAutofit/>
          </a:bodyPr>
          <a:lstStyle>
            <a:lvl1pPr>
              <a:defRPr lang="fr-FR" sz="900" smtClean="0">
                <a:solidFill>
                  <a:srgbClr val="1050A3"/>
                </a:solidFill>
                <a:latin typeface="Arial Black" panose="020B0A04020102020204" pitchFamily="34" charset="0"/>
              </a:defRPr>
            </a:lvl1pPr>
          </a:lstStyle>
          <a:p>
            <a:pPr defTabSz="340768"/>
            <a:fld id="{A014B4A8-9E50-4F50-BEFA-76F68FFEF320}" type="slidenum">
              <a:rPr lang="en-US" smtClean="0"/>
              <a:pPr defTabSz="340768"/>
              <a:t>‹#›</a:t>
            </a:fld>
            <a:endParaRPr lang="en-US"/>
          </a:p>
        </p:txBody>
      </p:sp>
      <p:pic>
        <p:nvPicPr>
          <p:cNvPr id="9" name="Image 8">
            <a:extLst>
              <a:ext uri="{FF2B5EF4-FFF2-40B4-BE49-F238E27FC236}">
                <a16:creationId xmlns:a16="http://schemas.microsoft.com/office/drawing/2014/main" id="{4BEEFB4E-965C-4553-AD90-0E85526BD4A9}"/>
              </a:ext>
            </a:extLst>
          </p:cNvPr>
          <p:cNvPicPr>
            <a:picLocks noChangeAspect="1"/>
          </p:cNvPicPr>
          <p:nvPr/>
        </p:nvPicPr>
        <p:blipFill>
          <a:blip r:embed="rId45"/>
          <a:stretch>
            <a:fillRect/>
          </a:stretch>
        </p:blipFill>
        <p:spPr>
          <a:xfrm>
            <a:off x="8520095" y="4726016"/>
            <a:ext cx="7143" cy="213079"/>
          </a:xfrm>
          <a:prstGeom prst="rect">
            <a:avLst/>
          </a:prstGeom>
        </p:spPr>
      </p:pic>
      <p:sp>
        <p:nvSpPr>
          <p:cNvPr id="12" name="Text Box 20">
            <a:extLst>
              <a:ext uri="{FF2B5EF4-FFF2-40B4-BE49-F238E27FC236}">
                <a16:creationId xmlns:a16="http://schemas.microsoft.com/office/drawing/2014/main" id="{7BAC1DF3-7459-48A2-BF70-48F6C9FE5169}"/>
              </a:ext>
            </a:extLst>
          </p:cNvPr>
          <p:cNvSpPr txBox="1">
            <a:spLocks noChangeArrowheads="1"/>
          </p:cNvSpPr>
          <p:nvPr/>
        </p:nvSpPr>
        <p:spPr bwMode="auto">
          <a:xfrm>
            <a:off x="1871481" y="4719291"/>
            <a:ext cx="6536442" cy="21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400" b="1">
                <a:solidFill>
                  <a:srgbClr val="E52E81"/>
                </a:solidFill>
                <a:latin typeface="Arial" charset="0"/>
                <a:ea typeface="Geneva" charset="-128"/>
              </a:defRPr>
            </a:lvl1pPr>
            <a:lvl2pPr marL="742950" indent="-285750" eaLnBrk="0" hangingPunct="0">
              <a:defRPr sz="1400" b="1">
                <a:solidFill>
                  <a:srgbClr val="E52E81"/>
                </a:solidFill>
                <a:latin typeface="Arial" charset="0"/>
                <a:ea typeface="Geneva" charset="-128"/>
              </a:defRPr>
            </a:lvl2pPr>
            <a:lvl3pPr marL="1143000" indent="-228600" eaLnBrk="0" hangingPunct="0">
              <a:defRPr sz="1400" b="1">
                <a:solidFill>
                  <a:srgbClr val="E52E81"/>
                </a:solidFill>
                <a:latin typeface="Arial" charset="0"/>
                <a:ea typeface="Geneva" charset="-128"/>
              </a:defRPr>
            </a:lvl3pPr>
            <a:lvl4pPr marL="1600200" indent="-228600" eaLnBrk="0" hangingPunct="0">
              <a:defRPr sz="1400" b="1">
                <a:solidFill>
                  <a:srgbClr val="E52E81"/>
                </a:solidFill>
                <a:latin typeface="Arial" charset="0"/>
                <a:ea typeface="Geneva" charset="-128"/>
              </a:defRPr>
            </a:lvl4pPr>
            <a:lvl5pPr marL="2057400" indent="-228600" eaLnBrk="0" hangingPunct="0">
              <a:defRPr sz="1400" b="1">
                <a:solidFill>
                  <a:srgbClr val="E52E81"/>
                </a:solidFill>
                <a:latin typeface="Arial" charset="0"/>
                <a:ea typeface="Geneva" charset="-128"/>
              </a:defRPr>
            </a:lvl5pPr>
            <a:lvl6pPr marL="2514600" indent="-228600" algn="ctr" eaLnBrk="0" fontAlgn="base" hangingPunct="0">
              <a:spcBef>
                <a:spcPct val="50000"/>
              </a:spcBef>
              <a:spcAft>
                <a:spcPct val="0"/>
              </a:spcAft>
              <a:defRPr sz="1400" b="1">
                <a:solidFill>
                  <a:srgbClr val="E52E81"/>
                </a:solidFill>
                <a:latin typeface="Arial" charset="0"/>
                <a:ea typeface="Geneva" charset="-128"/>
              </a:defRPr>
            </a:lvl6pPr>
            <a:lvl7pPr marL="2971800" indent="-228600" algn="ctr" eaLnBrk="0" fontAlgn="base" hangingPunct="0">
              <a:spcBef>
                <a:spcPct val="50000"/>
              </a:spcBef>
              <a:spcAft>
                <a:spcPct val="0"/>
              </a:spcAft>
              <a:defRPr sz="1400" b="1">
                <a:solidFill>
                  <a:srgbClr val="E52E81"/>
                </a:solidFill>
                <a:latin typeface="Arial" charset="0"/>
                <a:ea typeface="Geneva" charset="-128"/>
              </a:defRPr>
            </a:lvl7pPr>
            <a:lvl8pPr marL="3429000" indent="-228600" algn="ctr" eaLnBrk="0" fontAlgn="base" hangingPunct="0">
              <a:spcBef>
                <a:spcPct val="50000"/>
              </a:spcBef>
              <a:spcAft>
                <a:spcPct val="0"/>
              </a:spcAft>
              <a:defRPr sz="1400" b="1">
                <a:solidFill>
                  <a:srgbClr val="E52E81"/>
                </a:solidFill>
                <a:latin typeface="Arial" charset="0"/>
                <a:ea typeface="Geneva" charset="-128"/>
              </a:defRPr>
            </a:lvl8pPr>
            <a:lvl9pPr marL="3886200" indent="-228600" algn="ctr" eaLnBrk="0" fontAlgn="base" hangingPunct="0">
              <a:spcBef>
                <a:spcPct val="50000"/>
              </a:spcBef>
              <a:spcAft>
                <a:spcPct val="0"/>
              </a:spcAft>
              <a:defRPr sz="1400" b="1">
                <a:solidFill>
                  <a:srgbClr val="E52E81"/>
                </a:solidFill>
                <a:latin typeface="Arial" charset="0"/>
                <a:ea typeface="Geneva" charset="-128"/>
              </a:defRPr>
            </a:lvl9pPr>
          </a:lstStyle>
          <a:p>
            <a:pPr algn="r" defTabSz="340768" eaLnBrk="1" hangingPunct="1">
              <a:lnSpc>
                <a:spcPct val="90000"/>
              </a:lnSpc>
              <a:spcBef>
                <a:spcPts val="746"/>
              </a:spcBef>
              <a:defRPr/>
            </a:pPr>
            <a:r>
              <a:rPr lang="pt-BR" altLang="fr-FR" sz="700" b="0" dirty="0">
                <a:solidFill>
                  <a:srgbClr val="737373"/>
                </a:solidFill>
                <a:latin typeface="Arial" panose="020B0604020202020204" pitchFamily="34" charset="0"/>
                <a:cs typeface="Arial" panose="020B0604020202020204" pitchFamily="34" charset="0"/>
              </a:rPr>
              <a:t>Energia Nuclear: A Chave para a Solução Climática Sustentável </a:t>
            </a:r>
            <a:r>
              <a:rPr lang="en-US" altLang="fr-FR" sz="700" b="0" dirty="0">
                <a:solidFill>
                  <a:srgbClr val="737373"/>
                </a:solidFill>
                <a:latin typeface="Arial" panose="020B0604020202020204" pitchFamily="34" charset="0"/>
                <a:cs typeface="Arial" panose="020B0604020202020204" pitchFamily="34" charset="0"/>
              </a:rPr>
              <a:t>– Nuclear Summit 2024 © Framatome - All rights reserved</a:t>
            </a:r>
          </a:p>
        </p:txBody>
      </p:sp>
      <p:sp>
        <p:nvSpPr>
          <p:cNvPr id="13" name="Text Box 18">
            <a:extLst>
              <a:ext uri="{FF2B5EF4-FFF2-40B4-BE49-F238E27FC236}">
                <a16:creationId xmlns:a16="http://schemas.microsoft.com/office/drawing/2014/main" id="{3C2F19D9-4AD5-4C2D-A11D-8488C6D18855}"/>
              </a:ext>
            </a:extLst>
          </p:cNvPr>
          <p:cNvSpPr txBox="1">
            <a:spLocks noChangeArrowheads="1"/>
          </p:cNvSpPr>
          <p:nvPr/>
        </p:nvSpPr>
        <p:spPr bwMode="auto">
          <a:xfrm>
            <a:off x="2520778" y="4870657"/>
            <a:ext cx="588714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b="1">
                <a:solidFill>
                  <a:srgbClr val="E52E81"/>
                </a:solidFill>
                <a:latin typeface="Arial" charset="0"/>
                <a:ea typeface="Geneva" charset="-128"/>
              </a:defRPr>
            </a:lvl1pPr>
            <a:lvl2pPr marL="742950" indent="-285750" eaLnBrk="0" hangingPunct="0">
              <a:defRPr sz="1400" b="1">
                <a:solidFill>
                  <a:srgbClr val="E52E81"/>
                </a:solidFill>
                <a:latin typeface="Arial" charset="0"/>
                <a:ea typeface="Geneva" charset="-128"/>
              </a:defRPr>
            </a:lvl2pPr>
            <a:lvl3pPr marL="1143000" indent="-228600" eaLnBrk="0" hangingPunct="0">
              <a:defRPr sz="1400" b="1">
                <a:solidFill>
                  <a:srgbClr val="E52E81"/>
                </a:solidFill>
                <a:latin typeface="Arial" charset="0"/>
                <a:ea typeface="Geneva" charset="-128"/>
              </a:defRPr>
            </a:lvl3pPr>
            <a:lvl4pPr marL="1600200" indent="-228600" eaLnBrk="0" hangingPunct="0">
              <a:defRPr sz="1400" b="1">
                <a:solidFill>
                  <a:srgbClr val="E52E81"/>
                </a:solidFill>
                <a:latin typeface="Arial" charset="0"/>
                <a:ea typeface="Geneva" charset="-128"/>
              </a:defRPr>
            </a:lvl4pPr>
            <a:lvl5pPr marL="2057400" indent="-228600" eaLnBrk="0" hangingPunct="0">
              <a:defRPr sz="1400" b="1">
                <a:solidFill>
                  <a:srgbClr val="E52E81"/>
                </a:solidFill>
                <a:latin typeface="Arial" charset="0"/>
                <a:ea typeface="Geneva" charset="-128"/>
              </a:defRPr>
            </a:lvl5pPr>
            <a:lvl6pPr marL="2514600" indent="-228600" algn="ctr" eaLnBrk="0" fontAlgn="base" hangingPunct="0">
              <a:spcBef>
                <a:spcPct val="50000"/>
              </a:spcBef>
              <a:spcAft>
                <a:spcPct val="0"/>
              </a:spcAft>
              <a:defRPr sz="1400" b="1">
                <a:solidFill>
                  <a:srgbClr val="E52E81"/>
                </a:solidFill>
                <a:latin typeface="Arial" charset="0"/>
                <a:ea typeface="Geneva" charset="-128"/>
              </a:defRPr>
            </a:lvl6pPr>
            <a:lvl7pPr marL="2971800" indent="-228600" algn="ctr" eaLnBrk="0" fontAlgn="base" hangingPunct="0">
              <a:spcBef>
                <a:spcPct val="50000"/>
              </a:spcBef>
              <a:spcAft>
                <a:spcPct val="0"/>
              </a:spcAft>
              <a:defRPr sz="1400" b="1">
                <a:solidFill>
                  <a:srgbClr val="E52E81"/>
                </a:solidFill>
                <a:latin typeface="Arial" charset="0"/>
                <a:ea typeface="Geneva" charset="-128"/>
              </a:defRPr>
            </a:lvl7pPr>
            <a:lvl8pPr marL="3429000" indent="-228600" algn="ctr" eaLnBrk="0" fontAlgn="base" hangingPunct="0">
              <a:spcBef>
                <a:spcPct val="50000"/>
              </a:spcBef>
              <a:spcAft>
                <a:spcPct val="0"/>
              </a:spcAft>
              <a:defRPr sz="1400" b="1">
                <a:solidFill>
                  <a:srgbClr val="E52E81"/>
                </a:solidFill>
                <a:latin typeface="Arial" charset="0"/>
                <a:ea typeface="Geneva" charset="-128"/>
              </a:defRPr>
            </a:lvl8pPr>
            <a:lvl9pPr marL="3886200" indent="-228600" algn="ctr" eaLnBrk="0" fontAlgn="base" hangingPunct="0">
              <a:spcBef>
                <a:spcPct val="50000"/>
              </a:spcBef>
              <a:spcAft>
                <a:spcPct val="0"/>
              </a:spcAft>
              <a:defRPr sz="1400" b="1">
                <a:solidFill>
                  <a:srgbClr val="E52E81"/>
                </a:solidFill>
                <a:latin typeface="Arial" charset="0"/>
                <a:ea typeface="Geneva" charset="-128"/>
              </a:defRPr>
            </a:lvl9pPr>
          </a:lstStyle>
          <a:p>
            <a:pPr algn="r" defTabSz="681536" eaLnBrk="1" hangingPunct="1">
              <a:defRPr/>
            </a:pPr>
            <a:r>
              <a:rPr lang="en-US" altLang="fr-FR" sz="600" kern="0" dirty="0">
                <a:solidFill>
                  <a:srgbClr val="FFA02F"/>
                </a:solidFill>
              </a:rPr>
              <a:t>C1 –Framatome Restricted</a:t>
            </a:r>
            <a:endParaRPr lang="fr-FR" altLang="fr-FR" sz="600" b="0" dirty="0">
              <a:solidFill>
                <a:srgbClr val="737373"/>
              </a:solidFill>
              <a:latin typeface="Arial" panose="020B0604020202020204" pitchFamily="34" charset="0"/>
              <a:cs typeface="Arial" panose="020B0604020202020204" pitchFamily="34" charset="0"/>
            </a:endParaRPr>
          </a:p>
        </p:txBody>
      </p:sp>
      <p:grpSp>
        <p:nvGrpSpPr>
          <p:cNvPr id="19" name="Groupe 18">
            <a:extLst>
              <a:ext uri="{FF2B5EF4-FFF2-40B4-BE49-F238E27FC236}">
                <a16:creationId xmlns:a16="http://schemas.microsoft.com/office/drawing/2014/main" id="{798938FE-2392-419C-BDDC-002E93902E4B}"/>
              </a:ext>
            </a:extLst>
          </p:cNvPr>
          <p:cNvGrpSpPr/>
          <p:nvPr userDrawn="1"/>
        </p:nvGrpSpPr>
        <p:grpSpPr>
          <a:xfrm>
            <a:off x="394904" y="4762498"/>
            <a:ext cx="1229892" cy="183039"/>
            <a:chOff x="394904" y="4762498"/>
            <a:chExt cx="1229892" cy="183039"/>
          </a:xfrm>
        </p:grpSpPr>
        <p:sp>
          <p:nvSpPr>
            <p:cNvPr id="4" name="Forme libre : forme 3">
              <a:extLst>
                <a:ext uri="{FF2B5EF4-FFF2-40B4-BE49-F238E27FC236}">
                  <a16:creationId xmlns:a16="http://schemas.microsoft.com/office/drawing/2014/main" id="{D9D58F69-2C84-43D1-97C5-CE2DFA278CEA}"/>
                </a:ext>
              </a:extLst>
            </p:cNvPr>
            <p:cNvSpPr/>
            <p:nvPr/>
          </p:nvSpPr>
          <p:spPr>
            <a:xfrm>
              <a:off x="394904" y="4762498"/>
              <a:ext cx="94069" cy="180518"/>
            </a:xfrm>
            <a:custGeom>
              <a:avLst/>
              <a:gdLst>
                <a:gd name="connsiteX0" fmla="*/ 53990 w 94069"/>
                <a:gd name="connsiteY0" fmla="*/ 56702 h 180518"/>
                <a:gd name="connsiteX1" fmla="*/ 93120 w 94069"/>
                <a:gd name="connsiteY1" fmla="*/ 56702 h 180518"/>
                <a:gd name="connsiteX2" fmla="*/ 93120 w 94069"/>
                <a:gd name="connsiteY2" fmla="*/ 81948 h 180518"/>
                <a:gd name="connsiteX3" fmla="*/ 55481 w 94069"/>
                <a:gd name="connsiteY3" fmla="*/ 81948 h 180518"/>
                <a:gd name="connsiteX4" fmla="*/ 55481 w 94069"/>
                <a:gd name="connsiteY4" fmla="*/ 180518 h 180518"/>
                <a:gd name="connsiteX5" fmla="*/ 21531 w 94069"/>
                <a:gd name="connsiteY5" fmla="*/ 180518 h 180518"/>
                <a:gd name="connsiteX6" fmla="*/ 21531 w 94069"/>
                <a:gd name="connsiteY6" fmla="*/ 81975 h 180518"/>
                <a:gd name="connsiteX7" fmla="*/ 0 w 94069"/>
                <a:gd name="connsiteY7" fmla="*/ 81975 h 180518"/>
                <a:gd name="connsiteX8" fmla="*/ 0 w 94069"/>
                <a:gd name="connsiteY8" fmla="*/ 56729 h 180518"/>
                <a:gd name="connsiteX9" fmla="*/ 21531 w 94069"/>
                <a:gd name="connsiteY9" fmla="*/ 56729 h 180518"/>
                <a:gd name="connsiteX10" fmla="*/ 21531 w 94069"/>
                <a:gd name="connsiteY10" fmla="*/ 41869 h 180518"/>
                <a:gd name="connsiteX11" fmla="*/ 34167 w 94069"/>
                <a:gd name="connsiteY11" fmla="*/ 10793 h 180518"/>
                <a:gd name="connsiteX12" fmla="*/ 68335 w 94069"/>
                <a:gd name="connsiteY12" fmla="*/ 0 h 180518"/>
                <a:gd name="connsiteX13" fmla="*/ 83304 w 94069"/>
                <a:gd name="connsiteY13" fmla="*/ 1735 h 180518"/>
                <a:gd name="connsiteX14" fmla="*/ 94069 w 94069"/>
                <a:gd name="connsiteY14" fmla="*/ 6454 h 180518"/>
                <a:gd name="connsiteX15" fmla="*/ 89351 w 94069"/>
                <a:gd name="connsiteY15" fmla="*/ 28988 h 180518"/>
                <a:gd name="connsiteX16" fmla="*/ 75223 w 94069"/>
                <a:gd name="connsiteY16" fmla="*/ 25273 h 180518"/>
                <a:gd name="connsiteX17" fmla="*/ 53936 w 94069"/>
                <a:gd name="connsiteY17" fmla="*/ 44336 h 180518"/>
                <a:gd name="connsiteX18" fmla="*/ 53936 w 94069"/>
                <a:gd name="connsiteY18" fmla="*/ 56702 h 18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069" h="180518">
                  <a:moveTo>
                    <a:pt x="53990" y="56702"/>
                  </a:moveTo>
                  <a:lnTo>
                    <a:pt x="93120" y="56702"/>
                  </a:lnTo>
                  <a:lnTo>
                    <a:pt x="93120" y="81948"/>
                  </a:lnTo>
                  <a:lnTo>
                    <a:pt x="55481" y="81948"/>
                  </a:lnTo>
                  <a:lnTo>
                    <a:pt x="55481" y="180518"/>
                  </a:lnTo>
                  <a:lnTo>
                    <a:pt x="21531" y="180518"/>
                  </a:lnTo>
                  <a:lnTo>
                    <a:pt x="21531" y="81975"/>
                  </a:lnTo>
                  <a:lnTo>
                    <a:pt x="0" y="81975"/>
                  </a:lnTo>
                  <a:lnTo>
                    <a:pt x="0" y="56729"/>
                  </a:lnTo>
                  <a:lnTo>
                    <a:pt x="21531" y="56729"/>
                  </a:lnTo>
                  <a:lnTo>
                    <a:pt x="21531" y="41869"/>
                  </a:lnTo>
                  <a:cubicBezTo>
                    <a:pt x="21531" y="28337"/>
                    <a:pt x="25734" y="17979"/>
                    <a:pt x="34167" y="10793"/>
                  </a:cubicBezTo>
                  <a:cubicBezTo>
                    <a:pt x="42601" y="3607"/>
                    <a:pt x="53990" y="0"/>
                    <a:pt x="68335" y="0"/>
                  </a:cubicBezTo>
                  <a:cubicBezTo>
                    <a:pt x="73785" y="0"/>
                    <a:pt x="78775" y="569"/>
                    <a:pt x="83304" y="1735"/>
                  </a:cubicBezTo>
                  <a:cubicBezTo>
                    <a:pt x="87859" y="2902"/>
                    <a:pt x="91439" y="4474"/>
                    <a:pt x="94069" y="6454"/>
                  </a:cubicBezTo>
                  <a:lnTo>
                    <a:pt x="89351" y="28988"/>
                  </a:lnTo>
                  <a:cubicBezTo>
                    <a:pt x="85554" y="26520"/>
                    <a:pt x="80836" y="25273"/>
                    <a:pt x="75223" y="25273"/>
                  </a:cubicBezTo>
                  <a:cubicBezTo>
                    <a:pt x="61013" y="25273"/>
                    <a:pt x="53936" y="31618"/>
                    <a:pt x="53936" y="44336"/>
                  </a:cubicBezTo>
                  <a:lnTo>
                    <a:pt x="53936" y="56702"/>
                  </a:lnTo>
                  <a:close/>
                </a:path>
              </a:pathLst>
            </a:custGeom>
            <a:solidFill>
              <a:srgbClr val="003770"/>
            </a:solidFill>
            <a:ln w="2706" cap="flat">
              <a:noFill/>
              <a:prstDash val="solid"/>
              <a:miter/>
            </a:ln>
          </p:spPr>
          <p:txBody>
            <a:bodyPr rtlCol="0" anchor="ctr"/>
            <a:lstStyle/>
            <a:p>
              <a:pPr defTabSz="456977"/>
              <a:endParaRPr lang="fr-FR">
                <a:solidFill>
                  <a:srgbClr val="09357A"/>
                </a:solidFill>
              </a:endParaRPr>
            </a:p>
          </p:txBody>
        </p:sp>
        <p:sp>
          <p:nvSpPr>
            <p:cNvPr id="5" name="Forme libre : forme 4">
              <a:extLst>
                <a:ext uri="{FF2B5EF4-FFF2-40B4-BE49-F238E27FC236}">
                  <a16:creationId xmlns:a16="http://schemas.microsoft.com/office/drawing/2014/main" id="{6BF18259-9192-415F-9404-EB315D94EC80}"/>
                </a:ext>
              </a:extLst>
            </p:cNvPr>
            <p:cNvSpPr/>
            <p:nvPr/>
          </p:nvSpPr>
          <p:spPr>
            <a:xfrm>
              <a:off x="497677" y="4816732"/>
              <a:ext cx="83439" cy="126284"/>
            </a:xfrm>
            <a:custGeom>
              <a:avLst/>
              <a:gdLst>
                <a:gd name="connsiteX0" fmla="*/ 83439 w 83439"/>
                <a:gd name="connsiteY0" fmla="*/ 2712 h 126284"/>
                <a:gd name="connsiteX1" fmla="*/ 79236 w 83439"/>
                <a:gd name="connsiteY1" fmla="*/ 32432 h 126284"/>
                <a:gd name="connsiteX2" fmla="*/ 63644 w 83439"/>
                <a:gd name="connsiteY2" fmla="*/ 28717 h 126284"/>
                <a:gd name="connsiteX3" fmla="*/ 42709 w 83439"/>
                <a:gd name="connsiteY3" fmla="*/ 37503 h 126284"/>
                <a:gd name="connsiteX4" fmla="*/ 33923 w 83439"/>
                <a:gd name="connsiteY4" fmla="*/ 62152 h 126284"/>
                <a:gd name="connsiteX5" fmla="*/ 33923 w 83439"/>
                <a:gd name="connsiteY5" fmla="*/ 126284 h 126284"/>
                <a:gd name="connsiteX6" fmla="*/ 0 w 83439"/>
                <a:gd name="connsiteY6" fmla="*/ 126284 h 126284"/>
                <a:gd name="connsiteX7" fmla="*/ 0 w 83439"/>
                <a:gd name="connsiteY7" fmla="*/ 2468 h 126284"/>
                <a:gd name="connsiteX8" fmla="*/ 29476 w 83439"/>
                <a:gd name="connsiteY8" fmla="*/ 2468 h 126284"/>
                <a:gd name="connsiteX9" fmla="*/ 31700 w 83439"/>
                <a:gd name="connsiteY9" fmla="*/ 26737 h 126284"/>
                <a:gd name="connsiteX10" fmla="*/ 70070 w 83439"/>
                <a:gd name="connsiteY10" fmla="*/ 0 h 126284"/>
                <a:gd name="connsiteX11" fmla="*/ 83439 w 83439"/>
                <a:gd name="connsiteY11" fmla="*/ 2712 h 12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439" h="126284">
                  <a:moveTo>
                    <a:pt x="83439" y="2712"/>
                  </a:moveTo>
                  <a:lnTo>
                    <a:pt x="79236" y="32432"/>
                  </a:lnTo>
                  <a:cubicBezTo>
                    <a:pt x="75440" y="29964"/>
                    <a:pt x="70233" y="28717"/>
                    <a:pt x="63644" y="28717"/>
                  </a:cubicBezTo>
                  <a:cubicBezTo>
                    <a:pt x="55563" y="28717"/>
                    <a:pt x="48567" y="31646"/>
                    <a:pt x="42709" y="37503"/>
                  </a:cubicBezTo>
                  <a:cubicBezTo>
                    <a:pt x="36852" y="43360"/>
                    <a:pt x="33923" y="51577"/>
                    <a:pt x="33923" y="62152"/>
                  </a:cubicBezTo>
                  <a:lnTo>
                    <a:pt x="33923" y="126284"/>
                  </a:lnTo>
                  <a:lnTo>
                    <a:pt x="0" y="126284"/>
                  </a:lnTo>
                  <a:lnTo>
                    <a:pt x="0" y="2468"/>
                  </a:lnTo>
                  <a:lnTo>
                    <a:pt x="29476" y="2468"/>
                  </a:lnTo>
                  <a:lnTo>
                    <a:pt x="31700" y="26737"/>
                  </a:lnTo>
                  <a:cubicBezTo>
                    <a:pt x="38452" y="8922"/>
                    <a:pt x="51251" y="0"/>
                    <a:pt x="70070" y="0"/>
                  </a:cubicBezTo>
                  <a:cubicBezTo>
                    <a:pt x="75846" y="0"/>
                    <a:pt x="80294" y="895"/>
                    <a:pt x="83439" y="2712"/>
                  </a:cubicBezTo>
                </a:path>
              </a:pathLst>
            </a:custGeom>
            <a:solidFill>
              <a:srgbClr val="003770"/>
            </a:solidFill>
            <a:ln w="2706" cap="flat">
              <a:noFill/>
              <a:prstDash val="solid"/>
              <a:miter/>
            </a:ln>
          </p:spPr>
          <p:txBody>
            <a:bodyPr rtlCol="0" anchor="ctr"/>
            <a:lstStyle/>
            <a:p>
              <a:pPr defTabSz="456977"/>
              <a:endParaRPr lang="fr-FR">
                <a:solidFill>
                  <a:srgbClr val="09357A"/>
                </a:solidFill>
              </a:endParaRPr>
            </a:p>
          </p:txBody>
        </p:sp>
        <p:sp>
          <p:nvSpPr>
            <p:cNvPr id="7" name="Forme libre : forme 6">
              <a:extLst>
                <a:ext uri="{FF2B5EF4-FFF2-40B4-BE49-F238E27FC236}">
                  <a16:creationId xmlns:a16="http://schemas.microsoft.com/office/drawing/2014/main" id="{A893D637-8181-4B89-A89D-B1798442F9CE}"/>
                </a:ext>
              </a:extLst>
            </p:cNvPr>
            <p:cNvSpPr/>
            <p:nvPr/>
          </p:nvSpPr>
          <p:spPr>
            <a:xfrm>
              <a:off x="581631" y="4816732"/>
              <a:ext cx="129239" cy="128778"/>
            </a:xfrm>
            <a:custGeom>
              <a:avLst/>
              <a:gdLst>
                <a:gd name="connsiteX0" fmla="*/ 129240 w 129239"/>
                <a:gd name="connsiteY0" fmla="*/ 104753 h 128778"/>
                <a:gd name="connsiteX1" fmla="*/ 126772 w 129239"/>
                <a:gd name="connsiteY1" fmla="*/ 125308 h 128778"/>
                <a:gd name="connsiteX2" fmla="*/ 110665 w 129239"/>
                <a:gd name="connsiteY2" fmla="*/ 128779 h 128778"/>
                <a:gd name="connsiteX3" fmla="*/ 82192 w 129239"/>
                <a:gd name="connsiteY3" fmla="*/ 110204 h 128778"/>
                <a:gd name="connsiteX4" fmla="*/ 65352 w 129239"/>
                <a:gd name="connsiteY4" fmla="*/ 124061 h 128778"/>
                <a:gd name="connsiteX5" fmla="*/ 38371 w 129239"/>
                <a:gd name="connsiteY5" fmla="*/ 128779 h 128778"/>
                <a:gd name="connsiteX6" fmla="*/ 10142 w 129239"/>
                <a:gd name="connsiteY6" fmla="*/ 120617 h 128778"/>
                <a:gd name="connsiteX7" fmla="*/ 0 w 129239"/>
                <a:gd name="connsiteY7" fmla="*/ 97079 h 128778"/>
                <a:gd name="connsiteX8" fmla="*/ 48295 w 129239"/>
                <a:gd name="connsiteY8" fmla="*/ 57949 h 128778"/>
                <a:gd name="connsiteX9" fmla="*/ 78016 w 129239"/>
                <a:gd name="connsiteY9" fmla="*/ 52255 h 128778"/>
                <a:gd name="connsiteX10" fmla="*/ 78016 w 129239"/>
                <a:gd name="connsiteY10" fmla="*/ 46316 h 128778"/>
                <a:gd name="connsiteX11" fmla="*/ 72457 w 129239"/>
                <a:gd name="connsiteY11" fmla="*/ 30588 h 128778"/>
                <a:gd name="connsiteX12" fmla="*/ 56973 w 129239"/>
                <a:gd name="connsiteY12" fmla="*/ 24758 h 128778"/>
                <a:gd name="connsiteX13" fmla="*/ 38398 w 129239"/>
                <a:gd name="connsiteY13" fmla="*/ 29693 h 128778"/>
                <a:gd name="connsiteX14" fmla="*/ 28500 w 129239"/>
                <a:gd name="connsiteY14" fmla="*/ 45801 h 128778"/>
                <a:gd name="connsiteX15" fmla="*/ 1519 w 129239"/>
                <a:gd name="connsiteY15" fmla="*/ 34412 h 128778"/>
                <a:gd name="connsiteX16" fmla="*/ 19334 w 129239"/>
                <a:gd name="connsiteY16" fmla="*/ 9166 h 128778"/>
                <a:gd name="connsiteX17" fmla="*/ 55454 w 129239"/>
                <a:gd name="connsiteY17" fmla="*/ 0 h 128778"/>
                <a:gd name="connsiteX18" fmla="*/ 96808 w 129239"/>
                <a:gd name="connsiteY18" fmla="*/ 11525 h 128778"/>
                <a:gd name="connsiteX19" fmla="*/ 111668 w 129239"/>
                <a:gd name="connsiteY19" fmla="*/ 45584 h 128778"/>
                <a:gd name="connsiteX20" fmla="*/ 111668 w 129239"/>
                <a:gd name="connsiteY20" fmla="*/ 96347 h 128778"/>
                <a:gd name="connsiteX21" fmla="*/ 113892 w 129239"/>
                <a:gd name="connsiteY21" fmla="*/ 103533 h 128778"/>
                <a:gd name="connsiteX22" fmla="*/ 120834 w 129239"/>
                <a:gd name="connsiteY22" fmla="*/ 105757 h 128778"/>
                <a:gd name="connsiteX23" fmla="*/ 129240 w 129239"/>
                <a:gd name="connsiteY23" fmla="*/ 104753 h 128778"/>
                <a:gd name="connsiteX24" fmla="*/ 68959 w 129239"/>
                <a:gd name="connsiteY24" fmla="*/ 100414 h 128778"/>
                <a:gd name="connsiteX25" fmla="*/ 77989 w 129239"/>
                <a:gd name="connsiteY25" fmla="*/ 85934 h 128778"/>
                <a:gd name="connsiteX26" fmla="*/ 77989 w 129239"/>
                <a:gd name="connsiteY26" fmla="*/ 73053 h 128778"/>
                <a:gd name="connsiteX27" fmla="*/ 51495 w 129239"/>
                <a:gd name="connsiteY27" fmla="*/ 78992 h 128778"/>
                <a:gd name="connsiteX28" fmla="*/ 38994 w 129239"/>
                <a:gd name="connsiteY28" fmla="*/ 84307 h 128778"/>
                <a:gd name="connsiteX29" fmla="*/ 34900 w 129239"/>
                <a:gd name="connsiteY29" fmla="*/ 93581 h 128778"/>
                <a:gd name="connsiteX30" fmla="*/ 38615 w 129239"/>
                <a:gd name="connsiteY30" fmla="*/ 102611 h 128778"/>
                <a:gd name="connsiteX31" fmla="*/ 49001 w 129239"/>
                <a:gd name="connsiteY31" fmla="*/ 105702 h 128778"/>
                <a:gd name="connsiteX32" fmla="*/ 68959 w 129239"/>
                <a:gd name="connsiteY32" fmla="*/ 100414 h 12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239" h="128778">
                  <a:moveTo>
                    <a:pt x="129240" y="104753"/>
                  </a:moveTo>
                  <a:lnTo>
                    <a:pt x="126772" y="125308"/>
                  </a:lnTo>
                  <a:cubicBezTo>
                    <a:pt x="122135" y="127613"/>
                    <a:pt x="116793" y="128779"/>
                    <a:pt x="110665" y="128779"/>
                  </a:cubicBezTo>
                  <a:cubicBezTo>
                    <a:pt x="94828" y="128779"/>
                    <a:pt x="85337" y="122596"/>
                    <a:pt x="82192" y="110204"/>
                  </a:cubicBezTo>
                  <a:cubicBezTo>
                    <a:pt x="78558" y="116305"/>
                    <a:pt x="72945" y="120942"/>
                    <a:pt x="65352" y="124061"/>
                  </a:cubicBezTo>
                  <a:cubicBezTo>
                    <a:pt x="57759" y="127179"/>
                    <a:pt x="48756" y="128779"/>
                    <a:pt x="38371" y="128779"/>
                  </a:cubicBezTo>
                  <a:cubicBezTo>
                    <a:pt x="26304" y="128779"/>
                    <a:pt x="16921" y="126040"/>
                    <a:pt x="10142" y="120617"/>
                  </a:cubicBezTo>
                  <a:cubicBezTo>
                    <a:pt x="3363" y="115166"/>
                    <a:pt x="0" y="107329"/>
                    <a:pt x="0" y="97079"/>
                  </a:cubicBezTo>
                  <a:cubicBezTo>
                    <a:pt x="0" y="76931"/>
                    <a:pt x="16108" y="63888"/>
                    <a:pt x="48295" y="57949"/>
                  </a:cubicBezTo>
                  <a:lnTo>
                    <a:pt x="78016" y="52255"/>
                  </a:lnTo>
                  <a:lnTo>
                    <a:pt x="78016" y="46316"/>
                  </a:lnTo>
                  <a:cubicBezTo>
                    <a:pt x="78016" y="39726"/>
                    <a:pt x="76172" y="34466"/>
                    <a:pt x="72457" y="30588"/>
                  </a:cubicBezTo>
                  <a:cubicBezTo>
                    <a:pt x="68742" y="26710"/>
                    <a:pt x="63589" y="24758"/>
                    <a:pt x="56973" y="24758"/>
                  </a:cubicBezTo>
                  <a:cubicBezTo>
                    <a:pt x="49380" y="24758"/>
                    <a:pt x="43197" y="26412"/>
                    <a:pt x="38398" y="29693"/>
                  </a:cubicBezTo>
                  <a:cubicBezTo>
                    <a:pt x="33598" y="33001"/>
                    <a:pt x="30317" y="38371"/>
                    <a:pt x="28500" y="45801"/>
                  </a:cubicBezTo>
                  <a:lnTo>
                    <a:pt x="1519" y="34412"/>
                  </a:lnTo>
                  <a:cubicBezTo>
                    <a:pt x="4149" y="23673"/>
                    <a:pt x="10088" y="15267"/>
                    <a:pt x="19334" y="9166"/>
                  </a:cubicBezTo>
                  <a:cubicBezTo>
                    <a:pt x="28554" y="3064"/>
                    <a:pt x="40594" y="0"/>
                    <a:pt x="55454" y="0"/>
                  </a:cubicBezTo>
                  <a:cubicBezTo>
                    <a:pt x="73108" y="0"/>
                    <a:pt x="86910" y="3824"/>
                    <a:pt x="96808" y="11525"/>
                  </a:cubicBezTo>
                  <a:cubicBezTo>
                    <a:pt x="106706" y="19199"/>
                    <a:pt x="111668" y="30561"/>
                    <a:pt x="111668" y="45584"/>
                  </a:cubicBezTo>
                  <a:lnTo>
                    <a:pt x="111668" y="96347"/>
                  </a:lnTo>
                  <a:cubicBezTo>
                    <a:pt x="111668" y="99655"/>
                    <a:pt x="112400" y="102041"/>
                    <a:pt x="113892" y="103533"/>
                  </a:cubicBezTo>
                  <a:cubicBezTo>
                    <a:pt x="115383" y="105024"/>
                    <a:pt x="117688" y="105757"/>
                    <a:pt x="120834" y="105757"/>
                  </a:cubicBezTo>
                  <a:cubicBezTo>
                    <a:pt x="124305" y="105729"/>
                    <a:pt x="127098" y="105404"/>
                    <a:pt x="129240" y="104753"/>
                  </a:cubicBezTo>
                  <a:moveTo>
                    <a:pt x="68959" y="100414"/>
                  </a:moveTo>
                  <a:cubicBezTo>
                    <a:pt x="74979" y="96862"/>
                    <a:pt x="77989" y="92035"/>
                    <a:pt x="77989" y="85934"/>
                  </a:cubicBezTo>
                  <a:lnTo>
                    <a:pt x="77989" y="73053"/>
                  </a:lnTo>
                  <a:lnTo>
                    <a:pt x="51495" y="78992"/>
                  </a:lnTo>
                  <a:cubicBezTo>
                    <a:pt x="45882" y="80321"/>
                    <a:pt x="41706" y="82083"/>
                    <a:pt x="38994" y="84307"/>
                  </a:cubicBezTo>
                  <a:cubicBezTo>
                    <a:pt x="36256" y="86531"/>
                    <a:pt x="34900" y="89622"/>
                    <a:pt x="34900" y="93581"/>
                  </a:cubicBezTo>
                  <a:cubicBezTo>
                    <a:pt x="34900" y="97540"/>
                    <a:pt x="36147" y="100550"/>
                    <a:pt x="38615" y="102611"/>
                  </a:cubicBezTo>
                  <a:cubicBezTo>
                    <a:pt x="41082" y="104672"/>
                    <a:pt x="44553" y="105702"/>
                    <a:pt x="49001" y="105702"/>
                  </a:cubicBezTo>
                  <a:cubicBezTo>
                    <a:pt x="56268" y="105729"/>
                    <a:pt x="62912" y="103967"/>
                    <a:pt x="68959" y="100414"/>
                  </a:cubicBezTo>
                </a:path>
              </a:pathLst>
            </a:custGeom>
            <a:solidFill>
              <a:srgbClr val="003770"/>
            </a:solidFill>
            <a:ln w="2706" cap="flat">
              <a:noFill/>
              <a:prstDash val="solid"/>
              <a:miter/>
            </a:ln>
          </p:spPr>
          <p:txBody>
            <a:bodyPr rtlCol="0" anchor="ctr"/>
            <a:lstStyle/>
            <a:p>
              <a:pPr defTabSz="456977"/>
              <a:endParaRPr lang="fr-FR">
                <a:solidFill>
                  <a:srgbClr val="09357A"/>
                </a:solidFill>
              </a:endParaRPr>
            </a:p>
          </p:txBody>
        </p:sp>
        <p:sp>
          <p:nvSpPr>
            <p:cNvPr id="8" name="Forme libre : forme 7">
              <a:extLst>
                <a:ext uri="{FF2B5EF4-FFF2-40B4-BE49-F238E27FC236}">
                  <a16:creationId xmlns:a16="http://schemas.microsoft.com/office/drawing/2014/main" id="{2861CB6A-E736-4D14-A7BE-49239AB7680E}"/>
                </a:ext>
              </a:extLst>
            </p:cNvPr>
            <p:cNvSpPr/>
            <p:nvPr/>
          </p:nvSpPr>
          <p:spPr>
            <a:xfrm>
              <a:off x="716918" y="4816732"/>
              <a:ext cx="199066" cy="126311"/>
            </a:xfrm>
            <a:custGeom>
              <a:avLst/>
              <a:gdLst>
                <a:gd name="connsiteX0" fmla="*/ 186565 w 199066"/>
                <a:gd name="connsiteY0" fmla="*/ 11633 h 126311"/>
                <a:gd name="connsiteX1" fmla="*/ 199066 w 199066"/>
                <a:gd name="connsiteY1" fmla="*/ 45069 h 126311"/>
                <a:gd name="connsiteX2" fmla="*/ 199066 w 199066"/>
                <a:gd name="connsiteY2" fmla="*/ 126284 h 126311"/>
                <a:gd name="connsiteX3" fmla="*/ 165143 w 199066"/>
                <a:gd name="connsiteY3" fmla="*/ 126284 h 126311"/>
                <a:gd name="connsiteX4" fmla="*/ 165143 w 199066"/>
                <a:gd name="connsiteY4" fmla="*/ 51766 h 126311"/>
                <a:gd name="connsiteX5" fmla="*/ 159448 w 199066"/>
                <a:gd name="connsiteY5" fmla="*/ 32812 h 126311"/>
                <a:gd name="connsiteX6" fmla="*/ 143856 w 199066"/>
                <a:gd name="connsiteY6" fmla="*/ 26737 h 126311"/>
                <a:gd name="connsiteX7" fmla="*/ 124305 w 199066"/>
                <a:gd name="connsiteY7" fmla="*/ 35415 h 126311"/>
                <a:gd name="connsiteX8" fmla="*/ 116630 w 199066"/>
                <a:gd name="connsiteY8" fmla="*/ 59685 h 126311"/>
                <a:gd name="connsiteX9" fmla="*/ 116630 w 199066"/>
                <a:gd name="connsiteY9" fmla="*/ 126311 h 126311"/>
                <a:gd name="connsiteX10" fmla="*/ 82707 w 199066"/>
                <a:gd name="connsiteY10" fmla="*/ 126311 h 126311"/>
                <a:gd name="connsiteX11" fmla="*/ 82707 w 199066"/>
                <a:gd name="connsiteY11" fmla="*/ 51766 h 126311"/>
                <a:gd name="connsiteX12" fmla="*/ 77012 w 199066"/>
                <a:gd name="connsiteY12" fmla="*/ 32812 h 126311"/>
                <a:gd name="connsiteX13" fmla="*/ 61176 w 199066"/>
                <a:gd name="connsiteY13" fmla="*/ 26737 h 126311"/>
                <a:gd name="connsiteX14" fmla="*/ 41977 w 199066"/>
                <a:gd name="connsiteY14" fmla="*/ 35279 h 126311"/>
                <a:gd name="connsiteX15" fmla="*/ 33923 w 199066"/>
                <a:gd name="connsiteY15" fmla="*/ 60661 h 126311"/>
                <a:gd name="connsiteX16" fmla="*/ 33923 w 199066"/>
                <a:gd name="connsiteY16" fmla="*/ 126284 h 126311"/>
                <a:gd name="connsiteX17" fmla="*/ 0 w 199066"/>
                <a:gd name="connsiteY17" fmla="*/ 126284 h 126311"/>
                <a:gd name="connsiteX18" fmla="*/ 0 w 199066"/>
                <a:gd name="connsiteY18" fmla="*/ 2468 h 126311"/>
                <a:gd name="connsiteX19" fmla="*/ 30452 w 199066"/>
                <a:gd name="connsiteY19" fmla="*/ 2468 h 126311"/>
                <a:gd name="connsiteX20" fmla="*/ 31456 w 199066"/>
                <a:gd name="connsiteY20" fmla="*/ 24514 h 126311"/>
                <a:gd name="connsiteX21" fmla="*/ 48404 w 199066"/>
                <a:gd name="connsiteY21" fmla="*/ 6183 h 126311"/>
                <a:gd name="connsiteX22" fmla="*/ 72538 w 199066"/>
                <a:gd name="connsiteY22" fmla="*/ 0 h 126311"/>
                <a:gd name="connsiteX23" fmla="*/ 97187 w 199066"/>
                <a:gd name="connsiteY23" fmla="*/ 6427 h 126311"/>
                <a:gd name="connsiteX24" fmla="*/ 112915 w 199066"/>
                <a:gd name="connsiteY24" fmla="*/ 25002 h 126311"/>
                <a:gd name="connsiteX25" fmla="*/ 130243 w 199066"/>
                <a:gd name="connsiteY25" fmla="*/ 6427 h 126311"/>
                <a:gd name="connsiteX26" fmla="*/ 155001 w 199066"/>
                <a:gd name="connsiteY26" fmla="*/ 0 h 126311"/>
                <a:gd name="connsiteX27" fmla="*/ 186565 w 199066"/>
                <a:gd name="connsiteY27" fmla="*/ 11633 h 12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9066" h="126311">
                  <a:moveTo>
                    <a:pt x="186565" y="11633"/>
                  </a:moveTo>
                  <a:cubicBezTo>
                    <a:pt x="194890" y="19389"/>
                    <a:pt x="199066" y="30534"/>
                    <a:pt x="199066" y="45069"/>
                  </a:cubicBezTo>
                  <a:lnTo>
                    <a:pt x="199066" y="126284"/>
                  </a:lnTo>
                  <a:lnTo>
                    <a:pt x="165143" y="126284"/>
                  </a:lnTo>
                  <a:lnTo>
                    <a:pt x="165143" y="51766"/>
                  </a:lnTo>
                  <a:cubicBezTo>
                    <a:pt x="165143" y="43170"/>
                    <a:pt x="163245" y="36879"/>
                    <a:pt x="159448" y="32812"/>
                  </a:cubicBezTo>
                  <a:cubicBezTo>
                    <a:pt x="155652" y="28771"/>
                    <a:pt x="150445" y="26737"/>
                    <a:pt x="143856" y="26737"/>
                  </a:cubicBezTo>
                  <a:cubicBezTo>
                    <a:pt x="135938" y="26737"/>
                    <a:pt x="129403" y="29639"/>
                    <a:pt x="124305" y="35415"/>
                  </a:cubicBezTo>
                  <a:cubicBezTo>
                    <a:pt x="119179" y="41191"/>
                    <a:pt x="116630" y="49299"/>
                    <a:pt x="116630" y="59685"/>
                  </a:cubicBezTo>
                  <a:lnTo>
                    <a:pt x="116630" y="126311"/>
                  </a:lnTo>
                  <a:lnTo>
                    <a:pt x="82707" y="126311"/>
                  </a:lnTo>
                  <a:lnTo>
                    <a:pt x="82707" y="51766"/>
                  </a:lnTo>
                  <a:cubicBezTo>
                    <a:pt x="82707" y="43170"/>
                    <a:pt x="80809" y="36879"/>
                    <a:pt x="77012" y="32812"/>
                  </a:cubicBezTo>
                  <a:cubicBezTo>
                    <a:pt x="73216" y="28771"/>
                    <a:pt x="67928" y="26737"/>
                    <a:pt x="61176" y="26737"/>
                  </a:cubicBezTo>
                  <a:cubicBezTo>
                    <a:pt x="53746" y="26737"/>
                    <a:pt x="47346" y="29585"/>
                    <a:pt x="41977" y="35279"/>
                  </a:cubicBezTo>
                  <a:cubicBezTo>
                    <a:pt x="36608" y="40974"/>
                    <a:pt x="33923" y="49434"/>
                    <a:pt x="33923" y="60661"/>
                  </a:cubicBezTo>
                  <a:lnTo>
                    <a:pt x="33923" y="126284"/>
                  </a:lnTo>
                  <a:lnTo>
                    <a:pt x="0" y="126284"/>
                  </a:lnTo>
                  <a:lnTo>
                    <a:pt x="0" y="2468"/>
                  </a:lnTo>
                  <a:lnTo>
                    <a:pt x="30452" y="2468"/>
                  </a:lnTo>
                  <a:lnTo>
                    <a:pt x="31456" y="24514"/>
                  </a:lnTo>
                  <a:cubicBezTo>
                    <a:pt x="35578" y="16433"/>
                    <a:pt x="41245" y="10304"/>
                    <a:pt x="48404" y="6183"/>
                  </a:cubicBezTo>
                  <a:cubicBezTo>
                    <a:pt x="55590" y="2061"/>
                    <a:pt x="63644" y="0"/>
                    <a:pt x="72538" y="0"/>
                  </a:cubicBezTo>
                  <a:cubicBezTo>
                    <a:pt x="81785" y="0"/>
                    <a:pt x="90001" y="2142"/>
                    <a:pt x="97187" y="6427"/>
                  </a:cubicBezTo>
                  <a:cubicBezTo>
                    <a:pt x="104374" y="10711"/>
                    <a:pt x="109607" y="16921"/>
                    <a:pt x="112915" y="25002"/>
                  </a:cubicBezTo>
                  <a:cubicBezTo>
                    <a:pt x="116874" y="16921"/>
                    <a:pt x="122650" y="10711"/>
                    <a:pt x="130243" y="6427"/>
                  </a:cubicBezTo>
                  <a:cubicBezTo>
                    <a:pt x="137836" y="2142"/>
                    <a:pt x="146080" y="0"/>
                    <a:pt x="155001" y="0"/>
                  </a:cubicBezTo>
                  <a:cubicBezTo>
                    <a:pt x="167692" y="0"/>
                    <a:pt x="178213" y="3878"/>
                    <a:pt x="186565" y="11633"/>
                  </a:cubicBezTo>
                </a:path>
              </a:pathLst>
            </a:custGeom>
            <a:solidFill>
              <a:srgbClr val="003770"/>
            </a:solidFill>
            <a:ln w="2706" cap="flat">
              <a:noFill/>
              <a:prstDash val="solid"/>
              <a:miter/>
            </a:ln>
          </p:spPr>
          <p:txBody>
            <a:bodyPr rtlCol="0" anchor="ctr"/>
            <a:lstStyle/>
            <a:p>
              <a:pPr defTabSz="456977"/>
              <a:endParaRPr lang="fr-FR">
                <a:solidFill>
                  <a:srgbClr val="09357A"/>
                </a:solidFill>
              </a:endParaRPr>
            </a:p>
          </p:txBody>
        </p:sp>
        <p:sp>
          <p:nvSpPr>
            <p:cNvPr id="10" name="Forme libre : forme 9">
              <a:extLst>
                <a:ext uri="{FF2B5EF4-FFF2-40B4-BE49-F238E27FC236}">
                  <a16:creationId xmlns:a16="http://schemas.microsoft.com/office/drawing/2014/main" id="{D45C2299-9B25-4B08-8BEF-19B8DF531FF3}"/>
                </a:ext>
              </a:extLst>
            </p:cNvPr>
            <p:cNvSpPr/>
            <p:nvPr/>
          </p:nvSpPr>
          <p:spPr>
            <a:xfrm>
              <a:off x="928703" y="4816732"/>
              <a:ext cx="129239" cy="128778"/>
            </a:xfrm>
            <a:custGeom>
              <a:avLst/>
              <a:gdLst>
                <a:gd name="connsiteX0" fmla="*/ 129240 w 129239"/>
                <a:gd name="connsiteY0" fmla="*/ 104753 h 128778"/>
                <a:gd name="connsiteX1" fmla="*/ 126772 w 129239"/>
                <a:gd name="connsiteY1" fmla="*/ 125308 h 128778"/>
                <a:gd name="connsiteX2" fmla="*/ 110665 w 129239"/>
                <a:gd name="connsiteY2" fmla="*/ 128779 h 128778"/>
                <a:gd name="connsiteX3" fmla="*/ 82192 w 129239"/>
                <a:gd name="connsiteY3" fmla="*/ 110204 h 128778"/>
                <a:gd name="connsiteX4" fmla="*/ 65352 w 129239"/>
                <a:gd name="connsiteY4" fmla="*/ 124061 h 128778"/>
                <a:gd name="connsiteX5" fmla="*/ 38371 w 129239"/>
                <a:gd name="connsiteY5" fmla="*/ 128779 h 128778"/>
                <a:gd name="connsiteX6" fmla="*/ 10142 w 129239"/>
                <a:gd name="connsiteY6" fmla="*/ 120617 h 128778"/>
                <a:gd name="connsiteX7" fmla="*/ 0 w 129239"/>
                <a:gd name="connsiteY7" fmla="*/ 97079 h 128778"/>
                <a:gd name="connsiteX8" fmla="*/ 48295 w 129239"/>
                <a:gd name="connsiteY8" fmla="*/ 57949 h 128778"/>
                <a:gd name="connsiteX9" fmla="*/ 78016 w 129239"/>
                <a:gd name="connsiteY9" fmla="*/ 52255 h 128778"/>
                <a:gd name="connsiteX10" fmla="*/ 78016 w 129239"/>
                <a:gd name="connsiteY10" fmla="*/ 46316 h 128778"/>
                <a:gd name="connsiteX11" fmla="*/ 72457 w 129239"/>
                <a:gd name="connsiteY11" fmla="*/ 30588 h 128778"/>
                <a:gd name="connsiteX12" fmla="*/ 56973 w 129239"/>
                <a:gd name="connsiteY12" fmla="*/ 24758 h 128778"/>
                <a:gd name="connsiteX13" fmla="*/ 38398 w 129239"/>
                <a:gd name="connsiteY13" fmla="*/ 29693 h 128778"/>
                <a:gd name="connsiteX14" fmla="*/ 28500 w 129239"/>
                <a:gd name="connsiteY14" fmla="*/ 45801 h 128778"/>
                <a:gd name="connsiteX15" fmla="*/ 1491 w 129239"/>
                <a:gd name="connsiteY15" fmla="*/ 34412 h 128778"/>
                <a:gd name="connsiteX16" fmla="*/ 19334 w 129239"/>
                <a:gd name="connsiteY16" fmla="*/ 9166 h 128778"/>
                <a:gd name="connsiteX17" fmla="*/ 55481 w 129239"/>
                <a:gd name="connsiteY17" fmla="*/ 0 h 128778"/>
                <a:gd name="connsiteX18" fmla="*/ 96835 w 129239"/>
                <a:gd name="connsiteY18" fmla="*/ 11525 h 128778"/>
                <a:gd name="connsiteX19" fmla="*/ 111695 w 129239"/>
                <a:gd name="connsiteY19" fmla="*/ 45584 h 128778"/>
                <a:gd name="connsiteX20" fmla="*/ 111695 w 129239"/>
                <a:gd name="connsiteY20" fmla="*/ 96347 h 128778"/>
                <a:gd name="connsiteX21" fmla="*/ 113919 w 129239"/>
                <a:gd name="connsiteY21" fmla="*/ 103533 h 128778"/>
                <a:gd name="connsiteX22" fmla="*/ 120861 w 129239"/>
                <a:gd name="connsiteY22" fmla="*/ 105757 h 128778"/>
                <a:gd name="connsiteX23" fmla="*/ 129240 w 129239"/>
                <a:gd name="connsiteY23" fmla="*/ 104753 h 128778"/>
                <a:gd name="connsiteX24" fmla="*/ 68932 w 129239"/>
                <a:gd name="connsiteY24" fmla="*/ 100414 h 128778"/>
                <a:gd name="connsiteX25" fmla="*/ 77962 w 129239"/>
                <a:gd name="connsiteY25" fmla="*/ 85934 h 128778"/>
                <a:gd name="connsiteX26" fmla="*/ 77962 w 129239"/>
                <a:gd name="connsiteY26" fmla="*/ 73053 h 128778"/>
                <a:gd name="connsiteX27" fmla="*/ 51468 w 129239"/>
                <a:gd name="connsiteY27" fmla="*/ 78992 h 128778"/>
                <a:gd name="connsiteX28" fmla="*/ 38967 w 129239"/>
                <a:gd name="connsiteY28" fmla="*/ 84307 h 128778"/>
                <a:gd name="connsiteX29" fmla="*/ 34873 w 129239"/>
                <a:gd name="connsiteY29" fmla="*/ 93581 h 128778"/>
                <a:gd name="connsiteX30" fmla="*/ 38588 w 129239"/>
                <a:gd name="connsiteY30" fmla="*/ 102611 h 128778"/>
                <a:gd name="connsiteX31" fmla="*/ 48973 w 129239"/>
                <a:gd name="connsiteY31" fmla="*/ 105702 h 128778"/>
                <a:gd name="connsiteX32" fmla="*/ 68932 w 129239"/>
                <a:gd name="connsiteY32" fmla="*/ 100414 h 12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239" h="128778">
                  <a:moveTo>
                    <a:pt x="129240" y="104753"/>
                  </a:moveTo>
                  <a:lnTo>
                    <a:pt x="126772" y="125308"/>
                  </a:lnTo>
                  <a:cubicBezTo>
                    <a:pt x="122162" y="127613"/>
                    <a:pt x="116793" y="128779"/>
                    <a:pt x="110665" y="128779"/>
                  </a:cubicBezTo>
                  <a:cubicBezTo>
                    <a:pt x="94828" y="128779"/>
                    <a:pt x="85310" y="122596"/>
                    <a:pt x="82192" y="110204"/>
                  </a:cubicBezTo>
                  <a:cubicBezTo>
                    <a:pt x="78558" y="116305"/>
                    <a:pt x="72945" y="120942"/>
                    <a:pt x="65352" y="124061"/>
                  </a:cubicBezTo>
                  <a:cubicBezTo>
                    <a:pt x="57759" y="127179"/>
                    <a:pt x="48756" y="128779"/>
                    <a:pt x="38371" y="128779"/>
                  </a:cubicBezTo>
                  <a:cubicBezTo>
                    <a:pt x="26304" y="128779"/>
                    <a:pt x="16894" y="126040"/>
                    <a:pt x="10142" y="120617"/>
                  </a:cubicBezTo>
                  <a:cubicBezTo>
                    <a:pt x="3362" y="115166"/>
                    <a:pt x="0" y="107329"/>
                    <a:pt x="0" y="97079"/>
                  </a:cubicBezTo>
                  <a:cubicBezTo>
                    <a:pt x="0" y="76931"/>
                    <a:pt x="16080" y="63888"/>
                    <a:pt x="48295" y="57949"/>
                  </a:cubicBezTo>
                  <a:lnTo>
                    <a:pt x="78016" y="52255"/>
                  </a:lnTo>
                  <a:lnTo>
                    <a:pt x="78016" y="46316"/>
                  </a:lnTo>
                  <a:cubicBezTo>
                    <a:pt x="78016" y="39726"/>
                    <a:pt x="76172" y="34466"/>
                    <a:pt x="72457" y="30588"/>
                  </a:cubicBezTo>
                  <a:cubicBezTo>
                    <a:pt x="68742" y="26710"/>
                    <a:pt x="63589" y="24758"/>
                    <a:pt x="56973" y="24758"/>
                  </a:cubicBezTo>
                  <a:cubicBezTo>
                    <a:pt x="49380" y="24758"/>
                    <a:pt x="43197" y="26412"/>
                    <a:pt x="38398" y="29693"/>
                  </a:cubicBezTo>
                  <a:cubicBezTo>
                    <a:pt x="33598" y="33001"/>
                    <a:pt x="30317" y="38371"/>
                    <a:pt x="28500" y="45801"/>
                  </a:cubicBezTo>
                  <a:lnTo>
                    <a:pt x="1491" y="34412"/>
                  </a:lnTo>
                  <a:cubicBezTo>
                    <a:pt x="4122" y="23673"/>
                    <a:pt x="10088" y="15267"/>
                    <a:pt x="19334" y="9166"/>
                  </a:cubicBezTo>
                  <a:cubicBezTo>
                    <a:pt x="28581" y="3064"/>
                    <a:pt x="40621" y="0"/>
                    <a:pt x="55481" y="0"/>
                  </a:cubicBezTo>
                  <a:cubicBezTo>
                    <a:pt x="73135" y="0"/>
                    <a:pt x="86937" y="3824"/>
                    <a:pt x="96835" y="11525"/>
                  </a:cubicBezTo>
                  <a:cubicBezTo>
                    <a:pt x="106733" y="19199"/>
                    <a:pt x="111695" y="30561"/>
                    <a:pt x="111695" y="45584"/>
                  </a:cubicBezTo>
                  <a:lnTo>
                    <a:pt x="111695" y="96347"/>
                  </a:lnTo>
                  <a:cubicBezTo>
                    <a:pt x="111695" y="99655"/>
                    <a:pt x="112427" y="102041"/>
                    <a:pt x="113919" y="103533"/>
                  </a:cubicBezTo>
                  <a:cubicBezTo>
                    <a:pt x="115410" y="105024"/>
                    <a:pt x="117715" y="105757"/>
                    <a:pt x="120861" y="105757"/>
                  </a:cubicBezTo>
                  <a:cubicBezTo>
                    <a:pt x="124277" y="105729"/>
                    <a:pt x="127098" y="105404"/>
                    <a:pt x="129240" y="104753"/>
                  </a:cubicBezTo>
                  <a:moveTo>
                    <a:pt x="68932" y="100414"/>
                  </a:moveTo>
                  <a:cubicBezTo>
                    <a:pt x="74952" y="96862"/>
                    <a:pt x="77962" y="92035"/>
                    <a:pt x="77962" y="85934"/>
                  </a:cubicBezTo>
                  <a:lnTo>
                    <a:pt x="77962" y="73053"/>
                  </a:lnTo>
                  <a:lnTo>
                    <a:pt x="51468" y="78992"/>
                  </a:lnTo>
                  <a:cubicBezTo>
                    <a:pt x="45855" y="80321"/>
                    <a:pt x="41679" y="82083"/>
                    <a:pt x="38967" y="84307"/>
                  </a:cubicBezTo>
                  <a:cubicBezTo>
                    <a:pt x="36255" y="86531"/>
                    <a:pt x="34873" y="89622"/>
                    <a:pt x="34873" y="93581"/>
                  </a:cubicBezTo>
                  <a:cubicBezTo>
                    <a:pt x="34873" y="97540"/>
                    <a:pt x="36120" y="100550"/>
                    <a:pt x="38588" y="102611"/>
                  </a:cubicBezTo>
                  <a:cubicBezTo>
                    <a:pt x="41055" y="104672"/>
                    <a:pt x="44526" y="105702"/>
                    <a:pt x="48973" y="105702"/>
                  </a:cubicBezTo>
                  <a:cubicBezTo>
                    <a:pt x="56268" y="105729"/>
                    <a:pt x="62912" y="103967"/>
                    <a:pt x="68932" y="100414"/>
                  </a:cubicBezTo>
                </a:path>
              </a:pathLst>
            </a:custGeom>
            <a:solidFill>
              <a:srgbClr val="003770"/>
            </a:solidFill>
            <a:ln w="2706" cap="flat">
              <a:noFill/>
              <a:prstDash val="solid"/>
              <a:miter/>
            </a:ln>
          </p:spPr>
          <p:txBody>
            <a:bodyPr rtlCol="0" anchor="ctr"/>
            <a:lstStyle/>
            <a:p>
              <a:pPr defTabSz="456977"/>
              <a:endParaRPr lang="fr-FR">
                <a:solidFill>
                  <a:srgbClr val="09357A"/>
                </a:solidFill>
              </a:endParaRPr>
            </a:p>
          </p:txBody>
        </p:sp>
        <p:sp>
          <p:nvSpPr>
            <p:cNvPr id="11" name="Forme libre : forme 10">
              <a:extLst>
                <a:ext uri="{FF2B5EF4-FFF2-40B4-BE49-F238E27FC236}">
                  <a16:creationId xmlns:a16="http://schemas.microsoft.com/office/drawing/2014/main" id="{CC46780F-1E7B-45CA-B9ED-27142664F09E}"/>
                </a:ext>
              </a:extLst>
            </p:cNvPr>
            <p:cNvSpPr/>
            <p:nvPr/>
          </p:nvSpPr>
          <p:spPr>
            <a:xfrm>
              <a:off x="1502716" y="4816732"/>
              <a:ext cx="122080" cy="128778"/>
            </a:xfrm>
            <a:custGeom>
              <a:avLst/>
              <a:gdLst>
                <a:gd name="connsiteX0" fmla="*/ 121078 w 122080"/>
                <a:gd name="connsiteY0" fmla="*/ 77257 h 128778"/>
                <a:gd name="connsiteX1" fmla="*/ 33435 w 122080"/>
                <a:gd name="connsiteY1" fmla="*/ 77257 h 128778"/>
                <a:gd name="connsiteX2" fmla="*/ 64376 w 122080"/>
                <a:gd name="connsiteY2" fmla="*/ 103506 h 128778"/>
                <a:gd name="connsiteX3" fmla="*/ 81948 w 122080"/>
                <a:gd name="connsiteY3" fmla="*/ 99547 h 128778"/>
                <a:gd name="connsiteX4" fmla="*/ 91601 w 122080"/>
                <a:gd name="connsiteY4" fmla="*/ 88158 h 128778"/>
                <a:gd name="connsiteX5" fmla="*/ 119342 w 122080"/>
                <a:gd name="connsiteY5" fmla="*/ 98299 h 128778"/>
                <a:gd name="connsiteX6" fmla="*/ 99411 w 122080"/>
                <a:gd name="connsiteY6" fmla="*/ 120969 h 128778"/>
                <a:gd name="connsiteX7" fmla="*/ 64376 w 122080"/>
                <a:gd name="connsiteY7" fmla="*/ 128779 h 128778"/>
                <a:gd name="connsiteX8" fmla="*/ 16840 w 122080"/>
                <a:gd name="connsiteY8" fmla="*/ 111804 h 128778"/>
                <a:gd name="connsiteX9" fmla="*/ 0 w 122080"/>
                <a:gd name="connsiteY9" fmla="*/ 64376 h 128778"/>
                <a:gd name="connsiteX10" fmla="*/ 16324 w 122080"/>
                <a:gd name="connsiteY10" fmla="*/ 16948 h 128778"/>
                <a:gd name="connsiteX11" fmla="*/ 62396 w 122080"/>
                <a:gd name="connsiteY11" fmla="*/ 0 h 128778"/>
                <a:gd name="connsiteX12" fmla="*/ 106597 w 122080"/>
                <a:gd name="connsiteY12" fmla="*/ 16596 h 128778"/>
                <a:gd name="connsiteX13" fmla="*/ 122081 w 122080"/>
                <a:gd name="connsiteY13" fmla="*/ 63888 h 128778"/>
                <a:gd name="connsiteX14" fmla="*/ 121078 w 122080"/>
                <a:gd name="connsiteY14" fmla="*/ 77257 h 128778"/>
                <a:gd name="connsiteX15" fmla="*/ 42465 w 122080"/>
                <a:gd name="connsiteY15" fmla="*/ 32188 h 128778"/>
                <a:gd name="connsiteX16" fmla="*/ 33164 w 122080"/>
                <a:gd name="connsiteY16" fmla="*/ 53475 h 128778"/>
                <a:gd name="connsiteX17" fmla="*/ 90869 w 122080"/>
                <a:gd name="connsiteY17" fmla="*/ 53475 h 128778"/>
                <a:gd name="connsiteX18" fmla="*/ 81460 w 122080"/>
                <a:gd name="connsiteY18" fmla="*/ 32296 h 128778"/>
                <a:gd name="connsiteX19" fmla="*/ 62152 w 122080"/>
                <a:gd name="connsiteY19" fmla="*/ 24975 h 128778"/>
                <a:gd name="connsiteX20" fmla="*/ 42465 w 122080"/>
                <a:gd name="connsiteY20" fmla="*/ 32188 h 12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080" h="128778">
                  <a:moveTo>
                    <a:pt x="121078" y="77257"/>
                  </a:moveTo>
                  <a:lnTo>
                    <a:pt x="33435" y="77257"/>
                  </a:lnTo>
                  <a:cubicBezTo>
                    <a:pt x="36906" y="94747"/>
                    <a:pt x="47211" y="103506"/>
                    <a:pt x="64376" y="103506"/>
                  </a:cubicBezTo>
                  <a:cubicBezTo>
                    <a:pt x="71481" y="103506"/>
                    <a:pt x="77338" y="102204"/>
                    <a:pt x="81948" y="99547"/>
                  </a:cubicBezTo>
                  <a:cubicBezTo>
                    <a:pt x="86558" y="96916"/>
                    <a:pt x="89785" y="93120"/>
                    <a:pt x="91601" y="88158"/>
                  </a:cubicBezTo>
                  <a:lnTo>
                    <a:pt x="119342" y="98299"/>
                  </a:lnTo>
                  <a:cubicBezTo>
                    <a:pt x="115383" y="108197"/>
                    <a:pt x="108739" y="115763"/>
                    <a:pt x="99411" y="120969"/>
                  </a:cubicBezTo>
                  <a:cubicBezTo>
                    <a:pt x="90083" y="126176"/>
                    <a:pt x="78395" y="128779"/>
                    <a:pt x="64376" y="128779"/>
                  </a:cubicBezTo>
                  <a:cubicBezTo>
                    <a:pt x="43903" y="128779"/>
                    <a:pt x="28066" y="123111"/>
                    <a:pt x="16840" y="111804"/>
                  </a:cubicBezTo>
                  <a:cubicBezTo>
                    <a:pt x="5613" y="100496"/>
                    <a:pt x="0" y="84687"/>
                    <a:pt x="0" y="64376"/>
                  </a:cubicBezTo>
                  <a:cubicBezTo>
                    <a:pt x="0" y="44065"/>
                    <a:pt x="5451" y="28256"/>
                    <a:pt x="16324" y="16948"/>
                  </a:cubicBezTo>
                  <a:cubicBezTo>
                    <a:pt x="27226" y="5640"/>
                    <a:pt x="42574" y="0"/>
                    <a:pt x="62396" y="0"/>
                  </a:cubicBezTo>
                  <a:cubicBezTo>
                    <a:pt x="81541" y="0"/>
                    <a:pt x="96266" y="5532"/>
                    <a:pt x="106597" y="16596"/>
                  </a:cubicBezTo>
                  <a:cubicBezTo>
                    <a:pt x="116902" y="27659"/>
                    <a:pt x="122081" y="43414"/>
                    <a:pt x="122081" y="63888"/>
                  </a:cubicBezTo>
                  <a:cubicBezTo>
                    <a:pt x="122054" y="68498"/>
                    <a:pt x="121728" y="72972"/>
                    <a:pt x="121078" y="77257"/>
                  </a:cubicBezTo>
                  <a:moveTo>
                    <a:pt x="42465" y="32188"/>
                  </a:moveTo>
                  <a:cubicBezTo>
                    <a:pt x="37584" y="36988"/>
                    <a:pt x="34493" y="44065"/>
                    <a:pt x="33164" y="53475"/>
                  </a:cubicBezTo>
                  <a:lnTo>
                    <a:pt x="90869" y="53475"/>
                  </a:lnTo>
                  <a:cubicBezTo>
                    <a:pt x="89540" y="44228"/>
                    <a:pt x="86422" y="37177"/>
                    <a:pt x="81460" y="32296"/>
                  </a:cubicBezTo>
                  <a:cubicBezTo>
                    <a:pt x="76497" y="27415"/>
                    <a:pt x="70070" y="24975"/>
                    <a:pt x="62152" y="24975"/>
                  </a:cubicBezTo>
                  <a:cubicBezTo>
                    <a:pt x="53882" y="25002"/>
                    <a:pt x="47319" y="27415"/>
                    <a:pt x="42465" y="32188"/>
                  </a:cubicBezTo>
                </a:path>
              </a:pathLst>
            </a:custGeom>
            <a:solidFill>
              <a:srgbClr val="003770"/>
            </a:solidFill>
            <a:ln w="2706" cap="flat">
              <a:noFill/>
              <a:prstDash val="solid"/>
              <a:miter/>
            </a:ln>
          </p:spPr>
          <p:txBody>
            <a:bodyPr rtlCol="0" anchor="ctr"/>
            <a:lstStyle/>
            <a:p>
              <a:pPr defTabSz="456977"/>
              <a:endParaRPr lang="fr-FR">
                <a:solidFill>
                  <a:srgbClr val="09357A"/>
                </a:solidFill>
              </a:endParaRPr>
            </a:p>
          </p:txBody>
        </p:sp>
        <p:sp>
          <p:nvSpPr>
            <p:cNvPr id="15" name="Forme libre : forme 14">
              <a:extLst>
                <a:ext uri="{FF2B5EF4-FFF2-40B4-BE49-F238E27FC236}">
                  <a16:creationId xmlns:a16="http://schemas.microsoft.com/office/drawing/2014/main" id="{8120D709-BC4E-4221-AB6E-8441C712D534}"/>
                </a:ext>
              </a:extLst>
            </p:cNvPr>
            <p:cNvSpPr/>
            <p:nvPr/>
          </p:nvSpPr>
          <p:spPr>
            <a:xfrm>
              <a:off x="1148459" y="4816542"/>
              <a:ext cx="155678" cy="128995"/>
            </a:xfrm>
            <a:custGeom>
              <a:avLst/>
              <a:gdLst>
                <a:gd name="connsiteX0" fmla="*/ 64484 w 155678"/>
                <a:gd name="connsiteY0" fmla="*/ 128996 h 128995"/>
                <a:gd name="connsiteX1" fmla="*/ 0 w 155678"/>
                <a:gd name="connsiteY1" fmla="*/ 64511 h 128995"/>
                <a:gd name="connsiteX2" fmla="*/ 64484 w 155678"/>
                <a:gd name="connsiteY2" fmla="*/ 0 h 128995"/>
                <a:gd name="connsiteX3" fmla="*/ 110014 w 155678"/>
                <a:gd name="connsiteY3" fmla="*/ 18819 h 128995"/>
                <a:gd name="connsiteX4" fmla="*/ 155679 w 155678"/>
                <a:gd name="connsiteY4" fmla="*/ 64511 h 128995"/>
                <a:gd name="connsiteX5" fmla="*/ 110014 w 155678"/>
                <a:gd name="connsiteY5" fmla="*/ 110177 h 128995"/>
                <a:gd name="connsiteX6" fmla="*/ 64484 w 155678"/>
                <a:gd name="connsiteY6" fmla="*/ 128996 h 128995"/>
                <a:gd name="connsiteX7" fmla="*/ 64484 w 155678"/>
                <a:gd name="connsiteY7" fmla="*/ 31700 h 128995"/>
                <a:gd name="connsiteX8" fmla="*/ 31700 w 155678"/>
                <a:gd name="connsiteY8" fmla="*/ 64484 h 128995"/>
                <a:gd name="connsiteX9" fmla="*/ 64484 w 155678"/>
                <a:gd name="connsiteY9" fmla="*/ 97269 h 128995"/>
                <a:gd name="connsiteX10" fmla="*/ 87615 w 155678"/>
                <a:gd name="connsiteY10" fmla="*/ 87724 h 128995"/>
                <a:gd name="connsiteX11" fmla="*/ 110854 w 155678"/>
                <a:gd name="connsiteY11" fmla="*/ 64484 h 128995"/>
                <a:gd name="connsiteX12" fmla="*/ 87615 w 155678"/>
                <a:gd name="connsiteY12" fmla="*/ 41245 h 128995"/>
                <a:gd name="connsiteX13" fmla="*/ 64484 w 155678"/>
                <a:gd name="connsiteY13" fmla="*/ 31700 h 1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678" h="128995">
                  <a:moveTo>
                    <a:pt x="64484" y="128996"/>
                  </a:moveTo>
                  <a:cubicBezTo>
                    <a:pt x="28907" y="128996"/>
                    <a:pt x="0" y="100062"/>
                    <a:pt x="0" y="64511"/>
                  </a:cubicBezTo>
                  <a:cubicBezTo>
                    <a:pt x="0" y="28934"/>
                    <a:pt x="28934" y="0"/>
                    <a:pt x="64484" y="0"/>
                  </a:cubicBezTo>
                  <a:cubicBezTo>
                    <a:pt x="81677" y="0"/>
                    <a:pt x="97838" y="6671"/>
                    <a:pt x="110014" y="18819"/>
                  </a:cubicBezTo>
                  <a:lnTo>
                    <a:pt x="155679" y="64511"/>
                  </a:lnTo>
                  <a:lnTo>
                    <a:pt x="110014" y="110177"/>
                  </a:lnTo>
                  <a:cubicBezTo>
                    <a:pt x="97838" y="122325"/>
                    <a:pt x="81649" y="128996"/>
                    <a:pt x="64484" y="128996"/>
                  </a:cubicBezTo>
                  <a:moveTo>
                    <a:pt x="64484" y="31700"/>
                  </a:moveTo>
                  <a:cubicBezTo>
                    <a:pt x="46397" y="31700"/>
                    <a:pt x="31700" y="46397"/>
                    <a:pt x="31700" y="64484"/>
                  </a:cubicBezTo>
                  <a:cubicBezTo>
                    <a:pt x="31700" y="82571"/>
                    <a:pt x="46397" y="97269"/>
                    <a:pt x="64484" y="97269"/>
                  </a:cubicBezTo>
                  <a:cubicBezTo>
                    <a:pt x="73216" y="97269"/>
                    <a:pt x="81432" y="93879"/>
                    <a:pt x="87615" y="87724"/>
                  </a:cubicBezTo>
                  <a:lnTo>
                    <a:pt x="110854" y="64484"/>
                  </a:lnTo>
                  <a:lnTo>
                    <a:pt x="87615" y="41245"/>
                  </a:lnTo>
                  <a:cubicBezTo>
                    <a:pt x="81432" y="35117"/>
                    <a:pt x="73216" y="31700"/>
                    <a:pt x="64484" y="31700"/>
                  </a:cubicBezTo>
                </a:path>
              </a:pathLst>
            </a:custGeom>
            <a:solidFill>
              <a:srgbClr val="E94E0F"/>
            </a:solidFill>
            <a:ln w="2706"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8CB662D4-EDF4-4771-BDAC-9F00D8F3284B}"/>
                </a:ext>
              </a:extLst>
            </p:cNvPr>
            <p:cNvSpPr/>
            <p:nvPr/>
          </p:nvSpPr>
          <p:spPr>
            <a:xfrm>
              <a:off x="1293562" y="4816732"/>
              <a:ext cx="199066" cy="126311"/>
            </a:xfrm>
            <a:custGeom>
              <a:avLst/>
              <a:gdLst>
                <a:gd name="connsiteX0" fmla="*/ 186592 w 199066"/>
                <a:gd name="connsiteY0" fmla="*/ 11633 h 126311"/>
                <a:gd name="connsiteX1" fmla="*/ 155028 w 199066"/>
                <a:gd name="connsiteY1" fmla="*/ 0 h 126311"/>
                <a:gd name="connsiteX2" fmla="*/ 130270 w 199066"/>
                <a:gd name="connsiteY2" fmla="*/ 6427 h 126311"/>
                <a:gd name="connsiteX3" fmla="*/ 112942 w 199066"/>
                <a:gd name="connsiteY3" fmla="*/ 25002 h 126311"/>
                <a:gd name="connsiteX4" fmla="*/ 97215 w 199066"/>
                <a:gd name="connsiteY4" fmla="*/ 6427 h 126311"/>
                <a:gd name="connsiteX5" fmla="*/ 72565 w 199066"/>
                <a:gd name="connsiteY5" fmla="*/ 0 h 126311"/>
                <a:gd name="connsiteX6" fmla="*/ 48431 w 199066"/>
                <a:gd name="connsiteY6" fmla="*/ 6183 h 126311"/>
                <a:gd name="connsiteX7" fmla="*/ 31456 w 199066"/>
                <a:gd name="connsiteY7" fmla="*/ 24514 h 126311"/>
                <a:gd name="connsiteX8" fmla="*/ 30480 w 199066"/>
                <a:gd name="connsiteY8" fmla="*/ 2468 h 126311"/>
                <a:gd name="connsiteX9" fmla="*/ 0 w 199066"/>
                <a:gd name="connsiteY9" fmla="*/ 2468 h 126311"/>
                <a:gd name="connsiteX10" fmla="*/ 0 w 199066"/>
                <a:gd name="connsiteY10" fmla="*/ 36256 h 126311"/>
                <a:gd name="connsiteX11" fmla="*/ 28039 w 199066"/>
                <a:gd name="connsiteY11" fmla="*/ 64295 h 126311"/>
                <a:gd name="connsiteX12" fmla="*/ 0 w 199066"/>
                <a:gd name="connsiteY12" fmla="*/ 92334 h 126311"/>
                <a:gd name="connsiteX13" fmla="*/ 0 w 199066"/>
                <a:gd name="connsiteY13" fmla="*/ 126284 h 126311"/>
                <a:gd name="connsiteX14" fmla="*/ 33923 w 199066"/>
                <a:gd name="connsiteY14" fmla="*/ 126284 h 126311"/>
                <a:gd name="connsiteX15" fmla="*/ 33923 w 199066"/>
                <a:gd name="connsiteY15" fmla="*/ 60661 h 126311"/>
                <a:gd name="connsiteX16" fmla="*/ 41977 w 199066"/>
                <a:gd name="connsiteY16" fmla="*/ 35279 h 126311"/>
                <a:gd name="connsiteX17" fmla="*/ 61176 w 199066"/>
                <a:gd name="connsiteY17" fmla="*/ 26737 h 126311"/>
                <a:gd name="connsiteX18" fmla="*/ 77012 w 199066"/>
                <a:gd name="connsiteY18" fmla="*/ 32812 h 126311"/>
                <a:gd name="connsiteX19" fmla="*/ 82707 w 199066"/>
                <a:gd name="connsiteY19" fmla="*/ 51766 h 126311"/>
                <a:gd name="connsiteX20" fmla="*/ 82707 w 199066"/>
                <a:gd name="connsiteY20" fmla="*/ 126311 h 126311"/>
                <a:gd name="connsiteX21" fmla="*/ 116630 w 199066"/>
                <a:gd name="connsiteY21" fmla="*/ 126311 h 126311"/>
                <a:gd name="connsiteX22" fmla="*/ 116630 w 199066"/>
                <a:gd name="connsiteY22" fmla="*/ 59685 h 126311"/>
                <a:gd name="connsiteX23" fmla="*/ 124305 w 199066"/>
                <a:gd name="connsiteY23" fmla="*/ 35415 h 126311"/>
                <a:gd name="connsiteX24" fmla="*/ 143856 w 199066"/>
                <a:gd name="connsiteY24" fmla="*/ 26737 h 126311"/>
                <a:gd name="connsiteX25" fmla="*/ 159448 w 199066"/>
                <a:gd name="connsiteY25" fmla="*/ 32812 h 126311"/>
                <a:gd name="connsiteX26" fmla="*/ 165143 w 199066"/>
                <a:gd name="connsiteY26" fmla="*/ 51766 h 126311"/>
                <a:gd name="connsiteX27" fmla="*/ 165143 w 199066"/>
                <a:gd name="connsiteY27" fmla="*/ 126311 h 126311"/>
                <a:gd name="connsiteX28" fmla="*/ 199066 w 199066"/>
                <a:gd name="connsiteY28" fmla="*/ 126311 h 126311"/>
                <a:gd name="connsiteX29" fmla="*/ 199066 w 199066"/>
                <a:gd name="connsiteY29" fmla="*/ 45069 h 126311"/>
                <a:gd name="connsiteX30" fmla="*/ 186592 w 199066"/>
                <a:gd name="connsiteY30" fmla="*/ 11633 h 12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066" h="126311">
                  <a:moveTo>
                    <a:pt x="186592" y="11633"/>
                  </a:moveTo>
                  <a:cubicBezTo>
                    <a:pt x="178240" y="3878"/>
                    <a:pt x="167719" y="0"/>
                    <a:pt x="155028" y="0"/>
                  </a:cubicBezTo>
                  <a:cubicBezTo>
                    <a:pt x="146107" y="0"/>
                    <a:pt x="137863" y="2142"/>
                    <a:pt x="130270" y="6427"/>
                  </a:cubicBezTo>
                  <a:cubicBezTo>
                    <a:pt x="122678" y="10711"/>
                    <a:pt x="116902" y="16921"/>
                    <a:pt x="112942" y="25002"/>
                  </a:cubicBezTo>
                  <a:cubicBezTo>
                    <a:pt x="109634" y="16921"/>
                    <a:pt x="104401" y="10711"/>
                    <a:pt x="97215" y="6427"/>
                  </a:cubicBezTo>
                  <a:cubicBezTo>
                    <a:pt x="90029" y="2142"/>
                    <a:pt x="81812" y="0"/>
                    <a:pt x="72565" y="0"/>
                  </a:cubicBezTo>
                  <a:cubicBezTo>
                    <a:pt x="63644" y="0"/>
                    <a:pt x="55590" y="2061"/>
                    <a:pt x="48431" y="6183"/>
                  </a:cubicBezTo>
                  <a:cubicBezTo>
                    <a:pt x="41245" y="10304"/>
                    <a:pt x="35605" y="16433"/>
                    <a:pt x="31456" y="24514"/>
                  </a:cubicBezTo>
                  <a:lnTo>
                    <a:pt x="30480" y="2468"/>
                  </a:lnTo>
                  <a:lnTo>
                    <a:pt x="0" y="2468"/>
                  </a:lnTo>
                  <a:lnTo>
                    <a:pt x="0" y="36256"/>
                  </a:lnTo>
                  <a:lnTo>
                    <a:pt x="28039" y="64295"/>
                  </a:lnTo>
                  <a:lnTo>
                    <a:pt x="0" y="92334"/>
                  </a:lnTo>
                  <a:lnTo>
                    <a:pt x="0" y="126284"/>
                  </a:lnTo>
                  <a:lnTo>
                    <a:pt x="33923" y="126284"/>
                  </a:lnTo>
                  <a:lnTo>
                    <a:pt x="33923" y="60661"/>
                  </a:lnTo>
                  <a:cubicBezTo>
                    <a:pt x="33923" y="49434"/>
                    <a:pt x="36608" y="40974"/>
                    <a:pt x="41977" y="35279"/>
                  </a:cubicBezTo>
                  <a:cubicBezTo>
                    <a:pt x="47346" y="29585"/>
                    <a:pt x="53746" y="26737"/>
                    <a:pt x="61176" y="26737"/>
                  </a:cubicBezTo>
                  <a:cubicBezTo>
                    <a:pt x="67928" y="26737"/>
                    <a:pt x="73216" y="28771"/>
                    <a:pt x="77012" y="32812"/>
                  </a:cubicBezTo>
                  <a:cubicBezTo>
                    <a:pt x="80809" y="36852"/>
                    <a:pt x="82707" y="43170"/>
                    <a:pt x="82707" y="51766"/>
                  </a:cubicBezTo>
                  <a:lnTo>
                    <a:pt x="82707" y="126311"/>
                  </a:lnTo>
                  <a:lnTo>
                    <a:pt x="116630" y="126311"/>
                  </a:lnTo>
                  <a:lnTo>
                    <a:pt x="116630" y="59685"/>
                  </a:lnTo>
                  <a:cubicBezTo>
                    <a:pt x="116630" y="49299"/>
                    <a:pt x="119179" y="41191"/>
                    <a:pt x="124305" y="35415"/>
                  </a:cubicBezTo>
                  <a:cubicBezTo>
                    <a:pt x="129430" y="29639"/>
                    <a:pt x="135938" y="26737"/>
                    <a:pt x="143856" y="26737"/>
                  </a:cubicBezTo>
                  <a:cubicBezTo>
                    <a:pt x="150445" y="26737"/>
                    <a:pt x="155652" y="28771"/>
                    <a:pt x="159448" y="32812"/>
                  </a:cubicBezTo>
                  <a:cubicBezTo>
                    <a:pt x="163245" y="36852"/>
                    <a:pt x="165143" y="43170"/>
                    <a:pt x="165143" y="51766"/>
                  </a:cubicBezTo>
                  <a:lnTo>
                    <a:pt x="165143" y="126311"/>
                  </a:lnTo>
                  <a:lnTo>
                    <a:pt x="199066" y="126311"/>
                  </a:lnTo>
                  <a:lnTo>
                    <a:pt x="199066" y="45069"/>
                  </a:lnTo>
                  <a:cubicBezTo>
                    <a:pt x="199093" y="30534"/>
                    <a:pt x="194917" y="19389"/>
                    <a:pt x="186592" y="11633"/>
                  </a:cubicBezTo>
                </a:path>
              </a:pathLst>
            </a:custGeom>
            <a:solidFill>
              <a:srgbClr val="003770"/>
            </a:solidFill>
            <a:ln w="2706"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CD1BDBD8-9E1D-4C79-AC7F-5D99BD1977A1}"/>
                </a:ext>
              </a:extLst>
            </p:cNvPr>
            <p:cNvSpPr/>
            <p:nvPr/>
          </p:nvSpPr>
          <p:spPr>
            <a:xfrm>
              <a:off x="1050024" y="4781344"/>
              <a:ext cx="97811" cy="164166"/>
            </a:xfrm>
            <a:custGeom>
              <a:avLst/>
              <a:gdLst>
                <a:gd name="connsiteX0" fmla="*/ 97811 w 97811"/>
                <a:gd name="connsiteY0" fmla="*/ 153998 h 164166"/>
                <a:gd name="connsiteX1" fmla="*/ 82843 w 97811"/>
                <a:gd name="connsiteY1" fmla="*/ 161428 h 164166"/>
                <a:gd name="connsiteX2" fmla="*/ 63888 w 97811"/>
                <a:gd name="connsiteY2" fmla="*/ 164167 h 164166"/>
                <a:gd name="connsiteX3" fmla="*/ 22534 w 97811"/>
                <a:gd name="connsiteY3" fmla="*/ 126772 h 164166"/>
                <a:gd name="connsiteX4" fmla="*/ 22534 w 97811"/>
                <a:gd name="connsiteY4" fmla="*/ 63129 h 164166"/>
                <a:gd name="connsiteX5" fmla="*/ 0 w 97811"/>
                <a:gd name="connsiteY5" fmla="*/ 63129 h 164166"/>
                <a:gd name="connsiteX6" fmla="*/ 0 w 97811"/>
                <a:gd name="connsiteY6" fmla="*/ 37883 h 164166"/>
                <a:gd name="connsiteX7" fmla="*/ 22534 w 97811"/>
                <a:gd name="connsiteY7" fmla="*/ 37883 h 164166"/>
                <a:gd name="connsiteX8" fmla="*/ 22534 w 97811"/>
                <a:gd name="connsiteY8" fmla="*/ 9410 h 164166"/>
                <a:gd name="connsiteX9" fmla="*/ 56458 w 97811"/>
                <a:gd name="connsiteY9" fmla="*/ 0 h 164166"/>
                <a:gd name="connsiteX10" fmla="*/ 56458 w 97811"/>
                <a:gd name="connsiteY10" fmla="*/ 37883 h 164166"/>
                <a:gd name="connsiteX11" fmla="*/ 96564 w 97811"/>
                <a:gd name="connsiteY11" fmla="*/ 37883 h 164166"/>
                <a:gd name="connsiteX12" fmla="*/ 96564 w 97811"/>
                <a:gd name="connsiteY12" fmla="*/ 63129 h 164166"/>
                <a:gd name="connsiteX13" fmla="*/ 56458 w 97811"/>
                <a:gd name="connsiteY13" fmla="*/ 63129 h 164166"/>
                <a:gd name="connsiteX14" fmla="*/ 56458 w 97811"/>
                <a:gd name="connsiteY14" fmla="*/ 121322 h 164166"/>
                <a:gd name="connsiteX15" fmla="*/ 73541 w 97811"/>
                <a:gd name="connsiteY15" fmla="*/ 138405 h 164166"/>
                <a:gd name="connsiteX16" fmla="*/ 92605 w 97811"/>
                <a:gd name="connsiteY16" fmla="*/ 131464 h 164166"/>
                <a:gd name="connsiteX17" fmla="*/ 97811 w 97811"/>
                <a:gd name="connsiteY17" fmla="*/ 153998 h 16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811" h="164166">
                  <a:moveTo>
                    <a:pt x="97811" y="153998"/>
                  </a:moveTo>
                  <a:cubicBezTo>
                    <a:pt x="93852" y="157143"/>
                    <a:pt x="88863" y="159611"/>
                    <a:pt x="82843" y="161428"/>
                  </a:cubicBezTo>
                  <a:cubicBezTo>
                    <a:pt x="76823" y="163245"/>
                    <a:pt x="70504" y="164167"/>
                    <a:pt x="63888" y="164167"/>
                  </a:cubicBezTo>
                  <a:cubicBezTo>
                    <a:pt x="36310" y="164167"/>
                    <a:pt x="22534" y="151693"/>
                    <a:pt x="22534" y="126772"/>
                  </a:cubicBezTo>
                  <a:lnTo>
                    <a:pt x="22534" y="63129"/>
                  </a:lnTo>
                  <a:lnTo>
                    <a:pt x="0" y="63129"/>
                  </a:lnTo>
                  <a:lnTo>
                    <a:pt x="0" y="37883"/>
                  </a:lnTo>
                  <a:lnTo>
                    <a:pt x="22534" y="37883"/>
                  </a:lnTo>
                  <a:lnTo>
                    <a:pt x="22534" y="9410"/>
                  </a:lnTo>
                  <a:lnTo>
                    <a:pt x="56458" y="0"/>
                  </a:lnTo>
                  <a:lnTo>
                    <a:pt x="56458" y="37883"/>
                  </a:lnTo>
                  <a:lnTo>
                    <a:pt x="96564" y="37883"/>
                  </a:lnTo>
                  <a:lnTo>
                    <a:pt x="96564" y="63129"/>
                  </a:lnTo>
                  <a:lnTo>
                    <a:pt x="56458" y="63129"/>
                  </a:lnTo>
                  <a:lnTo>
                    <a:pt x="56458" y="121322"/>
                  </a:lnTo>
                  <a:cubicBezTo>
                    <a:pt x="56458" y="132711"/>
                    <a:pt x="62152" y="138405"/>
                    <a:pt x="73541" y="138405"/>
                  </a:cubicBezTo>
                  <a:cubicBezTo>
                    <a:pt x="80809" y="138405"/>
                    <a:pt x="87154" y="136101"/>
                    <a:pt x="92605" y="131464"/>
                  </a:cubicBezTo>
                  <a:lnTo>
                    <a:pt x="97811" y="153998"/>
                  </a:lnTo>
                  <a:close/>
                </a:path>
              </a:pathLst>
            </a:custGeom>
            <a:solidFill>
              <a:srgbClr val="003770"/>
            </a:solidFill>
            <a:ln w="2706" cap="flat">
              <a:noFill/>
              <a:prstDash val="solid"/>
              <a:miter/>
            </a:ln>
          </p:spPr>
          <p:txBody>
            <a:bodyPr rtlCol="0" anchor="ctr"/>
            <a:lstStyle/>
            <a:p>
              <a:pPr defTabSz="456977"/>
              <a:endParaRPr lang="fr-FR">
                <a:solidFill>
                  <a:srgbClr val="09357A"/>
                </a:solidFill>
              </a:endParaRPr>
            </a:p>
          </p:txBody>
        </p:sp>
      </p:grpSp>
    </p:spTree>
    <p:extLst>
      <p:ext uri="{BB962C8B-B14F-4D97-AF65-F5344CB8AC3E}">
        <p14:creationId xmlns:p14="http://schemas.microsoft.com/office/powerpoint/2010/main" val="1832486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26" r:id="rId43"/>
  </p:sldLayoutIdLst>
  <p:hf hdr="0" ftr="0" dt="0"/>
  <p:txStyles>
    <p:titleStyle>
      <a:lvl1pPr algn="l" defTabSz="685423" rtl="0" eaLnBrk="1" latinLnBrk="0" hangingPunct="1">
        <a:lnSpc>
          <a:spcPct val="90000"/>
        </a:lnSpc>
        <a:spcBef>
          <a:spcPct val="0"/>
        </a:spcBef>
        <a:buNone/>
        <a:defRPr lang="en-US" sz="2400" b="1" i="0" kern="1200" baseline="0" dirty="0">
          <a:solidFill>
            <a:srgbClr val="1050A3"/>
          </a:solidFill>
          <a:latin typeface="Arial" panose="020B0604020202020204" pitchFamily="34" charset="0"/>
          <a:ea typeface="+mn-ea"/>
          <a:cs typeface="Arial" panose="020B0604020202020204" pitchFamily="34" charset="0"/>
        </a:defRPr>
      </a:lvl1pPr>
    </p:titleStyle>
    <p:bodyStyle>
      <a:lvl1pPr marL="0" marR="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kumimoji="0" lang="fr-FR" sz="1400" b="0" i="0" u="none" strike="noStrike" kern="1500" cap="none" spc="0" normalizeH="0" baseline="0" noProof="0" dirty="0" smtClean="0">
          <a:ln>
            <a:noFill/>
          </a:ln>
          <a:solidFill>
            <a:prstClr val="black">
              <a:lumMod val="65000"/>
              <a:lumOff val="35000"/>
            </a:prstClr>
          </a:solidFill>
          <a:effectLst/>
          <a:uLnTx/>
          <a:uFillTx/>
          <a:latin typeface="+mj-lt"/>
          <a:ea typeface="+mn-ea"/>
          <a:cs typeface="Arial" panose="020B0604020202020204" pitchFamily="34" charset="0"/>
        </a:defRPr>
      </a:lvl1pPr>
      <a:lvl2pPr marL="514066" marR="0" indent="-171355" algn="l" defTabSz="685423" rtl="0" eaLnBrk="1" fontAlgn="auto" latinLnBrk="0" hangingPunct="1">
        <a:lnSpc>
          <a:spcPct val="90000"/>
        </a:lnSpc>
        <a:spcBef>
          <a:spcPts val="375"/>
        </a:spcBef>
        <a:spcAft>
          <a:spcPts val="0"/>
        </a:spcAft>
        <a:buClrTx/>
        <a:buSzTx/>
        <a:buFont typeface="Arial" panose="020B0604020202020204" pitchFamily="34" charset="0"/>
        <a:buChar char="•"/>
        <a:tabLst/>
        <a:defRPr kumimoji="0" lang="fr-FR" sz="1400" b="0" i="0" u="none" strike="noStrike" kern="1200" cap="none" spc="0" normalizeH="0" baseline="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defRPr>
      </a:lvl2pPr>
      <a:lvl3pPr marL="856777" marR="0" indent="-171355" algn="l" defTabSz="685423" rtl="0" eaLnBrk="1" fontAlgn="auto" latinLnBrk="0" hangingPunct="1">
        <a:lnSpc>
          <a:spcPct val="90000"/>
        </a:lnSpc>
        <a:spcBef>
          <a:spcPts val="375"/>
        </a:spcBef>
        <a:spcAft>
          <a:spcPts val="0"/>
        </a:spcAft>
        <a:buClrTx/>
        <a:buSzTx/>
        <a:buFont typeface="Arial" panose="020B0604020202020204" pitchFamily="34" charset="0"/>
        <a:buChar char="•"/>
        <a:tabLst/>
        <a:defRPr kumimoji="0" lang="fr-FR" sz="1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defRPr>
      </a:lvl3pPr>
      <a:lvl4pPr marL="1199487" marR="0" indent="-171355" algn="l" defTabSz="685423" rtl="0" eaLnBrk="1" fontAlgn="auto" latinLnBrk="0" hangingPunct="1">
        <a:lnSpc>
          <a:spcPct val="90000"/>
        </a:lnSpc>
        <a:spcBef>
          <a:spcPts val="375"/>
        </a:spcBef>
        <a:spcAft>
          <a:spcPts val="0"/>
        </a:spcAft>
        <a:buClrTx/>
        <a:buSzTx/>
        <a:buFont typeface="Arial" panose="020B0604020202020204" pitchFamily="34" charset="0"/>
        <a:buChar char="•"/>
        <a:tabLst/>
        <a:defRPr kumimoji="0" lang="fr-FR" sz="1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defRPr>
      </a:lvl4pPr>
      <a:lvl5pPr marL="1542198" marR="0" indent="-171355" algn="l" defTabSz="685423" rtl="0" eaLnBrk="1" fontAlgn="auto" latinLnBrk="0" hangingPunct="1">
        <a:lnSpc>
          <a:spcPct val="90000"/>
        </a:lnSpc>
        <a:spcBef>
          <a:spcPts val="375"/>
        </a:spcBef>
        <a:spcAft>
          <a:spcPts val="0"/>
        </a:spcAft>
        <a:buClrTx/>
        <a:buSzTx/>
        <a:buFont typeface="Arial" panose="020B0604020202020204" pitchFamily="34" charset="0"/>
        <a:buChar char="•"/>
        <a:tabLst/>
        <a:defRPr kumimoji="0" lang="en-US" sz="1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defRPr>
      </a:lvl5pPr>
      <a:lvl6pPr marL="1885033" indent="-171366" algn="l" defTabSz="68546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7766" indent="-171366" algn="l" defTabSz="68546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0500" indent="-171366" algn="l" defTabSz="68546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3234" indent="-171366" algn="l" defTabSz="68546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467" rtl="0" eaLnBrk="1" latinLnBrk="0" hangingPunct="1">
        <a:defRPr sz="1300" kern="1200">
          <a:solidFill>
            <a:schemeClr val="tx1"/>
          </a:solidFill>
          <a:latin typeface="+mn-lt"/>
          <a:ea typeface="+mn-ea"/>
          <a:cs typeface="+mn-cs"/>
        </a:defRPr>
      </a:lvl1pPr>
      <a:lvl2pPr marL="342733" algn="l" defTabSz="685467" rtl="0" eaLnBrk="1" latinLnBrk="0" hangingPunct="1">
        <a:defRPr sz="1300" kern="1200">
          <a:solidFill>
            <a:schemeClr val="tx1"/>
          </a:solidFill>
          <a:latin typeface="+mn-lt"/>
          <a:ea typeface="+mn-ea"/>
          <a:cs typeface="+mn-cs"/>
        </a:defRPr>
      </a:lvl2pPr>
      <a:lvl3pPr marL="685467" algn="l" defTabSz="685467" rtl="0" eaLnBrk="1" latinLnBrk="0" hangingPunct="1">
        <a:defRPr sz="1300" kern="1200">
          <a:solidFill>
            <a:schemeClr val="tx1"/>
          </a:solidFill>
          <a:latin typeface="+mn-lt"/>
          <a:ea typeface="+mn-ea"/>
          <a:cs typeface="+mn-cs"/>
        </a:defRPr>
      </a:lvl3pPr>
      <a:lvl4pPr marL="1028200" algn="l" defTabSz="685467" rtl="0" eaLnBrk="1" latinLnBrk="0" hangingPunct="1">
        <a:defRPr sz="1300" kern="1200">
          <a:solidFill>
            <a:schemeClr val="tx1"/>
          </a:solidFill>
          <a:latin typeface="+mn-lt"/>
          <a:ea typeface="+mn-ea"/>
          <a:cs typeface="+mn-cs"/>
        </a:defRPr>
      </a:lvl4pPr>
      <a:lvl5pPr marL="1370933" algn="l" defTabSz="685467" rtl="0" eaLnBrk="1" latinLnBrk="0" hangingPunct="1">
        <a:defRPr sz="1300" kern="1200">
          <a:solidFill>
            <a:schemeClr val="tx1"/>
          </a:solidFill>
          <a:latin typeface="+mn-lt"/>
          <a:ea typeface="+mn-ea"/>
          <a:cs typeface="+mn-cs"/>
        </a:defRPr>
      </a:lvl5pPr>
      <a:lvl6pPr marL="1713668" algn="l" defTabSz="685467" rtl="0" eaLnBrk="1" latinLnBrk="0" hangingPunct="1">
        <a:defRPr sz="1300" kern="1200">
          <a:solidFill>
            <a:schemeClr val="tx1"/>
          </a:solidFill>
          <a:latin typeface="+mn-lt"/>
          <a:ea typeface="+mn-ea"/>
          <a:cs typeface="+mn-cs"/>
        </a:defRPr>
      </a:lvl6pPr>
      <a:lvl7pPr marL="2056400" algn="l" defTabSz="685467" rtl="0" eaLnBrk="1" latinLnBrk="0" hangingPunct="1">
        <a:defRPr sz="1300" kern="1200">
          <a:solidFill>
            <a:schemeClr val="tx1"/>
          </a:solidFill>
          <a:latin typeface="+mn-lt"/>
          <a:ea typeface="+mn-ea"/>
          <a:cs typeface="+mn-cs"/>
        </a:defRPr>
      </a:lvl7pPr>
      <a:lvl8pPr marL="2399134" algn="l" defTabSz="685467" rtl="0" eaLnBrk="1" latinLnBrk="0" hangingPunct="1">
        <a:defRPr sz="1300" kern="1200">
          <a:solidFill>
            <a:schemeClr val="tx1"/>
          </a:solidFill>
          <a:latin typeface="+mn-lt"/>
          <a:ea typeface="+mn-ea"/>
          <a:cs typeface="+mn-cs"/>
        </a:defRPr>
      </a:lvl8pPr>
      <a:lvl9pPr marL="2741868" algn="l" defTabSz="685467"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87F605C-100A-4B9E-AAA7-2A11F02F8FDD}" type="slidenum">
              <a:rPr lang="en-US">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79423450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6" tIns="45696" rIns="91396" bIns="45696" rtlCol="0" anchor="ctr">
            <a:normAutofit/>
          </a:bodyPr>
          <a:lstStyle/>
          <a:p>
            <a:r>
              <a:rPr lang="en-US" noProof="0" dirty="0"/>
              <a:t>Insert the title</a:t>
            </a:r>
          </a:p>
        </p:txBody>
      </p:sp>
      <p:sp>
        <p:nvSpPr>
          <p:cNvPr id="6" name="Slide Number Placeholder 5"/>
          <p:cNvSpPr>
            <a:spLocks noGrp="1"/>
          </p:cNvSpPr>
          <p:nvPr>
            <p:ph type="sldNum" sz="quarter" idx="4"/>
          </p:nvPr>
        </p:nvSpPr>
        <p:spPr>
          <a:xfrm>
            <a:off x="8530707" y="4698716"/>
            <a:ext cx="579177" cy="273844"/>
          </a:xfrm>
          <a:prstGeom prst="rect">
            <a:avLst/>
          </a:prstGeom>
          <a:noFill/>
        </p:spPr>
        <p:txBody>
          <a:bodyPr wrap="square" lIns="80496" tIns="0" rIns="0" bIns="0" rtlCol="0" anchor="ctr">
            <a:noAutofit/>
          </a:bodyPr>
          <a:lstStyle>
            <a:lvl1pPr>
              <a:defRPr lang="fr-FR" sz="900" smtClean="0">
                <a:solidFill>
                  <a:srgbClr val="1050A3"/>
                </a:solidFill>
                <a:latin typeface="Arial Black" panose="020B0A04020102020204" pitchFamily="34" charset="0"/>
              </a:defRPr>
            </a:lvl1pPr>
          </a:lstStyle>
          <a:p>
            <a:pPr defTabSz="340768"/>
            <a:fld id="{A014B4A8-9E50-4F50-BEFA-76F68FFEF320}" type="slidenum">
              <a:rPr lang="en-US" smtClean="0"/>
              <a:pPr defTabSz="340768"/>
              <a:t>‹#›</a:t>
            </a:fld>
            <a:endParaRPr lang="en-US"/>
          </a:p>
        </p:txBody>
      </p:sp>
      <p:pic>
        <p:nvPicPr>
          <p:cNvPr id="9" name="Image 8">
            <a:extLst>
              <a:ext uri="{FF2B5EF4-FFF2-40B4-BE49-F238E27FC236}">
                <a16:creationId xmlns:a16="http://schemas.microsoft.com/office/drawing/2014/main" id="{4BEEFB4E-965C-4553-AD90-0E85526BD4A9}"/>
              </a:ext>
            </a:extLst>
          </p:cNvPr>
          <p:cNvPicPr>
            <a:picLocks noChangeAspect="1"/>
          </p:cNvPicPr>
          <p:nvPr/>
        </p:nvPicPr>
        <p:blipFill>
          <a:blip r:embed="rId46"/>
          <a:stretch>
            <a:fillRect/>
          </a:stretch>
        </p:blipFill>
        <p:spPr>
          <a:xfrm>
            <a:off x="8520095" y="4726016"/>
            <a:ext cx="7143" cy="213079"/>
          </a:xfrm>
          <a:prstGeom prst="rect">
            <a:avLst/>
          </a:prstGeom>
        </p:spPr>
      </p:pic>
      <p:sp>
        <p:nvSpPr>
          <p:cNvPr id="12" name="Text Box 20">
            <a:extLst>
              <a:ext uri="{FF2B5EF4-FFF2-40B4-BE49-F238E27FC236}">
                <a16:creationId xmlns:a16="http://schemas.microsoft.com/office/drawing/2014/main" id="{7BAC1DF3-7459-48A2-BF70-48F6C9FE5169}"/>
              </a:ext>
            </a:extLst>
          </p:cNvPr>
          <p:cNvSpPr txBox="1">
            <a:spLocks noChangeArrowheads="1"/>
          </p:cNvSpPr>
          <p:nvPr/>
        </p:nvSpPr>
        <p:spPr bwMode="auto">
          <a:xfrm>
            <a:off x="2058863" y="4719291"/>
            <a:ext cx="6349060" cy="21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400" b="1">
                <a:solidFill>
                  <a:srgbClr val="E52E81"/>
                </a:solidFill>
                <a:latin typeface="Arial" charset="0"/>
                <a:ea typeface="Geneva" charset="-128"/>
              </a:defRPr>
            </a:lvl1pPr>
            <a:lvl2pPr marL="742950" indent="-285750" eaLnBrk="0" hangingPunct="0">
              <a:defRPr sz="1400" b="1">
                <a:solidFill>
                  <a:srgbClr val="E52E81"/>
                </a:solidFill>
                <a:latin typeface="Arial" charset="0"/>
                <a:ea typeface="Geneva" charset="-128"/>
              </a:defRPr>
            </a:lvl2pPr>
            <a:lvl3pPr marL="1143000" indent="-228600" eaLnBrk="0" hangingPunct="0">
              <a:defRPr sz="1400" b="1">
                <a:solidFill>
                  <a:srgbClr val="E52E81"/>
                </a:solidFill>
                <a:latin typeface="Arial" charset="0"/>
                <a:ea typeface="Geneva" charset="-128"/>
              </a:defRPr>
            </a:lvl3pPr>
            <a:lvl4pPr marL="1600200" indent="-228600" eaLnBrk="0" hangingPunct="0">
              <a:defRPr sz="1400" b="1">
                <a:solidFill>
                  <a:srgbClr val="E52E81"/>
                </a:solidFill>
                <a:latin typeface="Arial" charset="0"/>
                <a:ea typeface="Geneva" charset="-128"/>
              </a:defRPr>
            </a:lvl4pPr>
            <a:lvl5pPr marL="2057400" indent="-228600" eaLnBrk="0" hangingPunct="0">
              <a:defRPr sz="1400" b="1">
                <a:solidFill>
                  <a:srgbClr val="E52E81"/>
                </a:solidFill>
                <a:latin typeface="Arial" charset="0"/>
                <a:ea typeface="Geneva" charset="-128"/>
              </a:defRPr>
            </a:lvl5pPr>
            <a:lvl6pPr marL="2514600" indent="-228600" algn="ctr" eaLnBrk="0" fontAlgn="base" hangingPunct="0">
              <a:spcBef>
                <a:spcPct val="50000"/>
              </a:spcBef>
              <a:spcAft>
                <a:spcPct val="0"/>
              </a:spcAft>
              <a:defRPr sz="1400" b="1">
                <a:solidFill>
                  <a:srgbClr val="E52E81"/>
                </a:solidFill>
                <a:latin typeface="Arial" charset="0"/>
                <a:ea typeface="Geneva" charset="-128"/>
              </a:defRPr>
            </a:lvl6pPr>
            <a:lvl7pPr marL="2971800" indent="-228600" algn="ctr" eaLnBrk="0" fontAlgn="base" hangingPunct="0">
              <a:spcBef>
                <a:spcPct val="50000"/>
              </a:spcBef>
              <a:spcAft>
                <a:spcPct val="0"/>
              </a:spcAft>
              <a:defRPr sz="1400" b="1">
                <a:solidFill>
                  <a:srgbClr val="E52E81"/>
                </a:solidFill>
                <a:latin typeface="Arial" charset="0"/>
                <a:ea typeface="Geneva" charset="-128"/>
              </a:defRPr>
            </a:lvl7pPr>
            <a:lvl8pPr marL="3429000" indent="-228600" algn="ctr" eaLnBrk="0" fontAlgn="base" hangingPunct="0">
              <a:spcBef>
                <a:spcPct val="50000"/>
              </a:spcBef>
              <a:spcAft>
                <a:spcPct val="0"/>
              </a:spcAft>
              <a:defRPr sz="1400" b="1">
                <a:solidFill>
                  <a:srgbClr val="E52E81"/>
                </a:solidFill>
                <a:latin typeface="Arial" charset="0"/>
                <a:ea typeface="Geneva" charset="-128"/>
              </a:defRPr>
            </a:lvl8pPr>
            <a:lvl9pPr marL="3886200" indent="-228600" algn="ctr" eaLnBrk="0" fontAlgn="base" hangingPunct="0">
              <a:spcBef>
                <a:spcPct val="50000"/>
              </a:spcBef>
              <a:spcAft>
                <a:spcPct val="0"/>
              </a:spcAft>
              <a:defRPr sz="1400" b="1">
                <a:solidFill>
                  <a:srgbClr val="E52E81"/>
                </a:solidFill>
                <a:latin typeface="Arial" charset="0"/>
                <a:ea typeface="Geneva" charset="-128"/>
              </a:defRPr>
            </a:lvl9pPr>
          </a:lstStyle>
          <a:p>
            <a:pPr algn="r" defTabSz="340768" eaLnBrk="1" hangingPunct="1">
              <a:lnSpc>
                <a:spcPct val="90000"/>
              </a:lnSpc>
              <a:spcBef>
                <a:spcPts val="746"/>
              </a:spcBef>
              <a:defRPr/>
            </a:pPr>
            <a:r>
              <a:rPr lang="pt-BR" altLang="fr-FR" sz="700" b="0" dirty="0">
                <a:solidFill>
                  <a:srgbClr val="737373"/>
                </a:solidFill>
                <a:latin typeface="Arial" panose="020B0604020202020204" pitchFamily="34" charset="0"/>
                <a:cs typeface="Arial" panose="020B0604020202020204" pitchFamily="34" charset="0"/>
              </a:rPr>
              <a:t>Energia Nuclear: A Chave para a Solução Climática Sustentável </a:t>
            </a:r>
            <a:r>
              <a:rPr lang="en-US" altLang="fr-FR" sz="700" b="0" dirty="0">
                <a:solidFill>
                  <a:srgbClr val="737373"/>
                </a:solidFill>
                <a:latin typeface="Arial" panose="020B0604020202020204" pitchFamily="34" charset="0"/>
                <a:cs typeface="Arial" panose="020B0604020202020204" pitchFamily="34" charset="0"/>
              </a:rPr>
              <a:t>– Nuclear Summit 2024 © Framatome - All rights reserved</a:t>
            </a:r>
          </a:p>
        </p:txBody>
      </p:sp>
      <p:sp>
        <p:nvSpPr>
          <p:cNvPr id="13" name="Text Box 18">
            <a:extLst>
              <a:ext uri="{FF2B5EF4-FFF2-40B4-BE49-F238E27FC236}">
                <a16:creationId xmlns:a16="http://schemas.microsoft.com/office/drawing/2014/main" id="{3C2F19D9-4AD5-4C2D-A11D-8488C6D18855}"/>
              </a:ext>
            </a:extLst>
          </p:cNvPr>
          <p:cNvSpPr txBox="1">
            <a:spLocks noChangeArrowheads="1"/>
          </p:cNvSpPr>
          <p:nvPr/>
        </p:nvSpPr>
        <p:spPr bwMode="auto">
          <a:xfrm>
            <a:off x="2520778" y="4870657"/>
            <a:ext cx="588714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b="1">
                <a:solidFill>
                  <a:srgbClr val="E52E81"/>
                </a:solidFill>
                <a:latin typeface="Arial" charset="0"/>
                <a:ea typeface="Geneva" charset="-128"/>
              </a:defRPr>
            </a:lvl1pPr>
            <a:lvl2pPr marL="742950" indent="-285750" eaLnBrk="0" hangingPunct="0">
              <a:defRPr sz="1400" b="1">
                <a:solidFill>
                  <a:srgbClr val="E52E81"/>
                </a:solidFill>
                <a:latin typeface="Arial" charset="0"/>
                <a:ea typeface="Geneva" charset="-128"/>
              </a:defRPr>
            </a:lvl2pPr>
            <a:lvl3pPr marL="1143000" indent="-228600" eaLnBrk="0" hangingPunct="0">
              <a:defRPr sz="1400" b="1">
                <a:solidFill>
                  <a:srgbClr val="E52E81"/>
                </a:solidFill>
                <a:latin typeface="Arial" charset="0"/>
                <a:ea typeface="Geneva" charset="-128"/>
              </a:defRPr>
            </a:lvl3pPr>
            <a:lvl4pPr marL="1600200" indent="-228600" eaLnBrk="0" hangingPunct="0">
              <a:defRPr sz="1400" b="1">
                <a:solidFill>
                  <a:srgbClr val="E52E81"/>
                </a:solidFill>
                <a:latin typeface="Arial" charset="0"/>
                <a:ea typeface="Geneva" charset="-128"/>
              </a:defRPr>
            </a:lvl4pPr>
            <a:lvl5pPr marL="2057400" indent="-228600" eaLnBrk="0" hangingPunct="0">
              <a:defRPr sz="1400" b="1">
                <a:solidFill>
                  <a:srgbClr val="E52E81"/>
                </a:solidFill>
                <a:latin typeface="Arial" charset="0"/>
                <a:ea typeface="Geneva" charset="-128"/>
              </a:defRPr>
            </a:lvl5pPr>
            <a:lvl6pPr marL="2514600" indent="-228600" algn="ctr" eaLnBrk="0" fontAlgn="base" hangingPunct="0">
              <a:spcBef>
                <a:spcPct val="50000"/>
              </a:spcBef>
              <a:spcAft>
                <a:spcPct val="0"/>
              </a:spcAft>
              <a:defRPr sz="1400" b="1">
                <a:solidFill>
                  <a:srgbClr val="E52E81"/>
                </a:solidFill>
                <a:latin typeface="Arial" charset="0"/>
                <a:ea typeface="Geneva" charset="-128"/>
              </a:defRPr>
            </a:lvl6pPr>
            <a:lvl7pPr marL="2971800" indent="-228600" algn="ctr" eaLnBrk="0" fontAlgn="base" hangingPunct="0">
              <a:spcBef>
                <a:spcPct val="50000"/>
              </a:spcBef>
              <a:spcAft>
                <a:spcPct val="0"/>
              </a:spcAft>
              <a:defRPr sz="1400" b="1">
                <a:solidFill>
                  <a:srgbClr val="E52E81"/>
                </a:solidFill>
                <a:latin typeface="Arial" charset="0"/>
                <a:ea typeface="Geneva" charset="-128"/>
              </a:defRPr>
            </a:lvl7pPr>
            <a:lvl8pPr marL="3429000" indent="-228600" algn="ctr" eaLnBrk="0" fontAlgn="base" hangingPunct="0">
              <a:spcBef>
                <a:spcPct val="50000"/>
              </a:spcBef>
              <a:spcAft>
                <a:spcPct val="0"/>
              </a:spcAft>
              <a:defRPr sz="1400" b="1">
                <a:solidFill>
                  <a:srgbClr val="E52E81"/>
                </a:solidFill>
                <a:latin typeface="Arial" charset="0"/>
                <a:ea typeface="Geneva" charset="-128"/>
              </a:defRPr>
            </a:lvl8pPr>
            <a:lvl9pPr marL="3886200" indent="-228600" algn="ctr" eaLnBrk="0" fontAlgn="base" hangingPunct="0">
              <a:spcBef>
                <a:spcPct val="50000"/>
              </a:spcBef>
              <a:spcAft>
                <a:spcPct val="0"/>
              </a:spcAft>
              <a:defRPr sz="1400" b="1">
                <a:solidFill>
                  <a:srgbClr val="E52E81"/>
                </a:solidFill>
                <a:latin typeface="Arial" charset="0"/>
                <a:ea typeface="Geneva" charset="-128"/>
              </a:defRPr>
            </a:lvl9pPr>
          </a:lstStyle>
          <a:p>
            <a:pPr algn="r" defTabSz="681536" eaLnBrk="1" hangingPunct="1">
              <a:defRPr/>
            </a:pPr>
            <a:r>
              <a:rPr lang="en-US" altLang="fr-FR" sz="600" kern="0" dirty="0">
                <a:solidFill>
                  <a:srgbClr val="FFA02F"/>
                </a:solidFill>
              </a:rPr>
              <a:t>C1 –Framatome Restricted</a:t>
            </a:r>
            <a:endParaRPr lang="fr-FR" altLang="fr-FR" sz="600" b="0" dirty="0">
              <a:solidFill>
                <a:srgbClr val="737373"/>
              </a:solidFill>
              <a:latin typeface="Arial" panose="020B0604020202020204" pitchFamily="34" charset="0"/>
              <a:cs typeface="Arial" panose="020B0604020202020204" pitchFamily="34" charset="0"/>
            </a:endParaRPr>
          </a:p>
        </p:txBody>
      </p:sp>
      <p:grpSp>
        <p:nvGrpSpPr>
          <p:cNvPr id="19" name="Groupe 18">
            <a:extLst>
              <a:ext uri="{FF2B5EF4-FFF2-40B4-BE49-F238E27FC236}">
                <a16:creationId xmlns:a16="http://schemas.microsoft.com/office/drawing/2014/main" id="{798938FE-2392-419C-BDDC-002E93902E4B}"/>
              </a:ext>
            </a:extLst>
          </p:cNvPr>
          <p:cNvGrpSpPr/>
          <p:nvPr userDrawn="1"/>
        </p:nvGrpSpPr>
        <p:grpSpPr>
          <a:xfrm>
            <a:off x="394904" y="4762498"/>
            <a:ext cx="1229892" cy="183039"/>
            <a:chOff x="394904" y="4762498"/>
            <a:chExt cx="1229892" cy="183039"/>
          </a:xfrm>
        </p:grpSpPr>
        <p:sp>
          <p:nvSpPr>
            <p:cNvPr id="4" name="Forme libre : forme 3">
              <a:extLst>
                <a:ext uri="{FF2B5EF4-FFF2-40B4-BE49-F238E27FC236}">
                  <a16:creationId xmlns:a16="http://schemas.microsoft.com/office/drawing/2014/main" id="{D9D58F69-2C84-43D1-97C5-CE2DFA278CEA}"/>
                </a:ext>
              </a:extLst>
            </p:cNvPr>
            <p:cNvSpPr/>
            <p:nvPr/>
          </p:nvSpPr>
          <p:spPr>
            <a:xfrm>
              <a:off x="394904" y="4762498"/>
              <a:ext cx="94069" cy="180518"/>
            </a:xfrm>
            <a:custGeom>
              <a:avLst/>
              <a:gdLst>
                <a:gd name="connsiteX0" fmla="*/ 53990 w 94069"/>
                <a:gd name="connsiteY0" fmla="*/ 56702 h 180518"/>
                <a:gd name="connsiteX1" fmla="*/ 93120 w 94069"/>
                <a:gd name="connsiteY1" fmla="*/ 56702 h 180518"/>
                <a:gd name="connsiteX2" fmla="*/ 93120 w 94069"/>
                <a:gd name="connsiteY2" fmla="*/ 81948 h 180518"/>
                <a:gd name="connsiteX3" fmla="*/ 55481 w 94069"/>
                <a:gd name="connsiteY3" fmla="*/ 81948 h 180518"/>
                <a:gd name="connsiteX4" fmla="*/ 55481 w 94069"/>
                <a:gd name="connsiteY4" fmla="*/ 180518 h 180518"/>
                <a:gd name="connsiteX5" fmla="*/ 21531 w 94069"/>
                <a:gd name="connsiteY5" fmla="*/ 180518 h 180518"/>
                <a:gd name="connsiteX6" fmla="*/ 21531 w 94069"/>
                <a:gd name="connsiteY6" fmla="*/ 81975 h 180518"/>
                <a:gd name="connsiteX7" fmla="*/ 0 w 94069"/>
                <a:gd name="connsiteY7" fmla="*/ 81975 h 180518"/>
                <a:gd name="connsiteX8" fmla="*/ 0 w 94069"/>
                <a:gd name="connsiteY8" fmla="*/ 56729 h 180518"/>
                <a:gd name="connsiteX9" fmla="*/ 21531 w 94069"/>
                <a:gd name="connsiteY9" fmla="*/ 56729 h 180518"/>
                <a:gd name="connsiteX10" fmla="*/ 21531 w 94069"/>
                <a:gd name="connsiteY10" fmla="*/ 41869 h 180518"/>
                <a:gd name="connsiteX11" fmla="*/ 34167 w 94069"/>
                <a:gd name="connsiteY11" fmla="*/ 10793 h 180518"/>
                <a:gd name="connsiteX12" fmla="*/ 68335 w 94069"/>
                <a:gd name="connsiteY12" fmla="*/ 0 h 180518"/>
                <a:gd name="connsiteX13" fmla="*/ 83304 w 94069"/>
                <a:gd name="connsiteY13" fmla="*/ 1735 h 180518"/>
                <a:gd name="connsiteX14" fmla="*/ 94069 w 94069"/>
                <a:gd name="connsiteY14" fmla="*/ 6454 h 180518"/>
                <a:gd name="connsiteX15" fmla="*/ 89351 w 94069"/>
                <a:gd name="connsiteY15" fmla="*/ 28988 h 180518"/>
                <a:gd name="connsiteX16" fmla="*/ 75223 w 94069"/>
                <a:gd name="connsiteY16" fmla="*/ 25273 h 180518"/>
                <a:gd name="connsiteX17" fmla="*/ 53936 w 94069"/>
                <a:gd name="connsiteY17" fmla="*/ 44336 h 180518"/>
                <a:gd name="connsiteX18" fmla="*/ 53936 w 94069"/>
                <a:gd name="connsiteY18" fmla="*/ 56702 h 18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069" h="180518">
                  <a:moveTo>
                    <a:pt x="53990" y="56702"/>
                  </a:moveTo>
                  <a:lnTo>
                    <a:pt x="93120" y="56702"/>
                  </a:lnTo>
                  <a:lnTo>
                    <a:pt x="93120" y="81948"/>
                  </a:lnTo>
                  <a:lnTo>
                    <a:pt x="55481" y="81948"/>
                  </a:lnTo>
                  <a:lnTo>
                    <a:pt x="55481" y="180518"/>
                  </a:lnTo>
                  <a:lnTo>
                    <a:pt x="21531" y="180518"/>
                  </a:lnTo>
                  <a:lnTo>
                    <a:pt x="21531" y="81975"/>
                  </a:lnTo>
                  <a:lnTo>
                    <a:pt x="0" y="81975"/>
                  </a:lnTo>
                  <a:lnTo>
                    <a:pt x="0" y="56729"/>
                  </a:lnTo>
                  <a:lnTo>
                    <a:pt x="21531" y="56729"/>
                  </a:lnTo>
                  <a:lnTo>
                    <a:pt x="21531" y="41869"/>
                  </a:lnTo>
                  <a:cubicBezTo>
                    <a:pt x="21531" y="28337"/>
                    <a:pt x="25734" y="17979"/>
                    <a:pt x="34167" y="10793"/>
                  </a:cubicBezTo>
                  <a:cubicBezTo>
                    <a:pt x="42601" y="3607"/>
                    <a:pt x="53990" y="0"/>
                    <a:pt x="68335" y="0"/>
                  </a:cubicBezTo>
                  <a:cubicBezTo>
                    <a:pt x="73785" y="0"/>
                    <a:pt x="78775" y="569"/>
                    <a:pt x="83304" y="1735"/>
                  </a:cubicBezTo>
                  <a:cubicBezTo>
                    <a:pt x="87859" y="2902"/>
                    <a:pt x="91439" y="4474"/>
                    <a:pt x="94069" y="6454"/>
                  </a:cubicBezTo>
                  <a:lnTo>
                    <a:pt x="89351" y="28988"/>
                  </a:lnTo>
                  <a:cubicBezTo>
                    <a:pt x="85554" y="26520"/>
                    <a:pt x="80836" y="25273"/>
                    <a:pt x="75223" y="25273"/>
                  </a:cubicBezTo>
                  <a:cubicBezTo>
                    <a:pt x="61013" y="25273"/>
                    <a:pt x="53936" y="31618"/>
                    <a:pt x="53936" y="44336"/>
                  </a:cubicBezTo>
                  <a:lnTo>
                    <a:pt x="53936" y="56702"/>
                  </a:lnTo>
                  <a:close/>
                </a:path>
              </a:pathLst>
            </a:custGeom>
            <a:solidFill>
              <a:srgbClr val="003770"/>
            </a:solidFill>
            <a:ln w="2706" cap="flat">
              <a:noFill/>
              <a:prstDash val="solid"/>
              <a:miter/>
            </a:ln>
          </p:spPr>
          <p:txBody>
            <a:bodyPr rtlCol="0" anchor="ctr"/>
            <a:lstStyle/>
            <a:p>
              <a:pPr defTabSz="456977"/>
              <a:endParaRPr lang="fr-FR">
                <a:solidFill>
                  <a:srgbClr val="09357A"/>
                </a:solidFill>
              </a:endParaRPr>
            </a:p>
          </p:txBody>
        </p:sp>
        <p:sp>
          <p:nvSpPr>
            <p:cNvPr id="5" name="Forme libre : forme 4">
              <a:extLst>
                <a:ext uri="{FF2B5EF4-FFF2-40B4-BE49-F238E27FC236}">
                  <a16:creationId xmlns:a16="http://schemas.microsoft.com/office/drawing/2014/main" id="{6BF18259-9192-415F-9404-EB315D94EC80}"/>
                </a:ext>
              </a:extLst>
            </p:cNvPr>
            <p:cNvSpPr/>
            <p:nvPr/>
          </p:nvSpPr>
          <p:spPr>
            <a:xfrm>
              <a:off x="497677" y="4816732"/>
              <a:ext cx="83439" cy="126284"/>
            </a:xfrm>
            <a:custGeom>
              <a:avLst/>
              <a:gdLst>
                <a:gd name="connsiteX0" fmla="*/ 83439 w 83439"/>
                <a:gd name="connsiteY0" fmla="*/ 2712 h 126284"/>
                <a:gd name="connsiteX1" fmla="*/ 79236 w 83439"/>
                <a:gd name="connsiteY1" fmla="*/ 32432 h 126284"/>
                <a:gd name="connsiteX2" fmla="*/ 63644 w 83439"/>
                <a:gd name="connsiteY2" fmla="*/ 28717 h 126284"/>
                <a:gd name="connsiteX3" fmla="*/ 42709 w 83439"/>
                <a:gd name="connsiteY3" fmla="*/ 37503 h 126284"/>
                <a:gd name="connsiteX4" fmla="*/ 33923 w 83439"/>
                <a:gd name="connsiteY4" fmla="*/ 62152 h 126284"/>
                <a:gd name="connsiteX5" fmla="*/ 33923 w 83439"/>
                <a:gd name="connsiteY5" fmla="*/ 126284 h 126284"/>
                <a:gd name="connsiteX6" fmla="*/ 0 w 83439"/>
                <a:gd name="connsiteY6" fmla="*/ 126284 h 126284"/>
                <a:gd name="connsiteX7" fmla="*/ 0 w 83439"/>
                <a:gd name="connsiteY7" fmla="*/ 2468 h 126284"/>
                <a:gd name="connsiteX8" fmla="*/ 29476 w 83439"/>
                <a:gd name="connsiteY8" fmla="*/ 2468 h 126284"/>
                <a:gd name="connsiteX9" fmla="*/ 31700 w 83439"/>
                <a:gd name="connsiteY9" fmla="*/ 26737 h 126284"/>
                <a:gd name="connsiteX10" fmla="*/ 70070 w 83439"/>
                <a:gd name="connsiteY10" fmla="*/ 0 h 126284"/>
                <a:gd name="connsiteX11" fmla="*/ 83439 w 83439"/>
                <a:gd name="connsiteY11" fmla="*/ 2712 h 12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439" h="126284">
                  <a:moveTo>
                    <a:pt x="83439" y="2712"/>
                  </a:moveTo>
                  <a:lnTo>
                    <a:pt x="79236" y="32432"/>
                  </a:lnTo>
                  <a:cubicBezTo>
                    <a:pt x="75440" y="29964"/>
                    <a:pt x="70233" y="28717"/>
                    <a:pt x="63644" y="28717"/>
                  </a:cubicBezTo>
                  <a:cubicBezTo>
                    <a:pt x="55563" y="28717"/>
                    <a:pt x="48567" y="31646"/>
                    <a:pt x="42709" y="37503"/>
                  </a:cubicBezTo>
                  <a:cubicBezTo>
                    <a:pt x="36852" y="43360"/>
                    <a:pt x="33923" y="51577"/>
                    <a:pt x="33923" y="62152"/>
                  </a:cubicBezTo>
                  <a:lnTo>
                    <a:pt x="33923" y="126284"/>
                  </a:lnTo>
                  <a:lnTo>
                    <a:pt x="0" y="126284"/>
                  </a:lnTo>
                  <a:lnTo>
                    <a:pt x="0" y="2468"/>
                  </a:lnTo>
                  <a:lnTo>
                    <a:pt x="29476" y="2468"/>
                  </a:lnTo>
                  <a:lnTo>
                    <a:pt x="31700" y="26737"/>
                  </a:lnTo>
                  <a:cubicBezTo>
                    <a:pt x="38452" y="8922"/>
                    <a:pt x="51251" y="0"/>
                    <a:pt x="70070" y="0"/>
                  </a:cubicBezTo>
                  <a:cubicBezTo>
                    <a:pt x="75846" y="0"/>
                    <a:pt x="80294" y="895"/>
                    <a:pt x="83439" y="2712"/>
                  </a:cubicBezTo>
                </a:path>
              </a:pathLst>
            </a:custGeom>
            <a:solidFill>
              <a:srgbClr val="003770"/>
            </a:solidFill>
            <a:ln w="2706" cap="flat">
              <a:noFill/>
              <a:prstDash val="solid"/>
              <a:miter/>
            </a:ln>
          </p:spPr>
          <p:txBody>
            <a:bodyPr rtlCol="0" anchor="ctr"/>
            <a:lstStyle/>
            <a:p>
              <a:pPr defTabSz="456977"/>
              <a:endParaRPr lang="fr-FR">
                <a:solidFill>
                  <a:srgbClr val="09357A"/>
                </a:solidFill>
              </a:endParaRPr>
            </a:p>
          </p:txBody>
        </p:sp>
        <p:sp>
          <p:nvSpPr>
            <p:cNvPr id="7" name="Forme libre : forme 6">
              <a:extLst>
                <a:ext uri="{FF2B5EF4-FFF2-40B4-BE49-F238E27FC236}">
                  <a16:creationId xmlns:a16="http://schemas.microsoft.com/office/drawing/2014/main" id="{A893D637-8181-4B89-A89D-B1798442F9CE}"/>
                </a:ext>
              </a:extLst>
            </p:cNvPr>
            <p:cNvSpPr/>
            <p:nvPr/>
          </p:nvSpPr>
          <p:spPr>
            <a:xfrm>
              <a:off x="581631" y="4816732"/>
              <a:ext cx="129239" cy="128778"/>
            </a:xfrm>
            <a:custGeom>
              <a:avLst/>
              <a:gdLst>
                <a:gd name="connsiteX0" fmla="*/ 129240 w 129239"/>
                <a:gd name="connsiteY0" fmla="*/ 104753 h 128778"/>
                <a:gd name="connsiteX1" fmla="*/ 126772 w 129239"/>
                <a:gd name="connsiteY1" fmla="*/ 125308 h 128778"/>
                <a:gd name="connsiteX2" fmla="*/ 110665 w 129239"/>
                <a:gd name="connsiteY2" fmla="*/ 128779 h 128778"/>
                <a:gd name="connsiteX3" fmla="*/ 82192 w 129239"/>
                <a:gd name="connsiteY3" fmla="*/ 110204 h 128778"/>
                <a:gd name="connsiteX4" fmla="*/ 65352 w 129239"/>
                <a:gd name="connsiteY4" fmla="*/ 124061 h 128778"/>
                <a:gd name="connsiteX5" fmla="*/ 38371 w 129239"/>
                <a:gd name="connsiteY5" fmla="*/ 128779 h 128778"/>
                <a:gd name="connsiteX6" fmla="*/ 10142 w 129239"/>
                <a:gd name="connsiteY6" fmla="*/ 120617 h 128778"/>
                <a:gd name="connsiteX7" fmla="*/ 0 w 129239"/>
                <a:gd name="connsiteY7" fmla="*/ 97079 h 128778"/>
                <a:gd name="connsiteX8" fmla="*/ 48295 w 129239"/>
                <a:gd name="connsiteY8" fmla="*/ 57949 h 128778"/>
                <a:gd name="connsiteX9" fmla="*/ 78016 w 129239"/>
                <a:gd name="connsiteY9" fmla="*/ 52255 h 128778"/>
                <a:gd name="connsiteX10" fmla="*/ 78016 w 129239"/>
                <a:gd name="connsiteY10" fmla="*/ 46316 h 128778"/>
                <a:gd name="connsiteX11" fmla="*/ 72457 w 129239"/>
                <a:gd name="connsiteY11" fmla="*/ 30588 h 128778"/>
                <a:gd name="connsiteX12" fmla="*/ 56973 w 129239"/>
                <a:gd name="connsiteY12" fmla="*/ 24758 h 128778"/>
                <a:gd name="connsiteX13" fmla="*/ 38398 w 129239"/>
                <a:gd name="connsiteY13" fmla="*/ 29693 h 128778"/>
                <a:gd name="connsiteX14" fmla="*/ 28500 w 129239"/>
                <a:gd name="connsiteY14" fmla="*/ 45801 h 128778"/>
                <a:gd name="connsiteX15" fmla="*/ 1519 w 129239"/>
                <a:gd name="connsiteY15" fmla="*/ 34412 h 128778"/>
                <a:gd name="connsiteX16" fmla="*/ 19334 w 129239"/>
                <a:gd name="connsiteY16" fmla="*/ 9166 h 128778"/>
                <a:gd name="connsiteX17" fmla="*/ 55454 w 129239"/>
                <a:gd name="connsiteY17" fmla="*/ 0 h 128778"/>
                <a:gd name="connsiteX18" fmla="*/ 96808 w 129239"/>
                <a:gd name="connsiteY18" fmla="*/ 11525 h 128778"/>
                <a:gd name="connsiteX19" fmla="*/ 111668 w 129239"/>
                <a:gd name="connsiteY19" fmla="*/ 45584 h 128778"/>
                <a:gd name="connsiteX20" fmla="*/ 111668 w 129239"/>
                <a:gd name="connsiteY20" fmla="*/ 96347 h 128778"/>
                <a:gd name="connsiteX21" fmla="*/ 113892 w 129239"/>
                <a:gd name="connsiteY21" fmla="*/ 103533 h 128778"/>
                <a:gd name="connsiteX22" fmla="*/ 120834 w 129239"/>
                <a:gd name="connsiteY22" fmla="*/ 105757 h 128778"/>
                <a:gd name="connsiteX23" fmla="*/ 129240 w 129239"/>
                <a:gd name="connsiteY23" fmla="*/ 104753 h 128778"/>
                <a:gd name="connsiteX24" fmla="*/ 68959 w 129239"/>
                <a:gd name="connsiteY24" fmla="*/ 100414 h 128778"/>
                <a:gd name="connsiteX25" fmla="*/ 77989 w 129239"/>
                <a:gd name="connsiteY25" fmla="*/ 85934 h 128778"/>
                <a:gd name="connsiteX26" fmla="*/ 77989 w 129239"/>
                <a:gd name="connsiteY26" fmla="*/ 73053 h 128778"/>
                <a:gd name="connsiteX27" fmla="*/ 51495 w 129239"/>
                <a:gd name="connsiteY27" fmla="*/ 78992 h 128778"/>
                <a:gd name="connsiteX28" fmla="*/ 38994 w 129239"/>
                <a:gd name="connsiteY28" fmla="*/ 84307 h 128778"/>
                <a:gd name="connsiteX29" fmla="*/ 34900 w 129239"/>
                <a:gd name="connsiteY29" fmla="*/ 93581 h 128778"/>
                <a:gd name="connsiteX30" fmla="*/ 38615 w 129239"/>
                <a:gd name="connsiteY30" fmla="*/ 102611 h 128778"/>
                <a:gd name="connsiteX31" fmla="*/ 49001 w 129239"/>
                <a:gd name="connsiteY31" fmla="*/ 105702 h 128778"/>
                <a:gd name="connsiteX32" fmla="*/ 68959 w 129239"/>
                <a:gd name="connsiteY32" fmla="*/ 100414 h 12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239" h="128778">
                  <a:moveTo>
                    <a:pt x="129240" y="104753"/>
                  </a:moveTo>
                  <a:lnTo>
                    <a:pt x="126772" y="125308"/>
                  </a:lnTo>
                  <a:cubicBezTo>
                    <a:pt x="122135" y="127613"/>
                    <a:pt x="116793" y="128779"/>
                    <a:pt x="110665" y="128779"/>
                  </a:cubicBezTo>
                  <a:cubicBezTo>
                    <a:pt x="94828" y="128779"/>
                    <a:pt x="85337" y="122596"/>
                    <a:pt x="82192" y="110204"/>
                  </a:cubicBezTo>
                  <a:cubicBezTo>
                    <a:pt x="78558" y="116305"/>
                    <a:pt x="72945" y="120942"/>
                    <a:pt x="65352" y="124061"/>
                  </a:cubicBezTo>
                  <a:cubicBezTo>
                    <a:pt x="57759" y="127179"/>
                    <a:pt x="48756" y="128779"/>
                    <a:pt x="38371" y="128779"/>
                  </a:cubicBezTo>
                  <a:cubicBezTo>
                    <a:pt x="26304" y="128779"/>
                    <a:pt x="16921" y="126040"/>
                    <a:pt x="10142" y="120617"/>
                  </a:cubicBezTo>
                  <a:cubicBezTo>
                    <a:pt x="3363" y="115166"/>
                    <a:pt x="0" y="107329"/>
                    <a:pt x="0" y="97079"/>
                  </a:cubicBezTo>
                  <a:cubicBezTo>
                    <a:pt x="0" y="76931"/>
                    <a:pt x="16108" y="63888"/>
                    <a:pt x="48295" y="57949"/>
                  </a:cubicBezTo>
                  <a:lnTo>
                    <a:pt x="78016" y="52255"/>
                  </a:lnTo>
                  <a:lnTo>
                    <a:pt x="78016" y="46316"/>
                  </a:lnTo>
                  <a:cubicBezTo>
                    <a:pt x="78016" y="39726"/>
                    <a:pt x="76172" y="34466"/>
                    <a:pt x="72457" y="30588"/>
                  </a:cubicBezTo>
                  <a:cubicBezTo>
                    <a:pt x="68742" y="26710"/>
                    <a:pt x="63589" y="24758"/>
                    <a:pt x="56973" y="24758"/>
                  </a:cubicBezTo>
                  <a:cubicBezTo>
                    <a:pt x="49380" y="24758"/>
                    <a:pt x="43197" y="26412"/>
                    <a:pt x="38398" y="29693"/>
                  </a:cubicBezTo>
                  <a:cubicBezTo>
                    <a:pt x="33598" y="33001"/>
                    <a:pt x="30317" y="38371"/>
                    <a:pt x="28500" y="45801"/>
                  </a:cubicBezTo>
                  <a:lnTo>
                    <a:pt x="1519" y="34412"/>
                  </a:lnTo>
                  <a:cubicBezTo>
                    <a:pt x="4149" y="23673"/>
                    <a:pt x="10088" y="15267"/>
                    <a:pt x="19334" y="9166"/>
                  </a:cubicBezTo>
                  <a:cubicBezTo>
                    <a:pt x="28554" y="3064"/>
                    <a:pt x="40594" y="0"/>
                    <a:pt x="55454" y="0"/>
                  </a:cubicBezTo>
                  <a:cubicBezTo>
                    <a:pt x="73108" y="0"/>
                    <a:pt x="86910" y="3824"/>
                    <a:pt x="96808" y="11525"/>
                  </a:cubicBezTo>
                  <a:cubicBezTo>
                    <a:pt x="106706" y="19199"/>
                    <a:pt x="111668" y="30561"/>
                    <a:pt x="111668" y="45584"/>
                  </a:cubicBezTo>
                  <a:lnTo>
                    <a:pt x="111668" y="96347"/>
                  </a:lnTo>
                  <a:cubicBezTo>
                    <a:pt x="111668" y="99655"/>
                    <a:pt x="112400" y="102041"/>
                    <a:pt x="113892" y="103533"/>
                  </a:cubicBezTo>
                  <a:cubicBezTo>
                    <a:pt x="115383" y="105024"/>
                    <a:pt x="117688" y="105757"/>
                    <a:pt x="120834" y="105757"/>
                  </a:cubicBezTo>
                  <a:cubicBezTo>
                    <a:pt x="124305" y="105729"/>
                    <a:pt x="127098" y="105404"/>
                    <a:pt x="129240" y="104753"/>
                  </a:cubicBezTo>
                  <a:moveTo>
                    <a:pt x="68959" y="100414"/>
                  </a:moveTo>
                  <a:cubicBezTo>
                    <a:pt x="74979" y="96862"/>
                    <a:pt x="77989" y="92035"/>
                    <a:pt x="77989" y="85934"/>
                  </a:cubicBezTo>
                  <a:lnTo>
                    <a:pt x="77989" y="73053"/>
                  </a:lnTo>
                  <a:lnTo>
                    <a:pt x="51495" y="78992"/>
                  </a:lnTo>
                  <a:cubicBezTo>
                    <a:pt x="45882" y="80321"/>
                    <a:pt x="41706" y="82083"/>
                    <a:pt x="38994" y="84307"/>
                  </a:cubicBezTo>
                  <a:cubicBezTo>
                    <a:pt x="36256" y="86531"/>
                    <a:pt x="34900" y="89622"/>
                    <a:pt x="34900" y="93581"/>
                  </a:cubicBezTo>
                  <a:cubicBezTo>
                    <a:pt x="34900" y="97540"/>
                    <a:pt x="36147" y="100550"/>
                    <a:pt x="38615" y="102611"/>
                  </a:cubicBezTo>
                  <a:cubicBezTo>
                    <a:pt x="41082" y="104672"/>
                    <a:pt x="44553" y="105702"/>
                    <a:pt x="49001" y="105702"/>
                  </a:cubicBezTo>
                  <a:cubicBezTo>
                    <a:pt x="56268" y="105729"/>
                    <a:pt x="62912" y="103967"/>
                    <a:pt x="68959" y="100414"/>
                  </a:cubicBezTo>
                </a:path>
              </a:pathLst>
            </a:custGeom>
            <a:solidFill>
              <a:srgbClr val="003770"/>
            </a:solidFill>
            <a:ln w="2706" cap="flat">
              <a:noFill/>
              <a:prstDash val="solid"/>
              <a:miter/>
            </a:ln>
          </p:spPr>
          <p:txBody>
            <a:bodyPr rtlCol="0" anchor="ctr"/>
            <a:lstStyle/>
            <a:p>
              <a:pPr defTabSz="456977"/>
              <a:endParaRPr lang="fr-FR">
                <a:solidFill>
                  <a:srgbClr val="09357A"/>
                </a:solidFill>
              </a:endParaRPr>
            </a:p>
          </p:txBody>
        </p:sp>
        <p:sp>
          <p:nvSpPr>
            <p:cNvPr id="8" name="Forme libre : forme 7">
              <a:extLst>
                <a:ext uri="{FF2B5EF4-FFF2-40B4-BE49-F238E27FC236}">
                  <a16:creationId xmlns:a16="http://schemas.microsoft.com/office/drawing/2014/main" id="{2861CB6A-E736-4D14-A7BE-49239AB7680E}"/>
                </a:ext>
              </a:extLst>
            </p:cNvPr>
            <p:cNvSpPr/>
            <p:nvPr/>
          </p:nvSpPr>
          <p:spPr>
            <a:xfrm>
              <a:off x="716918" y="4816732"/>
              <a:ext cx="199066" cy="126311"/>
            </a:xfrm>
            <a:custGeom>
              <a:avLst/>
              <a:gdLst>
                <a:gd name="connsiteX0" fmla="*/ 186565 w 199066"/>
                <a:gd name="connsiteY0" fmla="*/ 11633 h 126311"/>
                <a:gd name="connsiteX1" fmla="*/ 199066 w 199066"/>
                <a:gd name="connsiteY1" fmla="*/ 45069 h 126311"/>
                <a:gd name="connsiteX2" fmla="*/ 199066 w 199066"/>
                <a:gd name="connsiteY2" fmla="*/ 126284 h 126311"/>
                <a:gd name="connsiteX3" fmla="*/ 165143 w 199066"/>
                <a:gd name="connsiteY3" fmla="*/ 126284 h 126311"/>
                <a:gd name="connsiteX4" fmla="*/ 165143 w 199066"/>
                <a:gd name="connsiteY4" fmla="*/ 51766 h 126311"/>
                <a:gd name="connsiteX5" fmla="*/ 159448 w 199066"/>
                <a:gd name="connsiteY5" fmla="*/ 32812 h 126311"/>
                <a:gd name="connsiteX6" fmla="*/ 143856 w 199066"/>
                <a:gd name="connsiteY6" fmla="*/ 26737 h 126311"/>
                <a:gd name="connsiteX7" fmla="*/ 124305 w 199066"/>
                <a:gd name="connsiteY7" fmla="*/ 35415 h 126311"/>
                <a:gd name="connsiteX8" fmla="*/ 116630 w 199066"/>
                <a:gd name="connsiteY8" fmla="*/ 59685 h 126311"/>
                <a:gd name="connsiteX9" fmla="*/ 116630 w 199066"/>
                <a:gd name="connsiteY9" fmla="*/ 126311 h 126311"/>
                <a:gd name="connsiteX10" fmla="*/ 82707 w 199066"/>
                <a:gd name="connsiteY10" fmla="*/ 126311 h 126311"/>
                <a:gd name="connsiteX11" fmla="*/ 82707 w 199066"/>
                <a:gd name="connsiteY11" fmla="*/ 51766 h 126311"/>
                <a:gd name="connsiteX12" fmla="*/ 77012 w 199066"/>
                <a:gd name="connsiteY12" fmla="*/ 32812 h 126311"/>
                <a:gd name="connsiteX13" fmla="*/ 61176 w 199066"/>
                <a:gd name="connsiteY13" fmla="*/ 26737 h 126311"/>
                <a:gd name="connsiteX14" fmla="*/ 41977 w 199066"/>
                <a:gd name="connsiteY14" fmla="*/ 35279 h 126311"/>
                <a:gd name="connsiteX15" fmla="*/ 33923 w 199066"/>
                <a:gd name="connsiteY15" fmla="*/ 60661 h 126311"/>
                <a:gd name="connsiteX16" fmla="*/ 33923 w 199066"/>
                <a:gd name="connsiteY16" fmla="*/ 126284 h 126311"/>
                <a:gd name="connsiteX17" fmla="*/ 0 w 199066"/>
                <a:gd name="connsiteY17" fmla="*/ 126284 h 126311"/>
                <a:gd name="connsiteX18" fmla="*/ 0 w 199066"/>
                <a:gd name="connsiteY18" fmla="*/ 2468 h 126311"/>
                <a:gd name="connsiteX19" fmla="*/ 30452 w 199066"/>
                <a:gd name="connsiteY19" fmla="*/ 2468 h 126311"/>
                <a:gd name="connsiteX20" fmla="*/ 31456 w 199066"/>
                <a:gd name="connsiteY20" fmla="*/ 24514 h 126311"/>
                <a:gd name="connsiteX21" fmla="*/ 48404 w 199066"/>
                <a:gd name="connsiteY21" fmla="*/ 6183 h 126311"/>
                <a:gd name="connsiteX22" fmla="*/ 72538 w 199066"/>
                <a:gd name="connsiteY22" fmla="*/ 0 h 126311"/>
                <a:gd name="connsiteX23" fmla="*/ 97187 w 199066"/>
                <a:gd name="connsiteY23" fmla="*/ 6427 h 126311"/>
                <a:gd name="connsiteX24" fmla="*/ 112915 w 199066"/>
                <a:gd name="connsiteY24" fmla="*/ 25002 h 126311"/>
                <a:gd name="connsiteX25" fmla="*/ 130243 w 199066"/>
                <a:gd name="connsiteY25" fmla="*/ 6427 h 126311"/>
                <a:gd name="connsiteX26" fmla="*/ 155001 w 199066"/>
                <a:gd name="connsiteY26" fmla="*/ 0 h 126311"/>
                <a:gd name="connsiteX27" fmla="*/ 186565 w 199066"/>
                <a:gd name="connsiteY27" fmla="*/ 11633 h 12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9066" h="126311">
                  <a:moveTo>
                    <a:pt x="186565" y="11633"/>
                  </a:moveTo>
                  <a:cubicBezTo>
                    <a:pt x="194890" y="19389"/>
                    <a:pt x="199066" y="30534"/>
                    <a:pt x="199066" y="45069"/>
                  </a:cubicBezTo>
                  <a:lnTo>
                    <a:pt x="199066" y="126284"/>
                  </a:lnTo>
                  <a:lnTo>
                    <a:pt x="165143" y="126284"/>
                  </a:lnTo>
                  <a:lnTo>
                    <a:pt x="165143" y="51766"/>
                  </a:lnTo>
                  <a:cubicBezTo>
                    <a:pt x="165143" y="43170"/>
                    <a:pt x="163245" y="36879"/>
                    <a:pt x="159448" y="32812"/>
                  </a:cubicBezTo>
                  <a:cubicBezTo>
                    <a:pt x="155652" y="28771"/>
                    <a:pt x="150445" y="26737"/>
                    <a:pt x="143856" y="26737"/>
                  </a:cubicBezTo>
                  <a:cubicBezTo>
                    <a:pt x="135938" y="26737"/>
                    <a:pt x="129403" y="29639"/>
                    <a:pt x="124305" y="35415"/>
                  </a:cubicBezTo>
                  <a:cubicBezTo>
                    <a:pt x="119179" y="41191"/>
                    <a:pt x="116630" y="49299"/>
                    <a:pt x="116630" y="59685"/>
                  </a:cubicBezTo>
                  <a:lnTo>
                    <a:pt x="116630" y="126311"/>
                  </a:lnTo>
                  <a:lnTo>
                    <a:pt x="82707" y="126311"/>
                  </a:lnTo>
                  <a:lnTo>
                    <a:pt x="82707" y="51766"/>
                  </a:lnTo>
                  <a:cubicBezTo>
                    <a:pt x="82707" y="43170"/>
                    <a:pt x="80809" y="36879"/>
                    <a:pt x="77012" y="32812"/>
                  </a:cubicBezTo>
                  <a:cubicBezTo>
                    <a:pt x="73216" y="28771"/>
                    <a:pt x="67928" y="26737"/>
                    <a:pt x="61176" y="26737"/>
                  </a:cubicBezTo>
                  <a:cubicBezTo>
                    <a:pt x="53746" y="26737"/>
                    <a:pt x="47346" y="29585"/>
                    <a:pt x="41977" y="35279"/>
                  </a:cubicBezTo>
                  <a:cubicBezTo>
                    <a:pt x="36608" y="40974"/>
                    <a:pt x="33923" y="49434"/>
                    <a:pt x="33923" y="60661"/>
                  </a:cubicBezTo>
                  <a:lnTo>
                    <a:pt x="33923" y="126284"/>
                  </a:lnTo>
                  <a:lnTo>
                    <a:pt x="0" y="126284"/>
                  </a:lnTo>
                  <a:lnTo>
                    <a:pt x="0" y="2468"/>
                  </a:lnTo>
                  <a:lnTo>
                    <a:pt x="30452" y="2468"/>
                  </a:lnTo>
                  <a:lnTo>
                    <a:pt x="31456" y="24514"/>
                  </a:lnTo>
                  <a:cubicBezTo>
                    <a:pt x="35578" y="16433"/>
                    <a:pt x="41245" y="10304"/>
                    <a:pt x="48404" y="6183"/>
                  </a:cubicBezTo>
                  <a:cubicBezTo>
                    <a:pt x="55590" y="2061"/>
                    <a:pt x="63644" y="0"/>
                    <a:pt x="72538" y="0"/>
                  </a:cubicBezTo>
                  <a:cubicBezTo>
                    <a:pt x="81785" y="0"/>
                    <a:pt x="90001" y="2142"/>
                    <a:pt x="97187" y="6427"/>
                  </a:cubicBezTo>
                  <a:cubicBezTo>
                    <a:pt x="104374" y="10711"/>
                    <a:pt x="109607" y="16921"/>
                    <a:pt x="112915" y="25002"/>
                  </a:cubicBezTo>
                  <a:cubicBezTo>
                    <a:pt x="116874" y="16921"/>
                    <a:pt x="122650" y="10711"/>
                    <a:pt x="130243" y="6427"/>
                  </a:cubicBezTo>
                  <a:cubicBezTo>
                    <a:pt x="137836" y="2142"/>
                    <a:pt x="146080" y="0"/>
                    <a:pt x="155001" y="0"/>
                  </a:cubicBezTo>
                  <a:cubicBezTo>
                    <a:pt x="167692" y="0"/>
                    <a:pt x="178213" y="3878"/>
                    <a:pt x="186565" y="11633"/>
                  </a:cubicBezTo>
                </a:path>
              </a:pathLst>
            </a:custGeom>
            <a:solidFill>
              <a:srgbClr val="003770"/>
            </a:solidFill>
            <a:ln w="2706" cap="flat">
              <a:noFill/>
              <a:prstDash val="solid"/>
              <a:miter/>
            </a:ln>
          </p:spPr>
          <p:txBody>
            <a:bodyPr rtlCol="0" anchor="ctr"/>
            <a:lstStyle/>
            <a:p>
              <a:pPr defTabSz="456977"/>
              <a:endParaRPr lang="fr-FR">
                <a:solidFill>
                  <a:srgbClr val="09357A"/>
                </a:solidFill>
              </a:endParaRPr>
            </a:p>
          </p:txBody>
        </p:sp>
        <p:sp>
          <p:nvSpPr>
            <p:cNvPr id="10" name="Forme libre : forme 9">
              <a:extLst>
                <a:ext uri="{FF2B5EF4-FFF2-40B4-BE49-F238E27FC236}">
                  <a16:creationId xmlns:a16="http://schemas.microsoft.com/office/drawing/2014/main" id="{D45C2299-9B25-4B08-8BEF-19B8DF531FF3}"/>
                </a:ext>
              </a:extLst>
            </p:cNvPr>
            <p:cNvSpPr/>
            <p:nvPr/>
          </p:nvSpPr>
          <p:spPr>
            <a:xfrm>
              <a:off x="928703" y="4816732"/>
              <a:ext cx="129239" cy="128778"/>
            </a:xfrm>
            <a:custGeom>
              <a:avLst/>
              <a:gdLst>
                <a:gd name="connsiteX0" fmla="*/ 129240 w 129239"/>
                <a:gd name="connsiteY0" fmla="*/ 104753 h 128778"/>
                <a:gd name="connsiteX1" fmla="*/ 126772 w 129239"/>
                <a:gd name="connsiteY1" fmla="*/ 125308 h 128778"/>
                <a:gd name="connsiteX2" fmla="*/ 110665 w 129239"/>
                <a:gd name="connsiteY2" fmla="*/ 128779 h 128778"/>
                <a:gd name="connsiteX3" fmla="*/ 82192 w 129239"/>
                <a:gd name="connsiteY3" fmla="*/ 110204 h 128778"/>
                <a:gd name="connsiteX4" fmla="*/ 65352 w 129239"/>
                <a:gd name="connsiteY4" fmla="*/ 124061 h 128778"/>
                <a:gd name="connsiteX5" fmla="*/ 38371 w 129239"/>
                <a:gd name="connsiteY5" fmla="*/ 128779 h 128778"/>
                <a:gd name="connsiteX6" fmla="*/ 10142 w 129239"/>
                <a:gd name="connsiteY6" fmla="*/ 120617 h 128778"/>
                <a:gd name="connsiteX7" fmla="*/ 0 w 129239"/>
                <a:gd name="connsiteY7" fmla="*/ 97079 h 128778"/>
                <a:gd name="connsiteX8" fmla="*/ 48295 w 129239"/>
                <a:gd name="connsiteY8" fmla="*/ 57949 h 128778"/>
                <a:gd name="connsiteX9" fmla="*/ 78016 w 129239"/>
                <a:gd name="connsiteY9" fmla="*/ 52255 h 128778"/>
                <a:gd name="connsiteX10" fmla="*/ 78016 w 129239"/>
                <a:gd name="connsiteY10" fmla="*/ 46316 h 128778"/>
                <a:gd name="connsiteX11" fmla="*/ 72457 w 129239"/>
                <a:gd name="connsiteY11" fmla="*/ 30588 h 128778"/>
                <a:gd name="connsiteX12" fmla="*/ 56973 w 129239"/>
                <a:gd name="connsiteY12" fmla="*/ 24758 h 128778"/>
                <a:gd name="connsiteX13" fmla="*/ 38398 w 129239"/>
                <a:gd name="connsiteY13" fmla="*/ 29693 h 128778"/>
                <a:gd name="connsiteX14" fmla="*/ 28500 w 129239"/>
                <a:gd name="connsiteY14" fmla="*/ 45801 h 128778"/>
                <a:gd name="connsiteX15" fmla="*/ 1491 w 129239"/>
                <a:gd name="connsiteY15" fmla="*/ 34412 h 128778"/>
                <a:gd name="connsiteX16" fmla="*/ 19334 w 129239"/>
                <a:gd name="connsiteY16" fmla="*/ 9166 h 128778"/>
                <a:gd name="connsiteX17" fmla="*/ 55481 w 129239"/>
                <a:gd name="connsiteY17" fmla="*/ 0 h 128778"/>
                <a:gd name="connsiteX18" fmla="*/ 96835 w 129239"/>
                <a:gd name="connsiteY18" fmla="*/ 11525 h 128778"/>
                <a:gd name="connsiteX19" fmla="*/ 111695 w 129239"/>
                <a:gd name="connsiteY19" fmla="*/ 45584 h 128778"/>
                <a:gd name="connsiteX20" fmla="*/ 111695 w 129239"/>
                <a:gd name="connsiteY20" fmla="*/ 96347 h 128778"/>
                <a:gd name="connsiteX21" fmla="*/ 113919 w 129239"/>
                <a:gd name="connsiteY21" fmla="*/ 103533 h 128778"/>
                <a:gd name="connsiteX22" fmla="*/ 120861 w 129239"/>
                <a:gd name="connsiteY22" fmla="*/ 105757 h 128778"/>
                <a:gd name="connsiteX23" fmla="*/ 129240 w 129239"/>
                <a:gd name="connsiteY23" fmla="*/ 104753 h 128778"/>
                <a:gd name="connsiteX24" fmla="*/ 68932 w 129239"/>
                <a:gd name="connsiteY24" fmla="*/ 100414 h 128778"/>
                <a:gd name="connsiteX25" fmla="*/ 77962 w 129239"/>
                <a:gd name="connsiteY25" fmla="*/ 85934 h 128778"/>
                <a:gd name="connsiteX26" fmla="*/ 77962 w 129239"/>
                <a:gd name="connsiteY26" fmla="*/ 73053 h 128778"/>
                <a:gd name="connsiteX27" fmla="*/ 51468 w 129239"/>
                <a:gd name="connsiteY27" fmla="*/ 78992 h 128778"/>
                <a:gd name="connsiteX28" fmla="*/ 38967 w 129239"/>
                <a:gd name="connsiteY28" fmla="*/ 84307 h 128778"/>
                <a:gd name="connsiteX29" fmla="*/ 34873 w 129239"/>
                <a:gd name="connsiteY29" fmla="*/ 93581 h 128778"/>
                <a:gd name="connsiteX30" fmla="*/ 38588 w 129239"/>
                <a:gd name="connsiteY30" fmla="*/ 102611 h 128778"/>
                <a:gd name="connsiteX31" fmla="*/ 48973 w 129239"/>
                <a:gd name="connsiteY31" fmla="*/ 105702 h 128778"/>
                <a:gd name="connsiteX32" fmla="*/ 68932 w 129239"/>
                <a:gd name="connsiteY32" fmla="*/ 100414 h 12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239" h="128778">
                  <a:moveTo>
                    <a:pt x="129240" y="104753"/>
                  </a:moveTo>
                  <a:lnTo>
                    <a:pt x="126772" y="125308"/>
                  </a:lnTo>
                  <a:cubicBezTo>
                    <a:pt x="122162" y="127613"/>
                    <a:pt x="116793" y="128779"/>
                    <a:pt x="110665" y="128779"/>
                  </a:cubicBezTo>
                  <a:cubicBezTo>
                    <a:pt x="94828" y="128779"/>
                    <a:pt x="85310" y="122596"/>
                    <a:pt x="82192" y="110204"/>
                  </a:cubicBezTo>
                  <a:cubicBezTo>
                    <a:pt x="78558" y="116305"/>
                    <a:pt x="72945" y="120942"/>
                    <a:pt x="65352" y="124061"/>
                  </a:cubicBezTo>
                  <a:cubicBezTo>
                    <a:pt x="57759" y="127179"/>
                    <a:pt x="48756" y="128779"/>
                    <a:pt x="38371" y="128779"/>
                  </a:cubicBezTo>
                  <a:cubicBezTo>
                    <a:pt x="26304" y="128779"/>
                    <a:pt x="16894" y="126040"/>
                    <a:pt x="10142" y="120617"/>
                  </a:cubicBezTo>
                  <a:cubicBezTo>
                    <a:pt x="3362" y="115166"/>
                    <a:pt x="0" y="107329"/>
                    <a:pt x="0" y="97079"/>
                  </a:cubicBezTo>
                  <a:cubicBezTo>
                    <a:pt x="0" y="76931"/>
                    <a:pt x="16080" y="63888"/>
                    <a:pt x="48295" y="57949"/>
                  </a:cubicBezTo>
                  <a:lnTo>
                    <a:pt x="78016" y="52255"/>
                  </a:lnTo>
                  <a:lnTo>
                    <a:pt x="78016" y="46316"/>
                  </a:lnTo>
                  <a:cubicBezTo>
                    <a:pt x="78016" y="39726"/>
                    <a:pt x="76172" y="34466"/>
                    <a:pt x="72457" y="30588"/>
                  </a:cubicBezTo>
                  <a:cubicBezTo>
                    <a:pt x="68742" y="26710"/>
                    <a:pt x="63589" y="24758"/>
                    <a:pt x="56973" y="24758"/>
                  </a:cubicBezTo>
                  <a:cubicBezTo>
                    <a:pt x="49380" y="24758"/>
                    <a:pt x="43197" y="26412"/>
                    <a:pt x="38398" y="29693"/>
                  </a:cubicBezTo>
                  <a:cubicBezTo>
                    <a:pt x="33598" y="33001"/>
                    <a:pt x="30317" y="38371"/>
                    <a:pt x="28500" y="45801"/>
                  </a:cubicBezTo>
                  <a:lnTo>
                    <a:pt x="1491" y="34412"/>
                  </a:lnTo>
                  <a:cubicBezTo>
                    <a:pt x="4122" y="23673"/>
                    <a:pt x="10088" y="15267"/>
                    <a:pt x="19334" y="9166"/>
                  </a:cubicBezTo>
                  <a:cubicBezTo>
                    <a:pt x="28581" y="3064"/>
                    <a:pt x="40621" y="0"/>
                    <a:pt x="55481" y="0"/>
                  </a:cubicBezTo>
                  <a:cubicBezTo>
                    <a:pt x="73135" y="0"/>
                    <a:pt x="86937" y="3824"/>
                    <a:pt x="96835" y="11525"/>
                  </a:cubicBezTo>
                  <a:cubicBezTo>
                    <a:pt x="106733" y="19199"/>
                    <a:pt x="111695" y="30561"/>
                    <a:pt x="111695" y="45584"/>
                  </a:cubicBezTo>
                  <a:lnTo>
                    <a:pt x="111695" y="96347"/>
                  </a:lnTo>
                  <a:cubicBezTo>
                    <a:pt x="111695" y="99655"/>
                    <a:pt x="112427" y="102041"/>
                    <a:pt x="113919" y="103533"/>
                  </a:cubicBezTo>
                  <a:cubicBezTo>
                    <a:pt x="115410" y="105024"/>
                    <a:pt x="117715" y="105757"/>
                    <a:pt x="120861" y="105757"/>
                  </a:cubicBezTo>
                  <a:cubicBezTo>
                    <a:pt x="124277" y="105729"/>
                    <a:pt x="127098" y="105404"/>
                    <a:pt x="129240" y="104753"/>
                  </a:cubicBezTo>
                  <a:moveTo>
                    <a:pt x="68932" y="100414"/>
                  </a:moveTo>
                  <a:cubicBezTo>
                    <a:pt x="74952" y="96862"/>
                    <a:pt x="77962" y="92035"/>
                    <a:pt x="77962" y="85934"/>
                  </a:cubicBezTo>
                  <a:lnTo>
                    <a:pt x="77962" y="73053"/>
                  </a:lnTo>
                  <a:lnTo>
                    <a:pt x="51468" y="78992"/>
                  </a:lnTo>
                  <a:cubicBezTo>
                    <a:pt x="45855" y="80321"/>
                    <a:pt x="41679" y="82083"/>
                    <a:pt x="38967" y="84307"/>
                  </a:cubicBezTo>
                  <a:cubicBezTo>
                    <a:pt x="36255" y="86531"/>
                    <a:pt x="34873" y="89622"/>
                    <a:pt x="34873" y="93581"/>
                  </a:cubicBezTo>
                  <a:cubicBezTo>
                    <a:pt x="34873" y="97540"/>
                    <a:pt x="36120" y="100550"/>
                    <a:pt x="38588" y="102611"/>
                  </a:cubicBezTo>
                  <a:cubicBezTo>
                    <a:pt x="41055" y="104672"/>
                    <a:pt x="44526" y="105702"/>
                    <a:pt x="48973" y="105702"/>
                  </a:cubicBezTo>
                  <a:cubicBezTo>
                    <a:pt x="56268" y="105729"/>
                    <a:pt x="62912" y="103967"/>
                    <a:pt x="68932" y="100414"/>
                  </a:cubicBezTo>
                </a:path>
              </a:pathLst>
            </a:custGeom>
            <a:solidFill>
              <a:srgbClr val="003770"/>
            </a:solidFill>
            <a:ln w="2706" cap="flat">
              <a:noFill/>
              <a:prstDash val="solid"/>
              <a:miter/>
            </a:ln>
          </p:spPr>
          <p:txBody>
            <a:bodyPr rtlCol="0" anchor="ctr"/>
            <a:lstStyle/>
            <a:p>
              <a:pPr defTabSz="456977"/>
              <a:endParaRPr lang="fr-FR">
                <a:solidFill>
                  <a:srgbClr val="09357A"/>
                </a:solidFill>
              </a:endParaRPr>
            </a:p>
          </p:txBody>
        </p:sp>
        <p:sp>
          <p:nvSpPr>
            <p:cNvPr id="11" name="Forme libre : forme 10">
              <a:extLst>
                <a:ext uri="{FF2B5EF4-FFF2-40B4-BE49-F238E27FC236}">
                  <a16:creationId xmlns:a16="http://schemas.microsoft.com/office/drawing/2014/main" id="{CC46780F-1E7B-45CA-B9ED-27142664F09E}"/>
                </a:ext>
              </a:extLst>
            </p:cNvPr>
            <p:cNvSpPr/>
            <p:nvPr/>
          </p:nvSpPr>
          <p:spPr>
            <a:xfrm>
              <a:off x="1502716" y="4816732"/>
              <a:ext cx="122080" cy="128778"/>
            </a:xfrm>
            <a:custGeom>
              <a:avLst/>
              <a:gdLst>
                <a:gd name="connsiteX0" fmla="*/ 121078 w 122080"/>
                <a:gd name="connsiteY0" fmla="*/ 77257 h 128778"/>
                <a:gd name="connsiteX1" fmla="*/ 33435 w 122080"/>
                <a:gd name="connsiteY1" fmla="*/ 77257 h 128778"/>
                <a:gd name="connsiteX2" fmla="*/ 64376 w 122080"/>
                <a:gd name="connsiteY2" fmla="*/ 103506 h 128778"/>
                <a:gd name="connsiteX3" fmla="*/ 81948 w 122080"/>
                <a:gd name="connsiteY3" fmla="*/ 99547 h 128778"/>
                <a:gd name="connsiteX4" fmla="*/ 91601 w 122080"/>
                <a:gd name="connsiteY4" fmla="*/ 88158 h 128778"/>
                <a:gd name="connsiteX5" fmla="*/ 119342 w 122080"/>
                <a:gd name="connsiteY5" fmla="*/ 98299 h 128778"/>
                <a:gd name="connsiteX6" fmla="*/ 99411 w 122080"/>
                <a:gd name="connsiteY6" fmla="*/ 120969 h 128778"/>
                <a:gd name="connsiteX7" fmla="*/ 64376 w 122080"/>
                <a:gd name="connsiteY7" fmla="*/ 128779 h 128778"/>
                <a:gd name="connsiteX8" fmla="*/ 16840 w 122080"/>
                <a:gd name="connsiteY8" fmla="*/ 111804 h 128778"/>
                <a:gd name="connsiteX9" fmla="*/ 0 w 122080"/>
                <a:gd name="connsiteY9" fmla="*/ 64376 h 128778"/>
                <a:gd name="connsiteX10" fmla="*/ 16324 w 122080"/>
                <a:gd name="connsiteY10" fmla="*/ 16948 h 128778"/>
                <a:gd name="connsiteX11" fmla="*/ 62396 w 122080"/>
                <a:gd name="connsiteY11" fmla="*/ 0 h 128778"/>
                <a:gd name="connsiteX12" fmla="*/ 106597 w 122080"/>
                <a:gd name="connsiteY12" fmla="*/ 16596 h 128778"/>
                <a:gd name="connsiteX13" fmla="*/ 122081 w 122080"/>
                <a:gd name="connsiteY13" fmla="*/ 63888 h 128778"/>
                <a:gd name="connsiteX14" fmla="*/ 121078 w 122080"/>
                <a:gd name="connsiteY14" fmla="*/ 77257 h 128778"/>
                <a:gd name="connsiteX15" fmla="*/ 42465 w 122080"/>
                <a:gd name="connsiteY15" fmla="*/ 32188 h 128778"/>
                <a:gd name="connsiteX16" fmla="*/ 33164 w 122080"/>
                <a:gd name="connsiteY16" fmla="*/ 53475 h 128778"/>
                <a:gd name="connsiteX17" fmla="*/ 90869 w 122080"/>
                <a:gd name="connsiteY17" fmla="*/ 53475 h 128778"/>
                <a:gd name="connsiteX18" fmla="*/ 81460 w 122080"/>
                <a:gd name="connsiteY18" fmla="*/ 32296 h 128778"/>
                <a:gd name="connsiteX19" fmla="*/ 62152 w 122080"/>
                <a:gd name="connsiteY19" fmla="*/ 24975 h 128778"/>
                <a:gd name="connsiteX20" fmla="*/ 42465 w 122080"/>
                <a:gd name="connsiteY20" fmla="*/ 32188 h 12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080" h="128778">
                  <a:moveTo>
                    <a:pt x="121078" y="77257"/>
                  </a:moveTo>
                  <a:lnTo>
                    <a:pt x="33435" y="77257"/>
                  </a:lnTo>
                  <a:cubicBezTo>
                    <a:pt x="36906" y="94747"/>
                    <a:pt x="47211" y="103506"/>
                    <a:pt x="64376" y="103506"/>
                  </a:cubicBezTo>
                  <a:cubicBezTo>
                    <a:pt x="71481" y="103506"/>
                    <a:pt x="77338" y="102204"/>
                    <a:pt x="81948" y="99547"/>
                  </a:cubicBezTo>
                  <a:cubicBezTo>
                    <a:pt x="86558" y="96916"/>
                    <a:pt x="89785" y="93120"/>
                    <a:pt x="91601" y="88158"/>
                  </a:cubicBezTo>
                  <a:lnTo>
                    <a:pt x="119342" y="98299"/>
                  </a:lnTo>
                  <a:cubicBezTo>
                    <a:pt x="115383" y="108197"/>
                    <a:pt x="108739" y="115763"/>
                    <a:pt x="99411" y="120969"/>
                  </a:cubicBezTo>
                  <a:cubicBezTo>
                    <a:pt x="90083" y="126176"/>
                    <a:pt x="78395" y="128779"/>
                    <a:pt x="64376" y="128779"/>
                  </a:cubicBezTo>
                  <a:cubicBezTo>
                    <a:pt x="43903" y="128779"/>
                    <a:pt x="28066" y="123111"/>
                    <a:pt x="16840" y="111804"/>
                  </a:cubicBezTo>
                  <a:cubicBezTo>
                    <a:pt x="5613" y="100496"/>
                    <a:pt x="0" y="84687"/>
                    <a:pt x="0" y="64376"/>
                  </a:cubicBezTo>
                  <a:cubicBezTo>
                    <a:pt x="0" y="44065"/>
                    <a:pt x="5451" y="28256"/>
                    <a:pt x="16324" y="16948"/>
                  </a:cubicBezTo>
                  <a:cubicBezTo>
                    <a:pt x="27226" y="5640"/>
                    <a:pt x="42574" y="0"/>
                    <a:pt x="62396" y="0"/>
                  </a:cubicBezTo>
                  <a:cubicBezTo>
                    <a:pt x="81541" y="0"/>
                    <a:pt x="96266" y="5532"/>
                    <a:pt x="106597" y="16596"/>
                  </a:cubicBezTo>
                  <a:cubicBezTo>
                    <a:pt x="116902" y="27659"/>
                    <a:pt x="122081" y="43414"/>
                    <a:pt x="122081" y="63888"/>
                  </a:cubicBezTo>
                  <a:cubicBezTo>
                    <a:pt x="122054" y="68498"/>
                    <a:pt x="121728" y="72972"/>
                    <a:pt x="121078" y="77257"/>
                  </a:cubicBezTo>
                  <a:moveTo>
                    <a:pt x="42465" y="32188"/>
                  </a:moveTo>
                  <a:cubicBezTo>
                    <a:pt x="37584" y="36988"/>
                    <a:pt x="34493" y="44065"/>
                    <a:pt x="33164" y="53475"/>
                  </a:cubicBezTo>
                  <a:lnTo>
                    <a:pt x="90869" y="53475"/>
                  </a:lnTo>
                  <a:cubicBezTo>
                    <a:pt x="89540" y="44228"/>
                    <a:pt x="86422" y="37177"/>
                    <a:pt x="81460" y="32296"/>
                  </a:cubicBezTo>
                  <a:cubicBezTo>
                    <a:pt x="76497" y="27415"/>
                    <a:pt x="70070" y="24975"/>
                    <a:pt x="62152" y="24975"/>
                  </a:cubicBezTo>
                  <a:cubicBezTo>
                    <a:pt x="53882" y="25002"/>
                    <a:pt x="47319" y="27415"/>
                    <a:pt x="42465" y="32188"/>
                  </a:cubicBezTo>
                </a:path>
              </a:pathLst>
            </a:custGeom>
            <a:solidFill>
              <a:srgbClr val="003770"/>
            </a:solidFill>
            <a:ln w="2706" cap="flat">
              <a:noFill/>
              <a:prstDash val="solid"/>
              <a:miter/>
            </a:ln>
          </p:spPr>
          <p:txBody>
            <a:bodyPr rtlCol="0" anchor="ctr"/>
            <a:lstStyle/>
            <a:p>
              <a:pPr defTabSz="456977"/>
              <a:endParaRPr lang="fr-FR">
                <a:solidFill>
                  <a:srgbClr val="09357A"/>
                </a:solidFill>
              </a:endParaRPr>
            </a:p>
          </p:txBody>
        </p:sp>
        <p:sp>
          <p:nvSpPr>
            <p:cNvPr id="15" name="Forme libre : forme 14">
              <a:extLst>
                <a:ext uri="{FF2B5EF4-FFF2-40B4-BE49-F238E27FC236}">
                  <a16:creationId xmlns:a16="http://schemas.microsoft.com/office/drawing/2014/main" id="{8120D709-BC4E-4221-AB6E-8441C712D534}"/>
                </a:ext>
              </a:extLst>
            </p:cNvPr>
            <p:cNvSpPr/>
            <p:nvPr/>
          </p:nvSpPr>
          <p:spPr>
            <a:xfrm>
              <a:off x="1148459" y="4816542"/>
              <a:ext cx="155678" cy="128995"/>
            </a:xfrm>
            <a:custGeom>
              <a:avLst/>
              <a:gdLst>
                <a:gd name="connsiteX0" fmla="*/ 64484 w 155678"/>
                <a:gd name="connsiteY0" fmla="*/ 128996 h 128995"/>
                <a:gd name="connsiteX1" fmla="*/ 0 w 155678"/>
                <a:gd name="connsiteY1" fmla="*/ 64511 h 128995"/>
                <a:gd name="connsiteX2" fmla="*/ 64484 w 155678"/>
                <a:gd name="connsiteY2" fmla="*/ 0 h 128995"/>
                <a:gd name="connsiteX3" fmla="*/ 110014 w 155678"/>
                <a:gd name="connsiteY3" fmla="*/ 18819 h 128995"/>
                <a:gd name="connsiteX4" fmla="*/ 155679 w 155678"/>
                <a:gd name="connsiteY4" fmla="*/ 64511 h 128995"/>
                <a:gd name="connsiteX5" fmla="*/ 110014 w 155678"/>
                <a:gd name="connsiteY5" fmla="*/ 110177 h 128995"/>
                <a:gd name="connsiteX6" fmla="*/ 64484 w 155678"/>
                <a:gd name="connsiteY6" fmla="*/ 128996 h 128995"/>
                <a:gd name="connsiteX7" fmla="*/ 64484 w 155678"/>
                <a:gd name="connsiteY7" fmla="*/ 31700 h 128995"/>
                <a:gd name="connsiteX8" fmla="*/ 31700 w 155678"/>
                <a:gd name="connsiteY8" fmla="*/ 64484 h 128995"/>
                <a:gd name="connsiteX9" fmla="*/ 64484 w 155678"/>
                <a:gd name="connsiteY9" fmla="*/ 97269 h 128995"/>
                <a:gd name="connsiteX10" fmla="*/ 87615 w 155678"/>
                <a:gd name="connsiteY10" fmla="*/ 87724 h 128995"/>
                <a:gd name="connsiteX11" fmla="*/ 110854 w 155678"/>
                <a:gd name="connsiteY11" fmla="*/ 64484 h 128995"/>
                <a:gd name="connsiteX12" fmla="*/ 87615 w 155678"/>
                <a:gd name="connsiteY12" fmla="*/ 41245 h 128995"/>
                <a:gd name="connsiteX13" fmla="*/ 64484 w 155678"/>
                <a:gd name="connsiteY13" fmla="*/ 31700 h 1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678" h="128995">
                  <a:moveTo>
                    <a:pt x="64484" y="128996"/>
                  </a:moveTo>
                  <a:cubicBezTo>
                    <a:pt x="28907" y="128996"/>
                    <a:pt x="0" y="100062"/>
                    <a:pt x="0" y="64511"/>
                  </a:cubicBezTo>
                  <a:cubicBezTo>
                    <a:pt x="0" y="28934"/>
                    <a:pt x="28934" y="0"/>
                    <a:pt x="64484" y="0"/>
                  </a:cubicBezTo>
                  <a:cubicBezTo>
                    <a:pt x="81677" y="0"/>
                    <a:pt x="97838" y="6671"/>
                    <a:pt x="110014" y="18819"/>
                  </a:cubicBezTo>
                  <a:lnTo>
                    <a:pt x="155679" y="64511"/>
                  </a:lnTo>
                  <a:lnTo>
                    <a:pt x="110014" y="110177"/>
                  </a:lnTo>
                  <a:cubicBezTo>
                    <a:pt x="97838" y="122325"/>
                    <a:pt x="81649" y="128996"/>
                    <a:pt x="64484" y="128996"/>
                  </a:cubicBezTo>
                  <a:moveTo>
                    <a:pt x="64484" y="31700"/>
                  </a:moveTo>
                  <a:cubicBezTo>
                    <a:pt x="46397" y="31700"/>
                    <a:pt x="31700" y="46397"/>
                    <a:pt x="31700" y="64484"/>
                  </a:cubicBezTo>
                  <a:cubicBezTo>
                    <a:pt x="31700" y="82571"/>
                    <a:pt x="46397" y="97269"/>
                    <a:pt x="64484" y="97269"/>
                  </a:cubicBezTo>
                  <a:cubicBezTo>
                    <a:pt x="73216" y="97269"/>
                    <a:pt x="81432" y="93879"/>
                    <a:pt x="87615" y="87724"/>
                  </a:cubicBezTo>
                  <a:lnTo>
                    <a:pt x="110854" y="64484"/>
                  </a:lnTo>
                  <a:lnTo>
                    <a:pt x="87615" y="41245"/>
                  </a:lnTo>
                  <a:cubicBezTo>
                    <a:pt x="81432" y="35117"/>
                    <a:pt x="73216" y="31700"/>
                    <a:pt x="64484" y="31700"/>
                  </a:cubicBezTo>
                </a:path>
              </a:pathLst>
            </a:custGeom>
            <a:solidFill>
              <a:srgbClr val="E94E0F"/>
            </a:solidFill>
            <a:ln w="2706" cap="flat">
              <a:noFill/>
              <a:prstDash val="solid"/>
              <a:miter/>
            </a:ln>
          </p:spPr>
          <p:txBody>
            <a:bodyPr rtlCol="0" anchor="ctr"/>
            <a:lstStyle/>
            <a:p>
              <a:pPr defTabSz="456977"/>
              <a:endParaRPr lang="fr-FR">
                <a:solidFill>
                  <a:srgbClr val="09357A"/>
                </a:solidFill>
              </a:endParaRPr>
            </a:p>
          </p:txBody>
        </p:sp>
        <p:sp>
          <p:nvSpPr>
            <p:cNvPr id="16" name="Forme libre : forme 15">
              <a:extLst>
                <a:ext uri="{FF2B5EF4-FFF2-40B4-BE49-F238E27FC236}">
                  <a16:creationId xmlns:a16="http://schemas.microsoft.com/office/drawing/2014/main" id="{8CB662D4-EDF4-4771-BDAC-9F00D8F3284B}"/>
                </a:ext>
              </a:extLst>
            </p:cNvPr>
            <p:cNvSpPr/>
            <p:nvPr/>
          </p:nvSpPr>
          <p:spPr>
            <a:xfrm>
              <a:off x="1293562" y="4816732"/>
              <a:ext cx="199066" cy="126311"/>
            </a:xfrm>
            <a:custGeom>
              <a:avLst/>
              <a:gdLst>
                <a:gd name="connsiteX0" fmla="*/ 186592 w 199066"/>
                <a:gd name="connsiteY0" fmla="*/ 11633 h 126311"/>
                <a:gd name="connsiteX1" fmla="*/ 155028 w 199066"/>
                <a:gd name="connsiteY1" fmla="*/ 0 h 126311"/>
                <a:gd name="connsiteX2" fmla="*/ 130270 w 199066"/>
                <a:gd name="connsiteY2" fmla="*/ 6427 h 126311"/>
                <a:gd name="connsiteX3" fmla="*/ 112942 w 199066"/>
                <a:gd name="connsiteY3" fmla="*/ 25002 h 126311"/>
                <a:gd name="connsiteX4" fmla="*/ 97215 w 199066"/>
                <a:gd name="connsiteY4" fmla="*/ 6427 h 126311"/>
                <a:gd name="connsiteX5" fmla="*/ 72565 w 199066"/>
                <a:gd name="connsiteY5" fmla="*/ 0 h 126311"/>
                <a:gd name="connsiteX6" fmla="*/ 48431 w 199066"/>
                <a:gd name="connsiteY6" fmla="*/ 6183 h 126311"/>
                <a:gd name="connsiteX7" fmla="*/ 31456 w 199066"/>
                <a:gd name="connsiteY7" fmla="*/ 24514 h 126311"/>
                <a:gd name="connsiteX8" fmla="*/ 30480 w 199066"/>
                <a:gd name="connsiteY8" fmla="*/ 2468 h 126311"/>
                <a:gd name="connsiteX9" fmla="*/ 0 w 199066"/>
                <a:gd name="connsiteY9" fmla="*/ 2468 h 126311"/>
                <a:gd name="connsiteX10" fmla="*/ 0 w 199066"/>
                <a:gd name="connsiteY10" fmla="*/ 36256 h 126311"/>
                <a:gd name="connsiteX11" fmla="*/ 28039 w 199066"/>
                <a:gd name="connsiteY11" fmla="*/ 64295 h 126311"/>
                <a:gd name="connsiteX12" fmla="*/ 0 w 199066"/>
                <a:gd name="connsiteY12" fmla="*/ 92334 h 126311"/>
                <a:gd name="connsiteX13" fmla="*/ 0 w 199066"/>
                <a:gd name="connsiteY13" fmla="*/ 126284 h 126311"/>
                <a:gd name="connsiteX14" fmla="*/ 33923 w 199066"/>
                <a:gd name="connsiteY14" fmla="*/ 126284 h 126311"/>
                <a:gd name="connsiteX15" fmla="*/ 33923 w 199066"/>
                <a:gd name="connsiteY15" fmla="*/ 60661 h 126311"/>
                <a:gd name="connsiteX16" fmla="*/ 41977 w 199066"/>
                <a:gd name="connsiteY16" fmla="*/ 35279 h 126311"/>
                <a:gd name="connsiteX17" fmla="*/ 61176 w 199066"/>
                <a:gd name="connsiteY17" fmla="*/ 26737 h 126311"/>
                <a:gd name="connsiteX18" fmla="*/ 77012 w 199066"/>
                <a:gd name="connsiteY18" fmla="*/ 32812 h 126311"/>
                <a:gd name="connsiteX19" fmla="*/ 82707 w 199066"/>
                <a:gd name="connsiteY19" fmla="*/ 51766 h 126311"/>
                <a:gd name="connsiteX20" fmla="*/ 82707 w 199066"/>
                <a:gd name="connsiteY20" fmla="*/ 126311 h 126311"/>
                <a:gd name="connsiteX21" fmla="*/ 116630 w 199066"/>
                <a:gd name="connsiteY21" fmla="*/ 126311 h 126311"/>
                <a:gd name="connsiteX22" fmla="*/ 116630 w 199066"/>
                <a:gd name="connsiteY22" fmla="*/ 59685 h 126311"/>
                <a:gd name="connsiteX23" fmla="*/ 124305 w 199066"/>
                <a:gd name="connsiteY23" fmla="*/ 35415 h 126311"/>
                <a:gd name="connsiteX24" fmla="*/ 143856 w 199066"/>
                <a:gd name="connsiteY24" fmla="*/ 26737 h 126311"/>
                <a:gd name="connsiteX25" fmla="*/ 159448 w 199066"/>
                <a:gd name="connsiteY25" fmla="*/ 32812 h 126311"/>
                <a:gd name="connsiteX26" fmla="*/ 165143 w 199066"/>
                <a:gd name="connsiteY26" fmla="*/ 51766 h 126311"/>
                <a:gd name="connsiteX27" fmla="*/ 165143 w 199066"/>
                <a:gd name="connsiteY27" fmla="*/ 126311 h 126311"/>
                <a:gd name="connsiteX28" fmla="*/ 199066 w 199066"/>
                <a:gd name="connsiteY28" fmla="*/ 126311 h 126311"/>
                <a:gd name="connsiteX29" fmla="*/ 199066 w 199066"/>
                <a:gd name="connsiteY29" fmla="*/ 45069 h 126311"/>
                <a:gd name="connsiteX30" fmla="*/ 186592 w 199066"/>
                <a:gd name="connsiteY30" fmla="*/ 11633 h 12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066" h="126311">
                  <a:moveTo>
                    <a:pt x="186592" y="11633"/>
                  </a:moveTo>
                  <a:cubicBezTo>
                    <a:pt x="178240" y="3878"/>
                    <a:pt x="167719" y="0"/>
                    <a:pt x="155028" y="0"/>
                  </a:cubicBezTo>
                  <a:cubicBezTo>
                    <a:pt x="146107" y="0"/>
                    <a:pt x="137863" y="2142"/>
                    <a:pt x="130270" y="6427"/>
                  </a:cubicBezTo>
                  <a:cubicBezTo>
                    <a:pt x="122678" y="10711"/>
                    <a:pt x="116902" y="16921"/>
                    <a:pt x="112942" y="25002"/>
                  </a:cubicBezTo>
                  <a:cubicBezTo>
                    <a:pt x="109634" y="16921"/>
                    <a:pt x="104401" y="10711"/>
                    <a:pt x="97215" y="6427"/>
                  </a:cubicBezTo>
                  <a:cubicBezTo>
                    <a:pt x="90029" y="2142"/>
                    <a:pt x="81812" y="0"/>
                    <a:pt x="72565" y="0"/>
                  </a:cubicBezTo>
                  <a:cubicBezTo>
                    <a:pt x="63644" y="0"/>
                    <a:pt x="55590" y="2061"/>
                    <a:pt x="48431" y="6183"/>
                  </a:cubicBezTo>
                  <a:cubicBezTo>
                    <a:pt x="41245" y="10304"/>
                    <a:pt x="35605" y="16433"/>
                    <a:pt x="31456" y="24514"/>
                  </a:cubicBezTo>
                  <a:lnTo>
                    <a:pt x="30480" y="2468"/>
                  </a:lnTo>
                  <a:lnTo>
                    <a:pt x="0" y="2468"/>
                  </a:lnTo>
                  <a:lnTo>
                    <a:pt x="0" y="36256"/>
                  </a:lnTo>
                  <a:lnTo>
                    <a:pt x="28039" y="64295"/>
                  </a:lnTo>
                  <a:lnTo>
                    <a:pt x="0" y="92334"/>
                  </a:lnTo>
                  <a:lnTo>
                    <a:pt x="0" y="126284"/>
                  </a:lnTo>
                  <a:lnTo>
                    <a:pt x="33923" y="126284"/>
                  </a:lnTo>
                  <a:lnTo>
                    <a:pt x="33923" y="60661"/>
                  </a:lnTo>
                  <a:cubicBezTo>
                    <a:pt x="33923" y="49434"/>
                    <a:pt x="36608" y="40974"/>
                    <a:pt x="41977" y="35279"/>
                  </a:cubicBezTo>
                  <a:cubicBezTo>
                    <a:pt x="47346" y="29585"/>
                    <a:pt x="53746" y="26737"/>
                    <a:pt x="61176" y="26737"/>
                  </a:cubicBezTo>
                  <a:cubicBezTo>
                    <a:pt x="67928" y="26737"/>
                    <a:pt x="73216" y="28771"/>
                    <a:pt x="77012" y="32812"/>
                  </a:cubicBezTo>
                  <a:cubicBezTo>
                    <a:pt x="80809" y="36852"/>
                    <a:pt x="82707" y="43170"/>
                    <a:pt x="82707" y="51766"/>
                  </a:cubicBezTo>
                  <a:lnTo>
                    <a:pt x="82707" y="126311"/>
                  </a:lnTo>
                  <a:lnTo>
                    <a:pt x="116630" y="126311"/>
                  </a:lnTo>
                  <a:lnTo>
                    <a:pt x="116630" y="59685"/>
                  </a:lnTo>
                  <a:cubicBezTo>
                    <a:pt x="116630" y="49299"/>
                    <a:pt x="119179" y="41191"/>
                    <a:pt x="124305" y="35415"/>
                  </a:cubicBezTo>
                  <a:cubicBezTo>
                    <a:pt x="129430" y="29639"/>
                    <a:pt x="135938" y="26737"/>
                    <a:pt x="143856" y="26737"/>
                  </a:cubicBezTo>
                  <a:cubicBezTo>
                    <a:pt x="150445" y="26737"/>
                    <a:pt x="155652" y="28771"/>
                    <a:pt x="159448" y="32812"/>
                  </a:cubicBezTo>
                  <a:cubicBezTo>
                    <a:pt x="163245" y="36852"/>
                    <a:pt x="165143" y="43170"/>
                    <a:pt x="165143" y="51766"/>
                  </a:cubicBezTo>
                  <a:lnTo>
                    <a:pt x="165143" y="126311"/>
                  </a:lnTo>
                  <a:lnTo>
                    <a:pt x="199066" y="126311"/>
                  </a:lnTo>
                  <a:lnTo>
                    <a:pt x="199066" y="45069"/>
                  </a:lnTo>
                  <a:cubicBezTo>
                    <a:pt x="199093" y="30534"/>
                    <a:pt x="194917" y="19389"/>
                    <a:pt x="186592" y="11633"/>
                  </a:cubicBezTo>
                </a:path>
              </a:pathLst>
            </a:custGeom>
            <a:solidFill>
              <a:srgbClr val="003770"/>
            </a:solidFill>
            <a:ln w="2706" cap="flat">
              <a:noFill/>
              <a:prstDash val="solid"/>
              <a:miter/>
            </a:ln>
          </p:spPr>
          <p:txBody>
            <a:bodyPr rtlCol="0" anchor="ctr"/>
            <a:lstStyle/>
            <a:p>
              <a:pPr defTabSz="456977"/>
              <a:endParaRPr lang="fr-FR">
                <a:solidFill>
                  <a:srgbClr val="09357A"/>
                </a:solidFill>
              </a:endParaRPr>
            </a:p>
          </p:txBody>
        </p:sp>
        <p:sp>
          <p:nvSpPr>
            <p:cNvPr id="17" name="Forme libre : forme 16">
              <a:extLst>
                <a:ext uri="{FF2B5EF4-FFF2-40B4-BE49-F238E27FC236}">
                  <a16:creationId xmlns:a16="http://schemas.microsoft.com/office/drawing/2014/main" id="{CD1BDBD8-9E1D-4C79-AC7F-5D99BD1977A1}"/>
                </a:ext>
              </a:extLst>
            </p:cNvPr>
            <p:cNvSpPr/>
            <p:nvPr/>
          </p:nvSpPr>
          <p:spPr>
            <a:xfrm>
              <a:off x="1050024" y="4781344"/>
              <a:ext cx="97811" cy="164166"/>
            </a:xfrm>
            <a:custGeom>
              <a:avLst/>
              <a:gdLst>
                <a:gd name="connsiteX0" fmla="*/ 97811 w 97811"/>
                <a:gd name="connsiteY0" fmla="*/ 153998 h 164166"/>
                <a:gd name="connsiteX1" fmla="*/ 82843 w 97811"/>
                <a:gd name="connsiteY1" fmla="*/ 161428 h 164166"/>
                <a:gd name="connsiteX2" fmla="*/ 63888 w 97811"/>
                <a:gd name="connsiteY2" fmla="*/ 164167 h 164166"/>
                <a:gd name="connsiteX3" fmla="*/ 22534 w 97811"/>
                <a:gd name="connsiteY3" fmla="*/ 126772 h 164166"/>
                <a:gd name="connsiteX4" fmla="*/ 22534 w 97811"/>
                <a:gd name="connsiteY4" fmla="*/ 63129 h 164166"/>
                <a:gd name="connsiteX5" fmla="*/ 0 w 97811"/>
                <a:gd name="connsiteY5" fmla="*/ 63129 h 164166"/>
                <a:gd name="connsiteX6" fmla="*/ 0 w 97811"/>
                <a:gd name="connsiteY6" fmla="*/ 37883 h 164166"/>
                <a:gd name="connsiteX7" fmla="*/ 22534 w 97811"/>
                <a:gd name="connsiteY7" fmla="*/ 37883 h 164166"/>
                <a:gd name="connsiteX8" fmla="*/ 22534 w 97811"/>
                <a:gd name="connsiteY8" fmla="*/ 9410 h 164166"/>
                <a:gd name="connsiteX9" fmla="*/ 56458 w 97811"/>
                <a:gd name="connsiteY9" fmla="*/ 0 h 164166"/>
                <a:gd name="connsiteX10" fmla="*/ 56458 w 97811"/>
                <a:gd name="connsiteY10" fmla="*/ 37883 h 164166"/>
                <a:gd name="connsiteX11" fmla="*/ 96564 w 97811"/>
                <a:gd name="connsiteY11" fmla="*/ 37883 h 164166"/>
                <a:gd name="connsiteX12" fmla="*/ 96564 w 97811"/>
                <a:gd name="connsiteY12" fmla="*/ 63129 h 164166"/>
                <a:gd name="connsiteX13" fmla="*/ 56458 w 97811"/>
                <a:gd name="connsiteY13" fmla="*/ 63129 h 164166"/>
                <a:gd name="connsiteX14" fmla="*/ 56458 w 97811"/>
                <a:gd name="connsiteY14" fmla="*/ 121322 h 164166"/>
                <a:gd name="connsiteX15" fmla="*/ 73541 w 97811"/>
                <a:gd name="connsiteY15" fmla="*/ 138405 h 164166"/>
                <a:gd name="connsiteX16" fmla="*/ 92605 w 97811"/>
                <a:gd name="connsiteY16" fmla="*/ 131464 h 164166"/>
                <a:gd name="connsiteX17" fmla="*/ 97811 w 97811"/>
                <a:gd name="connsiteY17" fmla="*/ 153998 h 16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811" h="164166">
                  <a:moveTo>
                    <a:pt x="97811" y="153998"/>
                  </a:moveTo>
                  <a:cubicBezTo>
                    <a:pt x="93852" y="157143"/>
                    <a:pt x="88863" y="159611"/>
                    <a:pt x="82843" y="161428"/>
                  </a:cubicBezTo>
                  <a:cubicBezTo>
                    <a:pt x="76823" y="163245"/>
                    <a:pt x="70504" y="164167"/>
                    <a:pt x="63888" y="164167"/>
                  </a:cubicBezTo>
                  <a:cubicBezTo>
                    <a:pt x="36310" y="164167"/>
                    <a:pt x="22534" y="151693"/>
                    <a:pt x="22534" y="126772"/>
                  </a:cubicBezTo>
                  <a:lnTo>
                    <a:pt x="22534" y="63129"/>
                  </a:lnTo>
                  <a:lnTo>
                    <a:pt x="0" y="63129"/>
                  </a:lnTo>
                  <a:lnTo>
                    <a:pt x="0" y="37883"/>
                  </a:lnTo>
                  <a:lnTo>
                    <a:pt x="22534" y="37883"/>
                  </a:lnTo>
                  <a:lnTo>
                    <a:pt x="22534" y="9410"/>
                  </a:lnTo>
                  <a:lnTo>
                    <a:pt x="56458" y="0"/>
                  </a:lnTo>
                  <a:lnTo>
                    <a:pt x="56458" y="37883"/>
                  </a:lnTo>
                  <a:lnTo>
                    <a:pt x="96564" y="37883"/>
                  </a:lnTo>
                  <a:lnTo>
                    <a:pt x="96564" y="63129"/>
                  </a:lnTo>
                  <a:lnTo>
                    <a:pt x="56458" y="63129"/>
                  </a:lnTo>
                  <a:lnTo>
                    <a:pt x="56458" y="121322"/>
                  </a:lnTo>
                  <a:cubicBezTo>
                    <a:pt x="56458" y="132711"/>
                    <a:pt x="62152" y="138405"/>
                    <a:pt x="73541" y="138405"/>
                  </a:cubicBezTo>
                  <a:cubicBezTo>
                    <a:pt x="80809" y="138405"/>
                    <a:pt x="87154" y="136101"/>
                    <a:pt x="92605" y="131464"/>
                  </a:cubicBezTo>
                  <a:lnTo>
                    <a:pt x="97811" y="153998"/>
                  </a:lnTo>
                  <a:close/>
                </a:path>
              </a:pathLst>
            </a:custGeom>
            <a:solidFill>
              <a:srgbClr val="003770"/>
            </a:solidFill>
            <a:ln w="2706" cap="flat">
              <a:noFill/>
              <a:prstDash val="solid"/>
              <a:miter/>
            </a:ln>
          </p:spPr>
          <p:txBody>
            <a:bodyPr rtlCol="0" anchor="ctr"/>
            <a:lstStyle/>
            <a:p>
              <a:pPr defTabSz="456977"/>
              <a:endParaRPr lang="fr-FR">
                <a:solidFill>
                  <a:srgbClr val="09357A"/>
                </a:solidFill>
              </a:endParaRPr>
            </a:p>
          </p:txBody>
        </p:sp>
      </p:grpSp>
    </p:spTree>
    <p:extLst>
      <p:ext uri="{BB962C8B-B14F-4D97-AF65-F5344CB8AC3E}">
        <p14:creationId xmlns:p14="http://schemas.microsoft.com/office/powerpoint/2010/main" val="170700907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 id="2147483765" r:id="rId37"/>
    <p:sldLayoutId id="2147483766" r:id="rId38"/>
    <p:sldLayoutId id="2147483767" r:id="rId39"/>
    <p:sldLayoutId id="2147483768" r:id="rId40"/>
    <p:sldLayoutId id="2147483769" r:id="rId41"/>
    <p:sldLayoutId id="2147483770" r:id="rId42"/>
    <p:sldLayoutId id="2147483771" r:id="rId43"/>
    <p:sldLayoutId id="2147483772" r:id="rId44"/>
  </p:sldLayoutIdLst>
  <p:hf hdr="0" ftr="0" dt="0"/>
  <p:txStyles>
    <p:titleStyle>
      <a:lvl1pPr algn="l" defTabSz="685423" rtl="0" eaLnBrk="1" latinLnBrk="0" hangingPunct="1">
        <a:lnSpc>
          <a:spcPct val="90000"/>
        </a:lnSpc>
        <a:spcBef>
          <a:spcPct val="0"/>
        </a:spcBef>
        <a:buNone/>
        <a:defRPr lang="en-US" sz="2400" b="1" i="0" kern="1200" baseline="0" dirty="0">
          <a:solidFill>
            <a:srgbClr val="1050A3"/>
          </a:solidFill>
          <a:latin typeface="Arial" panose="020B0604020202020204" pitchFamily="34" charset="0"/>
          <a:ea typeface="+mn-ea"/>
          <a:cs typeface="Arial" panose="020B0604020202020204" pitchFamily="34" charset="0"/>
        </a:defRPr>
      </a:lvl1pPr>
    </p:titleStyle>
    <p:bodyStyle>
      <a:lvl1pPr marL="0" marR="0" indent="0" algn="l" defTabSz="685423" rtl="0" eaLnBrk="1" fontAlgn="auto" latinLnBrk="0" hangingPunct="1">
        <a:lnSpc>
          <a:spcPct val="90000"/>
        </a:lnSpc>
        <a:spcBef>
          <a:spcPts val="750"/>
        </a:spcBef>
        <a:spcAft>
          <a:spcPts val="0"/>
        </a:spcAft>
        <a:buClr>
          <a:srgbClr val="00B0F0"/>
        </a:buClr>
        <a:buSzTx/>
        <a:buFont typeface="Wingdings" panose="05000000000000000000" pitchFamily="2" charset="2"/>
        <a:buNone/>
        <a:tabLst/>
        <a:defRPr kumimoji="0" lang="fr-FR" sz="1400" b="0" i="0" u="none" strike="noStrike" kern="1500" cap="none" spc="0" normalizeH="0" baseline="0" noProof="0" dirty="0" smtClean="0">
          <a:ln>
            <a:noFill/>
          </a:ln>
          <a:solidFill>
            <a:prstClr val="black">
              <a:lumMod val="65000"/>
              <a:lumOff val="35000"/>
            </a:prstClr>
          </a:solidFill>
          <a:effectLst/>
          <a:uLnTx/>
          <a:uFillTx/>
          <a:latin typeface="+mj-lt"/>
          <a:ea typeface="+mn-ea"/>
          <a:cs typeface="Arial" panose="020B0604020202020204" pitchFamily="34" charset="0"/>
        </a:defRPr>
      </a:lvl1pPr>
      <a:lvl2pPr marL="514066" marR="0" indent="-171355" algn="l" defTabSz="685423" rtl="0" eaLnBrk="1" fontAlgn="auto" latinLnBrk="0" hangingPunct="1">
        <a:lnSpc>
          <a:spcPct val="90000"/>
        </a:lnSpc>
        <a:spcBef>
          <a:spcPts val="375"/>
        </a:spcBef>
        <a:spcAft>
          <a:spcPts val="0"/>
        </a:spcAft>
        <a:buClrTx/>
        <a:buSzTx/>
        <a:buFont typeface="Arial" panose="020B0604020202020204" pitchFamily="34" charset="0"/>
        <a:buChar char="•"/>
        <a:tabLst/>
        <a:defRPr kumimoji="0" lang="fr-FR" sz="1400" b="0" i="0" u="none" strike="noStrike" kern="1200" cap="none" spc="0" normalizeH="0" baseline="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defRPr>
      </a:lvl2pPr>
      <a:lvl3pPr marL="856777" marR="0" indent="-171355" algn="l" defTabSz="685423" rtl="0" eaLnBrk="1" fontAlgn="auto" latinLnBrk="0" hangingPunct="1">
        <a:lnSpc>
          <a:spcPct val="90000"/>
        </a:lnSpc>
        <a:spcBef>
          <a:spcPts val="375"/>
        </a:spcBef>
        <a:spcAft>
          <a:spcPts val="0"/>
        </a:spcAft>
        <a:buClrTx/>
        <a:buSzTx/>
        <a:buFont typeface="Arial" panose="020B0604020202020204" pitchFamily="34" charset="0"/>
        <a:buChar char="•"/>
        <a:tabLst/>
        <a:defRPr kumimoji="0" lang="fr-FR" sz="1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defRPr>
      </a:lvl3pPr>
      <a:lvl4pPr marL="1199487" marR="0" indent="-171355" algn="l" defTabSz="685423" rtl="0" eaLnBrk="1" fontAlgn="auto" latinLnBrk="0" hangingPunct="1">
        <a:lnSpc>
          <a:spcPct val="90000"/>
        </a:lnSpc>
        <a:spcBef>
          <a:spcPts val="375"/>
        </a:spcBef>
        <a:spcAft>
          <a:spcPts val="0"/>
        </a:spcAft>
        <a:buClrTx/>
        <a:buSzTx/>
        <a:buFont typeface="Arial" panose="020B0604020202020204" pitchFamily="34" charset="0"/>
        <a:buChar char="•"/>
        <a:tabLst/>
        <a:defRPr kumimoji="0" lang="fr-FR" sz="1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defRPr>
      </a:lvl4pPr>
      <a:lvl5pPr marL="1542198" marR="0" indent="-171355" algn="l" defTabSz="685423" rtl="0" eaLnBrk="1" fontAlgn="auto" latinLnBrk="0" hangingPunct="1">
        <a:lnSpc>
          <a:spcPct val="90000"/>
        </a:lnSpc>
        <a:spcBef>
          <a:spcPts val="375"/>
        </a:spcBef>
        <a:spcAft>
          <a:spcPts val="0"/>
        </a:spcAft>
        <a:buClrTx/>
        <a:buSzTx/>
        <a:buFont typeface="Arial" panose="020B0604020202020204" pitchFamily="34" charset="0"/>
        <a:buChar char="•"/>
        <a:tabLst/>
        <a:defRPr kumimoji="0" lang="en-US" sz="1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defRPr>
      </a:lvl5pPr>
      <a:lvl6pPr marL="1885033" indent="-171366" algn="l" defTabSz="68546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7766" indent="-171366" algn="l" defTabSz="68546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0500" indent="-171366" algn="l" defTabSz="68546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3234" indent="-171366" algn="l" defTabSz="68546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467" rtl="0" eaLnBrk="1" latinLnBrk="0" hangingPunct="1">
        <a:defRPr sz="1300" kern="1200">
          <a:solidFill>
            <a:schemeClr val="tx1"/>
          </a:solidFill>
          <a:latin typeface="+mn-lt"/>
          <a:ea typeface="+mn-ea"/>
          <a:cs typeface="+mn-cs"/>
        </a:defRPr>
      </a:lvl1pPr>
      <a:lvl2pPr marL="342733" algn="l" defTabSz="685467" rtl="0" eaLnBrk="1" latinLnBrk="0" hangingPunct="1">
        <a:defRPr sz="1300" kern="1200">
          <a:solidFill>
            <a:schemeClr val="tx1"/>
          </a:solidFill>
          <a:latin typeface="+mn-lt"/>
          <a:ea typeface="+mn-ea"/>
          <a:cs typeface="+mn-cs"/>
        </a:defRPr>
      </a:lvl2pPr>
      <a:lvl3pPr marL="685467" algn="l" defTabSz="685467" rtl="0" eaLnBrk="1" latinLnBrk="0" hangingPunct="1">
        <a:defRPr sz="1300" kern="1200">
          <a:solidFill>
            <a:schemeClr val="tx1"/>
          </a:solidFill>
          <a:latin typeface="+mn-lt"/>
          <a:ea typeface="+mn-ea"/>
          <a:cs typeface="+mn-cs"/>
        </a:defRPr>
      </a:lvl3pPr>
      <a:lvl4pPr marL="1028200" algn="l" defTabSz="685467" rtl="0" eaLnBrk="1" latinLnBrk="0" hangingPunct="1">
        <a:defRPr sz="1300" kern="1200">
          <a:solidFill>
            <a:schemeClr val="tx1"/>
          </a:solidFill>
          <a:latin typeface="+mn-lt"/>
          <a:ea typeface="+mn-ea"/>
          <a:cs typeface="+mn-cs"/>
        </a:defRPr>
      </a:lvl4pPr>
      <a:lvl5pPr marL="1370933" algn="l" defTabSz="685467" rtl="0" eaLnBrk="1" latinLnBrk="0" hangingPunct="1">
        <a:defRPr sz="1300" kern="1200">
          <a:solidFill>
            <a:schemeClr val="tx1"/>
          </a:solidFill>
          <a:latin typeface="+mn-lt"/>
          <a:ea typeface="+mn-ea"/>
          <a:cs typeface="+mn-cs"/>
        </a:defRPr>
      </a:lvl5pPr>
      <a:lvl6pPr marL="1713668" algn="l" defTabSz="685467" rtl="0" eaLnBrk="1" latinLnBrk="0" hangingPunct="1">
        <a:defRPr sz="1300" kern="1200">
          <a:solidFill>
            <a:schemeClr val="tx1"/>
          </a:solidFill>
          <a:latin typeface="+mn-lt"/>
          <a:ea typeface="+mn-ea"/>
          <a:cs typeface="+mn-cs"/>
        </a:defRPr>
      </a:lvl6pPr>
      <a:lvl7pPr marL="2056400" algn="l" defTabSz="685467" rtl="0" eaLnBrk="1" latinLnBrk="0" hangingPunct="1">
        <a:defRPr sz="1300" kern="1200">
          <a:solidFill>
            <a:schemeClr val="tx1"/>
          </a:solidFill>
          <a:latin typeface="+mn-lt"/>
          <a:ea typeface="+mn-ea"/>
          <a:cs typeface="+mn-cs"/>
        </a:defRPr>
      </a:lvl7pPr>
      <a:lvl8pPr marL="2399134" algn="l" defTabSz="685467" rtl="0" eaLnBrk="1" latinLnBrk="0" hangingPunct="1">
        <a:defRPr sz="1300" kern="1200">
          <a:solidFill>
            <a:schemeClr val="tx1"/>
          </a:solidFill>
          <a:latin typeface="+mn-lt"/>
          <a:ea typeface="+mn-ea"/>
          <a:cs typeface="+mn-cs"/>
        </a:defRPr>
      </a:lvl8pPr>
      <a:lvl9pPr marL="2741868" algn="l" defTabSz="685467"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jpeg"/><Relationship Id="rId1" Type="http://schemas.openxmlformats.org/officeDocument/2006/relationships/slideLayout" Target="../slideLayouts/slideLayout44.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4.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4.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8.xml"/><Relationship Id="rId1" Type="http://schemas.openxmlformats.org/officeDocument/2006/relationships/slideLayout" Target="../slideLayouts/slideLayout64.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
                    </a14:imgEffect>
                    <a14:imgEffect>
                      <a14:brightnessContrast bright="2000" contrast="18000"/>
                    </a14:imgEffect>
                  </a14:imgLayer>
                </a14:imgProps>
              </a:ext>
            </a:extLst>
          </a:blip>
          <a:srcRect/>
          <a:stretch>
            <a:fillRect t="-7000" r="-3000" b="-6000"/>
          </a:stretch>
        </a:blipFill>
        <a:effectLst/>
      </p:bgPr>
    </p:bg>
    <p:spTree>
      <p:nvGrpSpPr>
        <p:cNvPr id="1" name=""/>
        <p:cNvGrpSpPr/>
        <p:nvPr/>
      </p:nvGrpSpPr>
      <p:grpSpPr>
        <a:xfrm>
          <a:off x="0" y="0"/>
          <a:ext cx="0" cy="0"/>
          <a:chOff x="0" y="0"/>
          <a:chExt cx="0" cy="0"/>
        </a:xfrm>
      </p:grpSpPr>
      <p:sp>
        <p:nvSpPr>
          <p:cNvPr id="4" name="Rectangle 3"/>
          <p:cNvSpPr/>
          <p:nvPr/>
        </p:nvSpPr>
        <p:spPr>
          <a:xfrm>
            <a:off x="-1810" y="-1"/>
            <a:ext cx="4501802" cy="5143501"/>
          </a:xfrm>
          <a:prstGeom prst="rect">
            <a:avLst/>
          </a:prstGeom>
          <a:solidFill>
            <a:srgbClr val="0F489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5" name="TextBox 4"/>
          <p:cNvSpPr txBox="1"/>
          <p:nvPr/>
        </p:nvSpPr>
        <p:spPr>
          <a:xfrm>
            <a:off x="323528" y="1129263"/>
            <a:ext cx="3888432" cy="2831544"/>
          </a:xfrm>
          <a:prstGeom prst="rect">
            <a:avLst/>
          </a:prstGeom>
          <a:noFill/>
        </p:spPr>
        <p:txBody>
          <a:bodyPr wrap="square" rtlCol="0">
            <a:spAutoFit/>
          </a:bodyPr>
          <a:lstStyle/>
          <a:p>
            <a:pPr marL="0" marR="0" lvl="0" indent="0" algn="l" defTabSz="913956"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E5815"/>
                </a:solidFill>
                <a:effectLst/>
                <a:uLnTx/>
                <a:uFillTx/>
                <a:latin typeface="Arial" panose="020B0604020202020204" pitchFamily="34" charset="0"/>
                <a:ea typeface="+mn-ea"/>
                <a:cs typeface="Arial" panose="020B0604020202020204" pitchFamily="34" charset="0"/>
              </a:rPr>
              <a:t>Nuclear Summit </a:t>
            </a:r>
          </a:p>
          <a:p>
            <a:pPr marL="0" marR="0" lvl="0" indent="0" algn="l" defTabSz="913956" rtl="0" eaLnBrk="1" fontAlgn="auto" latinLnBrk="0" hangingPunct="1">
              <a:lnSpc>
                <a:spcPct val="100000"/>
              </a:lnSpc>
              <a:spcBef>
                <a:spcPts val="0"/>
              </a:spcBef>
              <a:spcAft>
                <a:spcPts val="0"/>
              </a:spcAft>
              <a:buClrTx/>
              <a:buSzTx/>
              <a:buFontTx/>
              <a:buNone/>
              <a:tabLst/>
              <a:defRPr/>
            </a:pPr>
            <a:endParaRPr kumimoji="0" lang="pt-BR"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3956" rtl="0" eaLnBrk="1" fontAlgn="auto" latinLnBrk="0" hangingPunct="1">
              <a:lnSpc>
                <a:spcPct val="100000"/>
              </a:lnSpc>
              <a:spcBef>
                <a:spcPts val="0"/>
              </a:spcBef>
              <a:spcAft>
                <a:spcPts val="0"/>
              </a:spcAft>
              <a:buClrTx/>
              <a:buSzTx/>
              <a:buFontTx/>
              <a:buNone/>
              <a:tabLst/>
              <a:defRPr/>
            </a:pPr>
            <a:endParaRPr lang="pt-BR" sz="2000" b="1" dirty="0">
              <a:solidFill>
                <a:prstClr val="white"/>
              </a:solidFill>
              <a:latin typeface="Arial" panose="020B0604020202020204" pitchFamily="34" charset="0"/>
              <a:cs typeface="Arial" panose="020B0604020202020204" pitchFamily="34" charset="0"/>
            </a:endParaRPr>
          </a:p>
          <a:p>
            <a:pPr marL="0" marR="0" lvl="0" indent="0" algn="l" defTabSz="913956"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Energia Nuclear: a Chave para a Solução Climática Sustentável</a:t>
            </a:r>
          </a:p>
          <a:p>
            <a:pPr marL="0" marR="0" lvl="0" indent="0" algn="l" defTabSz="913956" rtl="0" eaLnBrk="1" fontAlgn="auto" latinLnBrk="0" hangingPunct="1">
              <a:lnSpc>
                <a:spcPct val="100000"/>
              </a:lnSpc>
              <a:spcBef>
                <a:spcPts val="0"/>
              </a:spcBef>
              <a:spcAft>
                <a:spcPts val="0"/>
              </a:spcAft>
              <a:buClrTx/>
              <a:buSzTx/>
              <a:buFontTx/>
              <a:buNone/>
              <a:tabLst/>
              <a:defRPr/>
            </a:pPr>
            <a:endParaRPr lang="pt-BR" sz="2000" b="1" dirty="0">
              <a:solidFill>
                <a:prstClr val="white"/>
              </a:solidFill>
              <a:latin typeface="Arial" panose="020B0604020202020204" pitchFamily="34" charset="0"/>
              <a:cs typeface="Arial" panose="020B0604020202020204" pitchFamily="34" charset="0"/>
            </a:endParaRPr>
          </a:p>
          <a:p>
            <a:pPr marL="0" marR="0" lvl="0" indent="0" algn="l" defTabSz="913956" rtl="0" eaLnBrk="1" fontAlgn="auto" latinLnBrk="0" hangingPunct="1">
              <a:lnSpc>
                <a:spcPct val="100000"/>
              </a:lnSpc>
              <a:spcBef>
                <a:spcPts val="0"/>
              </a:spcBef>
              <a:spcAft>
                <a:spcPts val="0"/>
              </a:spcAft>
              <a:buClrTx/>
              <a:buSzTx/>
              <a:buFontTx/>
              <a:buNone/>
              <a:tabLst/>
              <a:defRPr/>
            </a:pPr>
            <a:r>
              <a:rPr kumimoji="0" lang="pt-BR"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Eliene Silva</a:t>
            </a:r>
          </a:p>
          <a:p>
            <a:pPr marL="0" marR="0" lvl="0" indent="0" algn="l" defTabSz="913956"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Arial" panose="020B0604020202020204" pitchFamily="34" charset="0"/>
                <a:cs typeface="Arial" panose="020B0604020202020204" pitchFamily="34" charset="0"/>
              </a:rPr>
              <a:t>Engenharia &amp; Pesquisa</a:t>
            </a:r>
            <a:endPar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323528" y="4280778"/>
            <a:ext cx="3600400" cy="523220"/>
          </a:xfrm>
          <a:prstGeom prst="rect">
            <a:avLst/>
          </a:prstGeom>
          <a:noFill/>
        </p:spPr>
        <p:txBody>
          <a:bodyPr wrap="square" rtlCol="0">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Rio de Janeiro</a:t>
            </a:r>
          </a:p>
          <a:p>
            <a:pPr marL="0" marR="0" lvl="0" indent="0" algn="ctr" defTabSz="913956"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08/04 – 09/04 </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28" name="Picture 4" descr="https://collaboration-c1.framatome.corp/sites/IBGS_Team_Networking_tool/MARKETING/06%20Communication%20tools/Framatome%20Logos/Office%20(Word,%20PPT,%20Excel%20etc)/R_FRAMATOME_H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663" y="123478"/>
            <a:ext cx="2582137" cy="79208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CEA5648-6705-2678-43CE-8DB536483F12}"/>
              </a:ext>
            </a:extLst>
          </p:cNvPr>
          <p:cNvSpPr>
            <a:spLocks noGrp="1"/>
          </p:cNvSpPr>
          <p:nvPr>
            <p:ph type="sldNum" sz="quarter" idx="12"/>
          </p:nvPr>
        </p:nvSpPr>
        <p:spPr/>
        <p:txBody>
          <a:bodyPr/>
          <a:lstStyle/>
          <a:p>
            <a:fld id="{B87F605C-100A-4B9E-AAA7-2A11F02F8FDD}" type="slidenum">
              <a:rPr lang="en-US" smtClean="0">
                <a:solidFill>
                  <a:prstClr val="black">
                    <a:tint val="75000"/>
                  </a:prstClr>
                </a:solidFill>
              </a:rPr>
              <a:pPr/>
              <a:t>1</a:t>
            </a:fld>
            <a:endParaRPr lang="en-US">
              <a:solidFill>
                <a:prstClr val="black">
                  <a:tint val="75000"/>
                </a:prstClr>
              </a:solidFill>
            </a:endParaRPr>
          </a:p>
        </p:txBody>
      </p:sp>
    </p:spTree>
    <p:extLst>
      <p:ext uri="{BB962C8B-B14F-4D97-AF65-F5344CB8AC3E}">
        <p14:creationId xmlns:p14="http://schemas.microsoft.com/office/powerpoint/2010/main" val="3597493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49FBCCB-CC98-FA0E-4831-B133B3B53EC1}"/>
              </a:ext>
            </a:extLst>
          </p:cNvPr>
          <p:cNvSpPr/>
          <p:nvPr/>
        </p:nvSpPr>
        <p:spPr>
          <a:xfrm>
            <a:off x="432726" y="1258406"/>
            <a:ext cx="3737662" cy="2936231"/>
          </a:xfrm>
          <a:prstGeom prst="roundRect">
            <a:avLst>
              <a:gd name="adj" fmla="val 5517"/>
            </a:avLst>
          </a:prstGeom>
          <a:solidFill>
            <a:schemeClr val="tx1">
              <a:lumMod val="20000"/>
              <a:lumOff val="8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itle 2">
            <a:extLst>
              <a:ext uri="{FF2B5EF4-FFF2-40B4-BE49-F238E27FC236}">
                <a16:creationId xmlns:a16="http://schemas.microsoft.com/office/drawing/2014/main" id="{9601DF3D-A294-434C-D57E-B6D0D101CB0E}"/>
              </a:ext>
            </a:extLst>
          </p:cNvPr>
          <p:cNvSpPr>
            <a:spLocks noGrp="1"/>
          </p:cNvSpPr>
          <p:nvPr>
            <p:ph type="title"/>
          </p:nvPr>
        </p:nvSpPr>
        <p:spPr>
          <a:xfrm>
            <a:off x="628650" y="273845"/>
            <a:ext cx="7886700" cy="581698"/>
          </a:xfrm>
        </p:spPr>
        <p:txBody>
          <a:bodyPr/>
          <a:lstStyle/>
          <a:p>
            <a:pPr marL="0" marR="0" lvl="0" indent="0" algn="l" defTabSz="342040" rtl="0" eaLnBrk="1" fontAlgn="auto" latinLnBrk="0" hangingPunct="1">
              <a:lnSpc>
                <a:spcPct val="90000"/>
              </a:lnSpc>
              <a:spcBef>
                <a:spcPts val="748"/>
              </a:spcBef>
              <a:spcAft>
                <a:spcPts val="0"/>
              </a:spcAft>
              <a:buClrTx/>
              <a:buSzTx/>
              <a:buFont typeface="Arial" panose="020B0604020202020204" pitchFamily="34" charset="0"/>
              <a:buNone/>
              <a:tabLst/>
              <a:defRPr/>
            </a:pPr>
            <a:r>
              <a:rPr lang="pt-BR" dirty="0"/>
              <a:t>Contribuições em Energia: Otimização</a:t>
            </a:r>
            <a:br>
              <a:rPr lang="pt-BR" dirty="0"/>
            </a:br>
            <a:r>
              <a:rPr lang="pt-BR" sz="1800" dirty="0">
                <a:solidFill>
                  <a:srgbClr val="FE5815"/>
                </a:solidFill>
                <a:latin typeface="Arial"/>
                <a:cs typeface="+mn-cs"/>
              </a:rPr>
              <a:t>Redução da Pegada do Carbono Para Planta Nuclear</a:t>
            </a:r>
          </a:p>
        </p:txBody>
      </p:sp>
      <p:sp>
        <p:nvSpPr>
          <p:cNvPr id="7" name="TextBox 6">
            <a:extLst>
              <a:ext uri="{FF2B5EF4-FFF2-40B4-BE49-F238E27FC236}">
                <a16:creationId xmlns:a16="http://schemas.microsoft.com/office/drawing/2014/main" id="{A511385C-E12C-A853-980D-51BA4DEDBB70}"/>
              </a:ext>
            </a:extLst>
          </p:cNvPr>
          <p:cNvSpPr txBox="1"/>
          <p:nvPr/>
        </p:nvSpPr>
        <p:spPr>
          <a:xfrm>
            <a:off x="4427984" y="1258406"/>
            <a:ext cx="4532548" cy="3016210"/>
          </a:xfrm>
          <a:prstGeom prst="rect">
            <a:avLst/>
          </a:prstGeom>
          <a:noFill/>
        </p:spPr>
        <p:txBody>
          <a:bodyPr wrap="square">
            <a:spAutoFit/>
          </a:bodyPr>
          <a:lstStyle/>
          <a:p>
            <a:pPr>
              <a:spcAft>
                <a:spcPts val="1200"/>
              </a:spcAft>
            </a:pPr>
            <a:r>
              <a:rPr lang="pt-BR" sz="1400" b="1" dirty="0">
                <a:solidFill>
                  <a:srgbClr val="FE5815"/>
                </a:solidFill>
                <a:latin typeface="Arial"/>
              </a:rPr>
              <a:t>Solução para reduzir ainda mais a pegada de carbono</a:t>
            </a:r>
          </a:p>
          <a:p>
            <a:pPr marL="285750" indent="-285750">
              <a:spcAft>
                <a:spcPts val="1200"/>
              </a:spcAft>
              <a:buFont typeface="Wingdings" panose="05000000000000000000" pitchFamily="2" charset="2"/>
              <a:buChar char="§"/>
            </a:pPr>
            <a:r>
              <a:rPr lang="pt-BR" sz="1400" dirty="0">
                <a:latin typeface="Arial"/>
              </a:rPr>
              <a:t>Aumento da entrega de eletricidade de baixo CO2 da planta nuclear: </a:t>
            </a:r>
          </a:p>
          <a:p>
            <a:pPr marL="285750" indent="-285750">
              <a:spcAft>
                <a:spcPts val="1200"/>
              </a:spcAft>
              <a:buFont typeface="Wingdings" panose="05000000000000000000" pitchFamily="2" charset="2"/>
              <a:buChar char="§"/>
            </a:pPr>
            <a:r>
              <a:rPr lang="pt-BR" sz="1400" dirty="0">
                <a:latin typeface="Arial"/>
              </a:rPr>
              <a:t>Soluções </a:t>
            </a:r>
            <a:r>
              <a:rPr lang="pt-BR" sz="1400" i="1" dirty="0">
                <a:latin typeface="Arial"/>
              </a:rPr>
              <a:t>Power Uprates</a:t>
            </a:r>
            <a:r>
              <a:rPr lang="pt-BR" sz="1400" dirty="0">
                <a:latin typeface="Arial"/>
              </a:rPr>
              <a:t> seguras implantadas na planta.</a:t>
            </a:r>
          </a:p>
          <a:p>
            <a:pPr marL="285750" indent="-285750">
              <a:spcAft>
                <a:spcPts val="1200"/>
              </a:spcAft>
              <a:buFont typeface="Wingdings" panose="05000000000000000000" pitchFamily="2" charset="2"/>
              <a:buChar char="§"/>
            </a:pPr>
            <a:r>
              <a:rPr lang="pt-BR" sz="1400" dirty="0">
                <a:latin typeface="Arial"/>
              </a:rPr>
              <a:t>Garantia de produção adicional de energia. </a:t>
            </a:r>
          </a:p>
          <a:p>
            <a:pPr marL="285750" indent="-285750">
              <a:spcAft>
                <a:spcPts val="1200"/>
              </a:spcAft>
              <a:buFont typeface="Wingdings" panose="05000000000000000000" pitchFamily="2" charset="2"/>
              <a:buChar char="§"/>
            </a:pPr>
            <a:endParaRPr lang="pt-BR" sz="1400" dirty="0">
              <a:latin typeface="Arial"/>
            </a:endParaRPr>
          </a:p>
          <a:p>
            <a:pPr marL="285750" indent="-285750">
              <a:spcAft>
                <a:spcPts val="1200"/>
              </a:spcAft>
              <a:buFont typeface="Wingdings" panose="05000000000000000000" pitchFamily="2" charset="2"/>
              <a:buChar char="Ø"/>
            </a:pPr>
            <a:r>
              <a:rPr lang="pt-BR" sz="1400" dirty="0">
                <a:latin typeface="Arial"/>
              </a:rPr>
              <a:t>A </a:t>
            </a:r>
            <a:r>
              <a:rPr lang="pt-BR" sz="1400" b="1" dirty="0">
                <a:solidFill>
                  <a:srgbClr val="FE5815"/>
                </a:solidFill>
                <a:latin typeface="Arial"/>
              </a:rPr>
              <a:t>Framatome</a:t>
            </a:r>
            <a:r>
              <a:rPr lang="pt-BR" sz="1400" dirty="0">
                <a:latin typeface="Arial"/>
              </a:rPr>
              <a:t> </a:t>
            </a:r>
            <a:r>
              <a:rPr lang="pt-BR" sz="1400" dirty="0">
                <a:solidFill>
                  <a:srgbClr val="FE5815"/>
                </a:solidFill>
                <a:latin typeface="Arial"/>
              </a:rPr>
              <a:t>se adapta às necessidades </a:t>
            </a:r>
            <a:r>
              <a:rPr lang="pt-BR" sz="1400" dirty="0">
                <a:latin typeface="Arial"/>
              </a:rPr>
              <a:t>precisas na abordagem </a:t>
            </a:r>
            <a:r>
              <a:rPr lang="pt-BR" sz="1400" i="1" dirty="0">
                <a:latin typeface="Arial"/>
              </a:rPr>
              <a:t>Net-Zero</a:t>
            </a:r>
            <a:r>
              <a:rPr lang="pt-BR" sz="1400" dirty="0">
                <a:latin typeface="Arial"/>
              </a:rPr>
              <a:t>.</a:t>
            </a:r>
          </a:p>
        </p:txBody>
      </p:sp>
      <p:sp>
        <p:nvSpPr>
          <p:cNvPr id="6" name="TextBox 5">
            <a:extLst>
              <a:ext uri="{FF2B5EF4-FFF2-40B4-BE49-F238E27FC236}">
                <a16:creationId xmlns:a16="http://schemas.microsoft.com/office/drawing/2014/main" id="{6EF2DC66-3926-A4E5-F3F2-66A947FC4E3B}"/>
              </a:ext>
            </a:extLst>
          </p:cNvPr>
          <p:cNvSpPr txBox="1"/>
          <p:nvPr/>
        </p:nvSpPr>
        <p:spPr>
          <a:xfrm>
            <a:off x="1070050" y="1778922"/>
            <a:ext cx="2494271" cy="307777"/>
          </a:xfrm>
          <a:prstGeom prst="rect">
            <a:avLst/>
          </a:prstGeom>
          <a:noFill/>
        </p:spPr>
        <p:txBody>
          <a:bodyPr wrap="square">
            <a:spAutoFit/>
          </a:bodyPr>
          <a:lstStyle/>
          <a:p>
            <a:pPr>
              <a:spcAft>
                <a:spcPts val="600"/>
              </a:spcAft>
            </a:pPr>
            <a:r>
              <a:rPr lang="pt-BR" sz="1400" b="1" dirty="0">
                <a:solidFill>
                  <a:srgbClr val="FE5815"/>
                </a:solidFill>
                <a:latin typeface="Arial"/>
              </a:rPr>
              <a:t>Extensa gama de soluções </a:t>
            </a:r>
          </a:p>
        </p:txBody>
      </p:sp>
      <p:sp>
        <p:nvSpPr>
          <p:cNvPr id="8" name="TextBox 7">
            <a:extLst>
              <a:ext uri="{FF2B5EF4-FFF2-40B4-BE49-F238E27FC236}">
                <a16:creationId xmlns:a16="http://schemas.microsoft.com/office/drawing/2014/main" id="{C2F0085D-D78E-2967-59EE-0BF446012E8E}"/>
              </a:ext>
            </a:extLst>
          </p:cNvPr>
          <p:cNvSpPr txBox="1"/>
          <p:nvPr/>
        </p:nvSpPr>
        <p:spPr>
          <a:xfrm>
            <a:off x="1144215" y="2015166"/>
            <a:ext cx="2465826" cy="307777"/>
          </a:xfrm>
          <a:prstGeom prst="rect">
            <a:avLst/>
          </a:prstGeom>
          <a:noFill/>
        </p:spPr>
        <p:txBody>
          <a:bodyPr wrap="square">
            <a:spAutoFit/>
          </a:bodyPr>
          <a:lstStyle/>
          <a:p>
            <a:pPr>
              <a:spcAft>
                <a:spcPts val="600"/>
              </a:spcAft>
            </a:pPr>
            <a:r>
              <a:rPr lang="pt-BR" sz="1400" b="1" dirty="0">
                <a:solidFill>
                  <a:srgbClr val="FE5815"/>
                </a:solidFill>
                <a:latin typeface="Arial"/>
              </a:rPr>
              <a:t>Comprovada experiência</a:t>
            </a:r>
          </a:p>
        </p:txBody>
      </p:sp>
      <p:sp>
        <p:nvSpPr>
          <p:cNvPr id="12" name="TextBox 11">
            <a:extLst>
              <a:ext uri="{FF2B5EF4-FFF2-40B4-BE49-F238E27FC236}">
                <a16:creationId xmlns:a16="http://schemas.microsoft.com/office/drawing/2014/main" id="{FD71E8DD-1009-281C-01B5-A0F85FE1A90E}"/>
              </a:ext>
            </a:extLst>
          </p:cNvPr>
          <p:cNvSpPr txBox="1"/>
          <p:nvPr/>
        </p:nvSpPr>
        <p:spPr>
          <a:xfrm>
            <a:off x="1176576" y="1427935"/>
            <a:ext cx="2364783" cy="338554"/>
          </a:xfrm>
          <a:prstGeom prst="rect">
            <a:avLst/>
          </a:prstGeom>
          <a:noFill/>
        </p:spPr>
        <p:txBody>
          <a:bodyPr wrap="square">
            <a:spAutoFit/>
          </a:bodyPr>
          <a:lstStyle/>
          <a:p>
            <a:pPr>
              <a:spcAft>
                <a:spcPts val="600"/>
              </a:spcAft>
            </a:pPr>
            <a:r>
              <a:rPr lang="pt-BR" sz="1600" b="1" dirty="0">
                <a:latin typeface="Arial"/>
              </a:rPr>
              <a:t>Abordagem </a:t>
            </a:r>
            <a:r>
              <a:rPr lang="pt-BR" sz="1600" b="1" i="1" dirty="0">
                <a:latin typeface="Arial"/>
              </a:rPr>
              <a:t>Net-Zero</a:t>
            </a:r>
            <a:endParaRPr lang="pt-BR" sz="1600" b="1" i="1" dirty="0">
              <a:solidFill>
                <a:srgbClr val="FE5815"/>
              </a:solidFill>
              <a:latin typeface="Arial"/>
            </a:endParaRPr>
          </a:p>
        </p:txBody>
      </p:sp>
      <p:sp>
        <p:nvSpPr>
          <p:cNvPr id="14" name="TextBox 13">
            <a:extLst>
              <a:ext uri="{FF2B5EF4-FFF2-40B4-BE49-F238E27FC236}">
                <a16:creationId xmlns:a16="http://schemas.microsoft.com/office/drawing/2014/main" id="{C9470681-7266-DB0A-AB00-988A2766D33A}"/>
              </a:ext>
            </a:extLst>
          </p:cNvPr>
          <p:cNvSpPr txBox="1"/>
          <p:nvPr/>
        </p:nvSpPr>
        <p:spPr>
          <a:xfrm>
            <a:off x="659130" y="2573908"/>
            <a:ext cx="3254891" cy="1415772"/>
          </a:xfrm>
          <a:prstGeom prst="rect">
            <a:avLst/>
          </a:prstGeom>
          <a:noFill/>
        </p:spPr>
        <p:txBody>
          <a:bodyPr wrap="square">
            <a:spAutoFit/>
          </a:bodyPr>
          <a:lstStyle/>
          <a:p>
            <a:pPr marL="171450" indent="-171450">
              <a:spcAft>
                <a:spcPts val="1200"/>
              </a:spcAft>
              <a:buFont typeface="Arial" panose="020B0604020202020204" pitchFamily="34" charset="0"/>
              <a:buChar char="•"/>
            </a:pPr>
            <a:r>
              <a:rPr lang="pt-BR" sz="1100" dirty="0"/>
              <a:t>Sistema Preditivo de Assistência ao Operador (OAPS) para operações flexíveis;</a:t>
            </a:r>
          </a:p>
          <a:p>
            <a:pPr marL="171450" indent="-171450">
              <a:spcAft>
                <a:spcPts val="1200"/>
              </a:spcAft>
              <a:buFont typeface="Arial" panose="020B0604020202020204" pitchFamily="34" charset="0"/>
              <a:buChar char="•"/>
            </a:pPr>
            <a:r>
              <a:rPr lang="pt-BR" sz="1100" dirty="0"/>
              <a:t>Soluções de otimização de vida útil e pegada do carbono;</a:t>
            </a:r>
          </a:p>
          <a:p>
            <a:pPr marL="171450" indent="-171450">
              <a:spcAft>
                <a:spcPts val="1200"/>
              </a:spcAft>
              <a:buFont typeface="Arial" panose="020B0604020202020204" pitchFamily="34" charset="0"/>
              <a:buChar char="•"/>
            </a:pPr>
            <a:r>
              <a:rPr lang="pt-BR" sz="1100" dirty="0"/>
              <a:t>Gerenciamento de obsolescência com soluções de redução de CO2; etc.</a:t>
            </a:r>
          </a:p>
        </p:txBody>
      </p:sp>
      <p:sp>
        <p:nvSpPr>
          <p:cNvPr id="15" name="Rectangle: Rounded Corners 14">
            <a:extLst>
              <a:ext uri="{FF2B5EF4-FFF2-40B4-BE49-F238E27FC236}">
                <a16:creationId xmlns:a16="http://schemas.microsoft.com/office/drawing/2014/main" id="{B1DB3CA1-CE05-C75E-C29F-A5E07066F6BF}"/>
              </a:ext>
            </a:extLst>
          </p:cNvPr>
          <p:cNvSpPr/>
          <p:nvPr/>
        </p:nvSpPr>
        <p:spPr>
          <a:xfrm>
            <a:off x="659130" y="2554614"/>
            <a:ext cx="3254890" cy="1442471"/>
          </a:xfrm>
          <a:prstGeom prst="round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Slide Number Placeholder 15">
            <a:extLst>
              <a:ext uri="{FF2B5EF4-FFF2-40B4-BE49-F238E27FC236}">
                <a16:creationId xmlns:a16="http://schemas.microsoft.com/office/drawing/2014/main" id="{AF574DF2-F359-3580-181A-6F552BD7BEB8}"/>
              </a:ext>
            </a:extLst>
          </p:cNvPr>
          <p:cNvSpPr>
            <a:spLocks noGrp="1"/>
          </p:cNvSpPr>
          <p:nvPr>
            <p:ph type="sldNum" sz="quarter" idx="12"/>
          </p:nvPr>
        </p:nvSpPr>
        <p:spPr/>
        <p:txBody>
          <a:bodyPr/>
          <a:lstStyle/>
          <a:p>
            <a:fld id="{A014B4A8-9E50-4F50-BEFA-76F68FFEF320}" type="slidenum">
              <a:rPr lang="pt-BR" smtClean="0"/>
              <a:pPr/>
              <a:t>10</a:t>
            </a:fld>
            <a:endParaRPr lang="pt-BR"/>
          </a:p>
        </p:txBody>
      </p:sp>
      <p:pic>
        <p:nvPicPr>
          <p:cNvPr id="18" name="Imagem 5">
            <a:extLst>
              <a:ext uri="{FF2B5EF4-FFF2-40B4-BE49-F238E27FC236}">
                <a16:creationId xmlns:a16="http://schemas.microsoft.com/office/drawing/2014/main" id="{1BEFC0E0-A784-AF67-D44C-F0D400B956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5412" y="11034"/>
            <a:ext cx="1828800" cy="561975"/>
          </a:xfrm>
          <a:prstGeom prst="rect">
            <a:avLst/>
          </a:prstGeom>
          <a:noFill/>
          <a:ln>
            <a:noFill/>
          </a:ln>
        </p:spPr>
      </p:pic>
    </p:spTree>
    <p:extLst>
      <p:ext uri="{BB962C8B-B14F-4D97-AF65-F5344CB8AC3E}">
        <p14:creationId xmlns:p14="http://schemas.microsoft.com/office/powerpoint/2010/main" val="397785852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49FBCCB-CC98-FA0E-4831-B133B3B53EC1}"/>
              </a:ext>
            </a:extLst>
          </p:cNvPr>
          <p:cNvSpPr/>
          <p:nvPr/>
        </p:nvSpPr>
        <p:spPr>
          <a:xfrm>
            <a:off x="432726" y="1258406"/>
            <a:ext cx="3737662" cy="2936231"/>
          </a:xfrm>
          <a:prstGeom prst="roundRect">
            <a:avLst>
              <a:gd name="adj" fmla="val 5517"/>
            </a:avLst>
          </a:prstGeom>
          <a:solidFill>
            <a:schemeClr val="tx1">
              <a:lumMod val="20000"/>
              <a:lumOff val="8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itle 2">
            <a:extLst>
              <a:ext uri="{FF2B5EF4-FFF2-40B4-BE49-F238E27FC236}">
                <a16:creationId xmlns:a16="http://schemas.microsoft.com/office/drawing/2014/main" id="{9601DF3D-A294-434C-D57E-B6D0D101CB0E}"/>
              </a:ext>
            </a:extLst>
          </p:cNvPr>
          <p:cNvSpPr>
            <a:spLocks noGrp="1"/>
          </p:cNvSpPr>
          <p:nvPr>
            <p:ph type="title"/>
          </p:nvPr>
        </p:nvSpPr>
        <p:spPr>
          <a:xfrm>
            <a:off x="628650" y="273845"/>
            <a:ext cx="7886700" cy="581698"/>
          </a:xfrm>
        </p:spPr>
        <p:txBody>
          <a:bodyPr/>
          <a:lstStyle/>
          <a:p>
            <a:pPr marL="0" marR="0" lvl="0" indent="0" algn="l" defTabSz="342040" rtl="0" eaLnBrk="1" fontAlgn="auto" latinLnBrk="0" hangingPunct="1">
              <a:lnSpc>
                <a:spcPct val="90000"/>
              </a:lnSpc>
              <a:spcBef>
                <a:spcPts val="748"/>
              </a:spcBef>
              <a:spcAft>
                <a:spcPts val="0"/>
              </a:spcAft>
              <a:buClrTx/>
              <a:buSzTx/>
              <a:buFont typeface="Arial" panose="020B0604020202020204" pitchFamily="34" charset="0"/>
              <a:buNone/>
              <a:tabLst/>
              <a:defRPr/>
            </a:pPr>
            <a:r>
              <a:rPr lang="pt-BR" dirty="0"/>
              <a:t>Contribuições em Energia: Hidrogênio</a:t>
            </a:r>
            <a:br>
              <a:rPr lang="pt-BR" dirty="0"/>
            </a:br>
            <a:r>
              <a:rPr lang="pt-BR" sz="1800" dirty="0">
                <a:solidFill>
                  <a:srgbClr val="FE5815"/>
                </a:solidFill>
                <a:latin typeface="Arial"/>
                <a:cs typeface="+mn-cs"/>
              </a:rPr>
              <a:t>Energia Nuclear na Produção de H2</a:t>
            </a:r>
          </a:p>
        </p:txBody>
      </p:sp>
      <p:pic>
        <p:nvPicPr>
          <p:cNvPr id="4" name="Picture 3">
            <a:extLst>
              <a:ext uri="{FF2B5EF4-FFF2-40B4-BE49-F238E27FC236}">
                <a16:creationId xmlns:a16="http://schemas.microsoft.com/office/drawing/2014/main" id="{1EE01C1F-50D5-7B5C-D757-EB2B083DC83E}"/>
              </a:ext>
            </a:extLst>
          </p:cNvPr>
          <p:cNvPicPr>
            <a:picLocks noChangeAspect="1"/>
          </p:cNvPicPr>
          <p:nvPr/>
        </p:nvPicPr>
        <p:blipFill>
          <a:blip r:embed="rId3"/>
          <a:stretch>
            <a:fillRect/>
          </a:stretch>
        </p:blipFill>
        <p:spPr>
          <a:xfrm>
            <a:off x="7020272" y="189589"/>
            <a:ext cx="1707370" cy="577996"/>
          </a:xfrm>
          <a:prstGeom prst="rect">
            <a:avLst/>
          </a:prstGeom>
        </p:spPr>
      </p:pic>
      <p:sp>
        <p:nvSpPr>
          <p:cNvPr id="7" name="TextBox 6">
            <a:extLst>
              <a:ext uri="{FF2B5EF4-FFF2-40B4-BE49-F238E27FC236}">
                <a16:creationId xmlns:a16="http://schemas.microsoft.com/office/drawing/2014/main" id="{A511385C-E12C-A853-980D-51BA4DEDBB70}"/>
              </a:ext>
            </a:extLst>
          </p:cNvPr>
          <p:cNvSpPr txBox="1"/>
          <p:nvPr/>
        </p:nvSpPr>
        <p:spPr>
          <a:xfrm>
            <a:off x="4428512" y="1269648"/>
            <a:ext cx="4244515" cy="2739211"/>
          </a:xfrm>
          <a:prstGeom prst="rect">
            <a:avLst/>
          </a:prstGeom>
          <a:noFill/>
        </p:spPr>
        <p:txBody>
          <a:bodyPr wrap="square">
            <a:spAutoFit/>
          </a:bodyPr>
          <a:lstStyle/>
          <a:p>
            <a:pPr algn="just">
              <a:spcAft>
                <a:spcPts val="1200"/>
              </a:spcAft>
            </a:pPr>
            <a:r>
              <a:rPr lang="pt-BR" sz="1400" b="1" dirty="0">
                <a:solidFill>
                  <a:srgbClr val="FE5815"/>
                </a:solidFill>
                <a:latin typeface="Arial"/>
              </a:rPr>
              <a:t>Produção de Hidrogênio de Baixo Carbono</a:t>
            </a:r>
            <a:endParaRPr lang="pt-BR" sz="1400" dirty="0">
              <a:latin typeface="Arial"/>
            </a:endParaRPr>
          </a:p>
          <a:p>
            <a:pPr algn="just">
              <a:spcAft>
                <a:spcPts val="1200"/>
              </a:spcAft>
            </a:pPr>
            <a:r>
              <a:rPr lang="pt-BR" sz="1400" dirty="0">
                <a:latin typeface="Arial"/>
              </a:rPr>
              <a:t>Contribuições para a descarbonização:</a:t>
            </a:r>
          </a:p>
          <a:p>
            <a:pPr marL="285750" indent="-285750" algn="just">
              <a:spcAft>
                <a:spcPts val="1200"/>
              </a:spcAft>
              <a:buFont typeface="Wingdings" panose="05000000000000000000" pitchFamily="2" charset="2"/>
              <a:buChar char="§"/>
            </a:pPr>
            <a:r>
              <a:rPr lang="pt-BR" sz="1400" dirty="0">
                <a:latin typeface="Arial"/>
              </a:rPr>
              <a:t>Geração de energia limpa.</a:t>
            </a:r>
          </a:p>
          <a:p>
            <a:pPr marL="285750" indent="-285750" algn="just">
              <a:spcAft>
                <a:spcPts val="1200"/>
              </a:spcAft>
              <a:buFont typeface="Wingdings" panose="05000000000000000000" pitchFamily="2" charset="2"/>
              <a:buChar char="§"/>
            </a:pPr>
            <a:r>
              <a:rPr lang="pt-BR" sz="1400" dirty="0">
                <a:latin typeface="Arial"/>
              </a:rPr>
              <a:t>Combustível industrial.</a:t>
            </a:r>
          </a:p>
          <a:p>
            <a:pPr marL="285750" indent="-285750" algn="just">
              <a:spcAft>
                <a:spcPts val="1200"/>
              </a:spcAft>
              <a:buFont typeface="Wingdings" panose="05000000000000000000" pitchFamily="2" charset="2"/>
              <a:buChar char="§"/>
            </a:pPr>
            <a:r>
              <a:rPr lang="pt-BR" sz="1400" dirty="0">
                <a:latin typeface="Arial"/>
              </a:rPr>
              <a:t>Matéria prima para processos em refinarias e siderurgia.</a:t>
            </a:r>
          </a:p>
          <a:p>
            <a:pPr marL="285750" indent="-285750" algn="just">
              <a:spcAft>
                <a:spcPts val="1200"/>
              </a:spcAft>
              <a:buFont typeface="Wingdings" panose="05000000000000000000" pitchFamily="2" charset="2"/>
              <a:buChar char="§"/>
            </a:pPr>
            <a:r>
              <a:rPr lang="pt-BR" sz="1400" dirty="0">
                <a:latin typeface="Arial"/>
              </a:rPr>
              <a:t>Combustível para aquecimento predial.</a:t>
            </a:r>
          </a:p>
          <a:p>
            <a:pPr marL="285750" indent="-285750" algn="just">
              <a:spcAft>
                <a:spcPts val="1200"/>
              </a:spcAft>
              <a:buFont typeface="Wingdings" panose="05000000000000000000" pitchFamily="2" charset="2"/>
              <a:buChar char="§"/>
            </a:pPr>
            <a:r>
              <a:rPr lang="pt-BR" sz="1400" dirty="0">
                <a:latin typeface="Arial"/>
              </a:rPr>
              <a:t>Combustível para o transporte em geral.</a:t>
            </a:r>
            <a:endParaRPr lang="pt-BR" sz="1400" dirty="0"/>
          </a:p>
        </p:txBody>
      </p:sp>
      <p:grpSp>
        <p:nvGrpSpPr>
          <p:cNvPr id="9" name="Group 8">
            <a:extLst>
              <a:ext uri="{FF2B5EF4-FFF2-40B4-BE49-F238E27FC236}">
                <a16:creationId xmlns:a16="http://schemas.microsoft.com/office/drawing/2014/main" id="{AD6A1951-F396-95F5-4750-5439EF9756C7}"/>
              </a:ext>
            </a:extLst>
          </p:cNvPr>
          <p:cNvGrpSpPr/>
          <p:nvPr/>
        </p:nvGrpSpPr>
        <p:grpSpPr>
          <a:xfrm>
            <a:off x="467545" y="1406808"/>
            <a:ext cx="3672407" cy="3030876"/>
            <a:chOff x="755576" y="1406808"/>
            <a:chExt cx="3672407" cy="3030876"/>
          </a:xfrm>
        </p:grpSpPr>
        <p:pic>
          <p:nvPicPr>
            <p:cNvPr id="6" name="Picture 5">
              <a:extLst>
                <a:ext uri="{FF2B5EF4-FFF2-40B4-BE49-F238E27FC236}">
                  <a16:creationId xmlns:a16="http://schemas.microsoft.com/office/drawing/2014/main" id="{BBFB3E6D-6E5F-EE3F-F3E7-809059A57749}"/>
                </a:ext>
              </a:extLst>
            </p:cNvPr>
            <p:cNvPicPr>
              <a:picLocks noChangeAspect="1"/>
            </p:cNvPicPr>
            <p:nvPr/>
          </p:nvPicPr>
          <p:blipFill>
            <a:blip r:embed="rId4"/>
            <a:stretch>
              <a:fillRect/>
            </a:stretch>
          </p:blipFill>
          <p:spPr>
            <a:xfrm>
              <a:off x="827584" y="1406808"/>
              <a:ext cx="3460340" cy="2639428"/>
            </a:xfrm>
            <a:prstGeom prst="rect">
              <a:avLst/>
            </a:prstGeom>
          </p:spPr>
        </p:pic>
        <p:sp>
          <p:nvSpPr>
            <p:cNvPr id="8" name="Textfeld 21">
              <a:extLst>
                <a:ext uri="{FF2B5EF4-FFF2-40B4-BE49-F238E27FC236}">
                  <a16:creationId xmlns:a16="http://schemas.microsoft.com/office/drawing/2014/main" id="{2E7E8B2B-A15C-D4F5-7B13-0715A623B713}"/>
                </a:ext>
              </a:extLst>
            </p:cNvPr>
            <p:cNvSpPr txBox="1"/>
            <p:nvPr/>
          </p:nvSpPr>
          <p:spPr>
            <a:xfrm>
              <a:off x="755576" y="4176074"/>
              <a:ext cx="3672407" cy="261610"/>
            </a:xfrm>
            <a:prstGeom prst="rect">
              <a:avLst/>
            </a:prstGeom>
            <a:noFill/>
          </p:spPr>
          <p:txBody>
            <a:bodyPr wrap="square" rtlCol="0">
              <a:spAutoFit/>
            </a:bodyPr>
            <a:lstStyle/>
            <a:p>
              <a:r>
                <a:rPr lang="pt-BR" sz="1100" b="1" i="0" u="none" strike="noStrike" baseline="0" dirty="0">
                  <a:solidFill>
                    <a:srgbClr val="000000"/>
                  </a:solidFill>
                  <a:latin typeface="+mj-lt"/>
                </a:rPr>
                <a:t>Eletrolizadores </a:t>
              </a:r>
              <a:r>
                <a:rPr lang="pt-BR" sz="1100" b="1" dirty="0">
                  <a:solidFill>
                    <a:srgbClr val="000000"/>
                  </a:solidFill>
                  <a:latin typeface="+mj-lt"/>
                </a:rPr>
                <a:t>na usina de </a:t>
              </a:r>
              <a:r>
                <a:rPr lang="pt-BR" sz="1100" b="1" i="0" u="none" strike="noStrike" baseline="0" dirty="0">
                  <a:solidFill>
                    <a:srgbClr val="000000"/>
                  </a:solidFill>
                  <a:latin typeface="+mj-lt"/>
                </a:rPr>
                <a:t>Kursk, Elliron, Russia.</a:t>
              </a:r>
            </a:p>
          </p:txBody>
        </p:sp>
      </p:grpSp>
      <p:sp>
        <p:nvSpPr>
          <p:cNvPr id="2" name="Slide Number Placeholder 1">
            <a:extLst>
              <a:ext uri="{FF2B5EF4-FFF2-40B4-BE49-F238E27FC236}">
                <a16:creationId xmlns:a16="http://schemas.microsoft.com/office/drawing/2014/main" id="{AE4D4023-A323-3223-1020-1583E1B7D487}"/>
              </a:ext>
            </a:extLst>
          </p:cNvPr>
          <p:cNvSpPr>
            <a:spLocks noGrp="1"/>
          </p:cNvSpPr>
          <p:nvPr>
            <p:ph type="sldNum" sz="quarter" idx="12"/>
          </p:nvPr>
        </p:nvSpPr>
        <p:spPr/>
        <p:txBody>
          <a:bodyPr/>
          <a:lstStyle/>
          <a:p>
            <a:fld id="{A014B4A8-9E50-4F50-BEFA-76F68FFEF320}" type="slidenum">
              <a:rPr lang="pt-BR" smtClean="0"/>
              <a:pPr/>
              <a:t>11</a:t>
            </a:fld>
            <a:endParaRPr lang="pt-BR"/>
          </a:p>
        </p:txBody>
      </p:sp>
    </p:spTree>
    <p:extLst>
      <p:ext uri="{BB962C8B-B14F-4D97-AF65-F5344CB8AC3E}">
        <p14:creationId xmlns:p14="http://schemas.microsoft.com/office/powerpoint/2010/main" val="43283542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5">
            <a:extLst>
              <a:ext uri="{FF2B5EF4-FFF2-40B4-BE49-F238E27FC236}">
                <a16:creationId xmlns:a16="http://schemas.microsoft.com/office/drawing/2014/main" id="{6B0FCB1E-C72D-91F1-2FAF-60CE372949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2">
            <a:extLst>
              <a:ext uri="{FF2B5EF4-FFF2-40B4-BE49-F238E27FC236}">
                <a16:creationId xmlns:a16="http://schemas.microsoft.com/office/drawing/2014/main" id="{9601DF3D-A294-434C-D57E-B6D0D101CB0E}"/>
              </a:ext>
            </a:extLst>
          </p:cNvPr>
          <p:cNvSpPr>
            <a:spLocks noGrp="1"/>
          </p:cNvSpPr>
          <p:nvPr>
            <p:ph type="title"/>
          </p:nvPr>
        </p:nvSpPr>
        <p:spPr>
          <a:xfrm>
            <a:off x="628650" y="273845"/>
            <a:ext cx="7886700" cy="581698"/>
          </a:xfrm>
        </p:spPr>
        <p:txBody>
          <a:bodyPr/>
          <a:lstStyle/>
          <a:p>
            <a:pPr marL="0" marR="0" lvl="0" indent="0" algn="l" defTabSz="342040" rtl="0" eaLnBrk="1" fontAlgn="auto" latinLnBrk="0" hangingPunct="1">
              <a:lnSpc>
                <a:spcPct val="90000"/>
              </a:lnSpc>
              <a:spcBef>
                <a:spcPts val="748"/>
              </a:spcBef>
              <a:spcAft>
                <a:spcPts val="0"/>
              </a:spcAft>
              <a:buClrTx/>
              <a:buSzTx/>
              <a:buFont typeface="Arial" panose="020B0604020202020204" pitchFamily="34" charset="0"/>
              <a:buNone/>
              <a:tabLst/>
              <a:defRPr/>
            </a:pPr>
            <a:r>
              <a:rPr lang="pt-BR" dirty="0"/>
              <a:t>Contribuições na Saúde</a:t>
            </a:r>
            <a:br>
              <a:rPr lang="pt-BR" dirty="0"/>
            </a:br>
            <a:r>
              <a:rPr lang="pt-BR" sz="1800" dirty="0">
                <a:solidFill>
                  <a:srgbClr val="FE5815"/>
                </a:solidFill>
                <a:latin typeface="Arial"/>
                <a:cs typeface="+mn-cs"/>
              </a:rPr>
              <a:t>Energia Nuclear na Produção de Lu-177</a:t>
            </a:r>
          </a:p>
        </p:txBody>
      </p:sp>
      <p:sp>
        <p:nvSpPr>
          <p:cNvPr id="13" name="Slide Number Placeholder 12">
            <a:extLst>
              <a:ext uri="{FF2B5EF4-FFF2-40B4-BE49-F238E27FC236}">
                <a16:creationId xmlns:a16="http://schemas.microsoft.com/office/drawing/2014/main" id="{780F782D-5127-A8D9-5112-5770107F5FA9}"/>
              </a:ext>
            </a:extLst>
          </p:cNvPr>
          <p:cNvSpPr>
            <a:spLocks noGrp="1"/>
          </p:cNvSpPr>
          <p:nvPr>
            <p:ph type="sldNum" sz="quarter" idx="12"/>
          </p:nvPr>
        </p:nvSpPr>
        <p:spPr/>
        <p:txBody>
          <a:bodyPr/>
          <a:lstStyle/>
          <a:p>
            <a:fld id="{A014B4A8-9E50-4F50-BEFA-76F68FFEF320}" type="slidenum">
              <a:rPr lang="pt-BR" smtClean="0"/>
              <a:pPr/>
              <a:t>12</a:t>
            </a:fld>
            <a:endParaRPr lang="pt-BR"/>
          </a:p>
        </p:txBody>
      </p:sp>
      <p:pic>
        <p:nvPicPr>
          <p:cNvPr id="2" name="Image 13">
            <a:extLst>
              <a:ext uri="{FF2B5EF4-FFF2-40B4-BE49-F238E27FC236}">
                <a16:creationId xmlns:a16="http://schemas.microsoft.com/office/drawing/2014/main" id="{AEEA0DED-0F77-65C3-D107-F61354543D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1642" y="-10355"/>
            <a:ext cx="1751848" cy="678136"/>
          </a:xfrm>
          <a:prstGeom prst="rect">
            <a:avLst/>
          </a:prstGeom>
        </p:spPr>
      </p:pic>
      <p:sp>
        <p:nvSpPr>
          <p:cNvPr id="5" name="Rectangle: Rounded Corners 4">
            <a:extLst>
              <a:ext uri="{FF2B5EF4-FFF2-40B4-BE49-F238E27FC236}">
                <a16:creationId xmlns:a16="http://schemas.microsoft.com/office/drawing/2014/main" id="{CBC5C646-4DFC-FF75-424D-81A333F1DD3B}"/>
              </a:ext>
            </a:extLst>
          </p:cNvPr>
          <p:cNvSpPr/>
          <p:nvPr/>
        </p:nvSpPr>
        <p:spPr>
          <a:xfrm>
            <a:off x="458045" y="1201396"/>
            <a:ext cx="4310929" cy="3386578"/>
          </a:xfrm>
          <a:prstGeom prst="roundRect">
            <a:avLst>
              <a:gd name="adj" fmla="val 5517"/>
            </a:avLst>
          </a:prstGeom>
          <a:solidFill>
            <a:schemeClr val="tx1">
              <a:lumMod val="20000"/>
              <a:lumOff val="8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Textfeld 173">
            <a:extLst>
              <a:ext uri="{FF2B5EF4-FFF2-40B4-BE49-F238E27FC236}">
                <a16:creationId xmlns:a16="http://schemas.microsoft.com/office/drawing/2014/main" id="{3BA965A2-21A7-4375-DDB5-4557C87A4CB8}"/>
              </a:ext>
            </a:extLst>
          </p:cNvPr>
          <p:cNvSpPr txBox="1"/>
          <p:nvPr/>
        </p:nvSpPr>
        <p:spPr>
          <a:xfrm>
            <a:off x="1947118" y="2370445"/>
            <a:ext cx="2821856" cy="461665"/>
          </a:xfrm>
          <a:prstGeom prst="rect">
            <a:avLst/>
          </a:prstGeom>
          <a:noFill/>
        </p:spPr>
        <p:txBody>
          <a:bodyPr wrap="square" rtlCol="0">
            <a:spAutoFit/>
          </a:bodyPr>
          <a:lstStyle/>
          <a:p>
            <a:pPr marL="180975" indent="-180975">
              <a:buFont typeface="Wingdings" panose="05000000000000000000" pitchFamily="2" charset="2"/>
              <a:buChar char="Ø"/>
            </a:pPr>
            <a:r>
              <a:rPr lang="pt-BR" sz="1200" b="1" dirty="0">
                <a:latin typeface="+mj-lt"/>
                <a:cs typeface="EDF 2020" panose="020B0503020203020204" pitchFamily="34" charset="0"/>
              </a:rPr>
              <a:t>Alvos irradiados no núcleo.</a:t>
            </a:r>
          </a:p>
          <a:p>
            <a:pPr marL="180975" indent="-180975">
              <a:buFont typeface="Wingdings" panose="05000000000000000000" pitchFamily="2" charset="2"/>
              <a:buChar char="Ø"/>
            </a:pPr>
            <a:r>
              <a:rPr lang="pt-BR" sz="1200" b="1" dirty="0">
                <a:latin typeface="+mj-lt"/>
                <a:cs typeface="EDF 2020" panose="020B0503020203020204" pitchFamily="34" charset="0"/>
              </a:rPr>
              <a:t>Ampolas de quartzo de 8x45 mm.</a:t>
            </a:r>
          </a:p>
        </p:txBody>
      </p:sp>
      <p:sp>
        <p:nvSpPr>
          <p:cNvPr id="19" name="Espace réservé du texte 4">
            <a:extLst>
              <a:ext uri="{FF2B5EF4-FFF2-40B4-BE49-F238E27FC236}">
                <a16:creationId xmlns:a16="http://schemas.microsoft.com/office/drawing/2014/main" id="{8F4BFBD0-88EF-8555-857D-40BECF58A8C9}"/>
              </a:ext>
            </a:extLst>
          </p:cNvPr>
          <p:cNvSpPr txBox="1">
            <a:spLocks/>
          </p:cNvSpPr>
          <p:nvPr/>
        </p:nvSpPr>
        <p:spPr>
          <a:xfrm>
            <a:off x="545084" y="2042530"/>
            <a:ext cx="2078681" cy="276999"/>
          </a:xfrm>
          <a:prstGeom prst="rect">
            <a:avLst/>
          </a:prstGeom>
          <a:noFill/>
        </p:spPr>
        <p:txBody>
          <a:bodyPr vert="horz" wrap="square" lIns="91440" tIns="45720" rIns="91440" bIns="45720" rtlCol="0">
            <a:spAutoFit/>
          </a:bodyPr>
          <a:lstStyle>
            <a:lvl1pPr marL="0" indent="0" algn="l" defTabSz="342123" rtl="0" eaLnBrk="1" latinLnBrk="0" hangingPunct="1">
              <a:lnSpc>
                <a:spcPct val="100000"/>
              </a:lnSpc>
              <a:spcBef>
                <a:spcPts val="0"/>
              </a:spcBef>
              <a:spcAft>
                <a:spcPts val="600"/>
              </a:spcAft>
              <a:buClr>
                <a:schemeClr val="accent2"/>
              </a:buClr>
              <a:buSzPct val="125000"/>
              <a:buFont typeface="Arial" panose="020B0604020202020204" pitchFamily="34" charset="0"/>
              <a:buNone/>
              <a:defRPr kumimoji="0" lang="fr-FR" sz="1600" b="1" i="0" u="none" strike="noStrike" kern="1200" cap="none" spc="0" normalizeH="0" baseline="0" noProof="0" smtClean="0">
                <a:ln>
                  <a:noFill/>
                </a:ln>
                <a:solidFill>
                  <a:srgbClr val="09357A"/>
                </a:solidFill>
                <a:effectLst/>
                <a:uLnTx/>
                <a:uFillTx/>
                <a:latin typeface="Arial" panose="020B0604020202020204" pitchFamily="34" charset="0"/>
                <a:ea typeface="+mn-ea"/>
                <a:cs typeface="Arial" panose="020B0604020202020204" pitchFamily="34" charset="0"/>
              </a:defRPr>
            </a:lvl1pPr>
            <a:lvl2pPr marL="360000" indent="-180000" algn="l" defTabSz="684314" rtl="0" eaLnBrk="1" latinLnBrk="0" hangingPunct="1">
              <a:lnSpc>
                <a:spcPct val="100000"/>
              </a:lnSpc>
              <a:spcBef>
                <a:spcPts val="0"/>
              </a:spcBef>
              <a:spcAft>
                <a:spcPts val="600"/>
              </a:spcAft>
              <a:buClr>
                <a:schemeClr val="accent2"/>
              </a:buClr>
              <a:buSzPct val="125000"/>
              <a:buFont typeface="Arial" panose="020B0604020202020204" pitchFamily="34" charset="0"/>
              <a:buChar char="•"/>
              <a:defRPr kumimoji="0" lang="fr-FR" sz="1800" b="0" i="0" u="none" strike="noStrike" kern="1200" cap="none" spc="0" normalizeH="0" baseline="0" noProof="0" smtClean="0">
                <a:ln>
                  <a:noFill/>
                </a:ln>
                <a:solidFill>
                  <a:schemeClr val="tx1"/>
                </a:solidFill>
                <a:effectLst/>
                <a:uLnTx/>
                <a:uFillTx/>
                <a:latin typeface="+mn-lt"/>
                <a:ea typeface="+mn-ea"/>
                <a:cs typeface="+mn-cs"/>
              </a:defRPr>
            </a:lvl2pPr>
            <a:lvl3pPr marL="540000" indent="-180000" algn="l" defTabSz="684314" rtl="0" eaLnBrk="1" latinLnBrk="0" hangingPunct="1">
              <a:lnSpc>
                <a:spcPct val="100000"/>
              </a:lnSpc>
              <a:spcBef>
                <a:spcPts val="0"/>
              </a:spcBef>
              <a:spcAft>
                <a:spcPts val="600"/>
              </a:spcAft>
              <a:buClr>
                <a:schemeClr val="accent1"/>
              </a:buClr>
              <a:buSzPct val="125000"/>
              <a:buFont typeface="Arial" panose="020B0604020202020204" pitchFamily="34" charset="0"/>
              <a:buChar char="•"/>
              <a:defRPr kumimoji="0" lang="fr-FR" sz="1800" b="0" i="0" u="none" strike="noStrike" kern="1200" cap="none" spc="0" normalizeH="0" baseline="0" noProof="0" smtClean="0">
                <a:ln>
                  <a:noFill/>
                </a:ln>
                <a:solidFill>
                  <a:schemeClr val="tx1"/>
                </a:solidFill>
                <a:effectLst/>
                <a:uLnTx/>
                <a:uFillTx/>
                <a:latin typeface="+mn-lt"/>
                <a:ea typeface="+mn-ea"/>
                <a:cs typeface="+mn-cs"/>
              </a:defRPr>
            </a:lvl3pPr>
            <a:lvl4pPr marL="900000" indent="-180000" algn="l" defTabSz="684314" rtl="0" eaLnBrk="1" latinLnBrk="0" hangingPunct="1">
              <a:lnSpc>
                <a:spcPct val="100000"/>
              </a:lnSpc>
              <a:spcBef>
                <a:spcPts val="0"/>
              </a:spcBef>
              <a:spcAft>
                <a:spcPts val="600"/>
              </a:spcAft>
              <a:buClrTx/>
              <a:buSzPct val="125000"/>
              <a:buFont typeface="Arial" panose="020B0604020202020204" pitchFamily="34" charset="0"/>
              <a:buChar char="•"/>
              <a:defRPr kumimoji="0" lang="fr-FR" sz="1800" b="0" i="0" u="none" strike="noStrike" kern="1200" cap="none" spc="0" normalizeH="0" baseline="0" noProof="0" smtClean="0">
                <a:ln>
                  <a:noFill/>
                </a:ln>
                <a:solidFill>
                  <a:schemeClr val="tx1"/>
                </a:solidFill>
                <a:effectLst/>
                <a:uLnTx/>
                <a:uFillTx/>
                <a:latin typeface="+mn-lt"/>
                <a:ea typeface="+mn-ea"/>
                <a:cs typeface="+mn-cs"/>
              </a:defRPr>
            </a:lvl4pPr>
            <a:lvl5pPr marL="1080000" indent="-180000" algn="l" defTabSz="684314" rtl="0" eaLnBrk="1" latinLnBrk="0" hangingPunct="1">
              <a:lnSpc>
                <a:spcPct val="100000"/>
              </a:lnSpc>
              <a:spcBef>
                <a:spcPts val="0"/>
              </a:spcBef>
              <a:spcAft>
                <a:spcPts val="600"/>
              </a:spcAft>
              <a:buClrTx/>
              <a:buSzPct val="125000"/>
              <a:buFont typeface="Arial" panose="020B0604020202020204" pitchFamily="34" charset="0"/>
              <a:buChar char="•"/>
              <a:defRPr kumimoji="0" lang="en-US" sz="1800" b="0" i="0" u="none" strike="noStrike" kern="1200" cap="none" spc="0" normalizeH="0" baseline="0" noProof="0">
                <a:ln>
                  <a:noFill/>
                </a:ln>
                <a:solidFill>
                  <a:schemeClr val="tx1"/>
                </a:solidFill>
                <a:effectLst/>
                <a:uLnTx/>
                <a:uFillTx/>
                <a:latin typeface="+mn-lt"/>
                <a:ea typeface="+mn-ea"/>
                <a:cs typeface="+mn-cs"/>
              </a:defRPr>
            </a:lvl5pPr>
            <a:lvl6pPr marL="1080000" indent="-180000" algn="l" defTabSz="684314" rtl="0" eaLnBrk="1" latinLnBrk="0" hangingPunct="1">
              <a:lnSpc>
                <a:spcPct val="90000"/>
              </a:lnSpc>
              <a:spcBef>
                <a:spcPts val="374"/>
              </a:spcBef>
              <a:buFont typeface="Arial" panose="020B0604020202020204" pitchFamily="34" charset="0"/>
              <a:buChar char="•"/>
              <a:defRPr sz="1100" kern="1200">
                <a:solidFill>
                  <a:schemeClr val="accent3"/>
                </a:solidFill>
                <a:latin typeface="+mn-lt"/>
                <a:ea typeface="+mn-ea"/>
                <a:cs typeface="+mn-cs"/>
              </a:defRPr>
            </a:lvl6pPr>
            <a:lvl7pPr marL="2224020" indent="-171079" algn="l" defTabSz="684314" rtl="0" eaLnBrk="1" latinLnBrk="0" hangingPunct="1">
              <a:lnSpc>
                <a:spcPct val="90000"/>
              </a:lnSpc>
              <a:spcBef>
                <a:spcPts val="374"/>
              </a:spcBef>
              <a:buFont typeface="Arial" panose="020B0604020202020204" pitchFamily="34" charset="0"/>
              <a:buChar char="•"/>
              <a:defRPr sz="1100" kern="1200">
                <a:solidFill>
                  <a:schemeClr val="accent3"/>
                </a:solidFill>
                <a:latin typeface="+mn-lt"/>
                <a:ea typeface="+mn-ea"/>
                <a:cs typeface="+mn-cs"/>
              </a:defRPr>
            </a:lvl7pPr>
            <a:lvl8pPr marL="2566177" indent="-171079" algn="l" defTabSz="684314"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8pPr>
            <a:lvl9pPr marL="2908335" indent="-171079" algn="l" defTabSz="684314"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9pPr>
          </a:lstStyle>
          <a:p>
            <a:pPr>
              <a:spcAft>
                <a:spcPts val="0"/>
              </a:spcAft>
            </a:pPr>
            <a:r>
              <a:rPr lang="pt-BR" sz="1200" dirty="0">
                <a:latin typeface="+mj-lt"/>
              </a:rPr>
              <a:t>Alvos no Reator CANDU</a:t>
            </a:r>
          </a:p>
        </p:txBody>
      </p:sp>
      <p:sp>
        <p:nvSpPr>
          <p:cNvPr id="20" name="Espace réservé du texte 4">
            <a:extLst>
              <a:ext uri="{FF2B5EF4-FFF2-40B4-BE49-F238E27FC236}">
                <a16:creationId xmlns:a16="http://schemas.microsoft.com/office/drawing/2014/main" id="{2A4F5195-C7CF-321A-006A-A7E6D62924CD}"/>
              </a:ext>
            </a:extLst>
          </p:cNvPr>
          <p:cNvSpPr txBox="1">
            <a:spLocks/>
          </p:cNvSpPr>
          <p:nvPr/>
        </p:nvSpPr>
        <p:spPr>
          <a:xfrm>
            <a:off x="547243" y="3241701"/>
            <a:ext cx="1430609" cy="276999"/>
          </a:xfrm>
          <a:prstGeom prst="rect">
            <a:avLst/>
          </a:prstGeom>
          <a:noFill/>
        </p:spPr>
        <p:txBody>
          <a:bodyPr vert="horz" wrap="square" lIns="91440" tIns="45720" rIns="91440" bIns="45720" rtlCol="0">
            <a:spAutoFit/>
          </a:bodyPr>
          <a:lstStyle>
            <a:lvl1pPr marL="0" indent="0" algn="l" defTabSz="342123" rtl="0" eaLnBrk="1" latinLnBrk="0" hangingPunct="1">
              <a:lnSpc>
                <a:spcPct val="100000"/>
              </a:lnSpc>
              <a:spcBef>
                <a:spcPts val="0"/>
              </a:spcBef>
              <a:spcAft>
                <a:spcPts val="600"/>
              </a:spcAft>
              <a:buClr>
                <a:schemeClr val="accent2"/>
              </a:buClr>
              <a:buSzPct val="125000"/>
              <a:buFont typeface="Arial" panose="020B0604020202020204" pitchFamily="34" charset="0"/>
              <a:buNone/>
              <a:defRPr kumimoji="0" lang="fr-FR" sz="1600" b="1" i="0" u="none" strike="noStrike" kern="1200" cap="none" spc="0" normalizeH="0" baseline="0" noProof="0" smtClean="0">
                <a:ln>
                  <a:noFill/>
                </a:ln>
                <a:solidFill>
                  <a:srgbClr val="09357A"/>
                </a:solidFill>
                <a:effectLst/>
                <a:uLnTx/>
                <a:uFillTx/>
                <a:latin typeface="Arial" panose="020B0604020202020204" pitchFamily="34" charset="0"/>
                <a:ea typeface="+mn-ea"/>
                <a:cs typeface="Arial" panose="020B0604020202020204" pitchFamily="34" charset="0"/>
              </a:defRPr>
            </a:lvl1pPr>
            <a:lvl2pPr marL="360000" indent="-180000" algn="l" defTabSz="684314" rtl="0" eaLnBrk="1" latinLnBrk="0" hangingPunct="1">
              <a:lnSpc>
                <a:spcPct val="100000"/>
              </a:lnSpc>
              <a:spcBef>
                <a:spcPts val="0"/>
              </a:spcBef>
              <a:spcAft>
                <a:spcPts val="600"/>
              </a:spcAft>
              <a:buClr>
                <a:schemeClr val="accent2"/>
              </a:buClr>
              <a:buSzPct val="125000"/>
              <a:buFont typeface="Arial" panose="020B0604020202020204" pitchFamily="34" charset="0"/>
              <a:buChar char="•"/>
              <a:defRPr kumimoji="0" lang="fr-FR" sz="1800" b="0" i="0" u="none" strike="noStrike" kern="1200" cap="none" spc="0" normalizeH="0" baseline="0" noProof="0" smtClean="0">
                <a:ln>
                  <a:noFill/>
                </a:ln>
                <a:solidFill>
                  <a:schemeClr val="tx1"/>
                </a:solidFill>
                <a:effectLst/>
                <a:uLnTx/>
                <a:uFillTx/>
                <a:latin typeface="+mn-lt"/>
                <a:ea typeface="+mn-ea"/>
                <a:cs typeface="+mn-cs"/>
              </a:defRPr>
            </a:lvl2pPr>
            <a:lvl3pPr marL="540000" indent="-180000" algn="l" defTabSz="684314" rtl="0" eaLnBrk="1" latinLnBrk="0" hangingPunct="1">
              <a:lnSpc>
                <a:spcPct val="100000"/>
              </a:lnSpc>
              <a:spcBef>
                <a:spcPts val="0"/>
              </a:spcBef>
              <a:spcAft>
                <a:spcPts val="600"/>
              </a:spcAft>
              <a:buClr>
                <a:schemeClr val="accent1"/>
              </a:buClr>
              <a:buSzPct val="125000"/>
              <a:buFont typeface="Arial" panose="020B0604020202020204" pitchFamily="34" charset="0"/>
              <a:buChar char="•"/>
              <a:defRPr kumimoji="0" lang="fr-FR" sz="1800" b="0" i="0" u="none" strike="noStrike" kern="1200" cap="none" spc="0" normalizeH="0" baseline="0" noProof="0" smtClean="0">
                <a:ln>
                  <a:noFill/>
                </a:ln>
                <a:solidFill>
                  <a:schemeClr val="tx1"/>
                </a:solidFill>
                <a:effectLst/>
                <a:uLnTx/>
                <a:uFillTx/>
                <a:latin typeface="+mn-lt"/>
                <a:ea typeface="+mn-ea"/>
                <a:cs typeface="+mn-cs"/>
              </a:defRPr>
            </a:lvl3pPr>
            <a:lvl4pPr marL="900000" indent="-180000" algn="l" defTabSz="684314" rtl="0" eaLnBrk="1" latinLnBrk="0" hangingPunct="1">
              <a:lnSpc>
                <a:spcPct val="100000"/>
              </a:lnSpc>
              <a:spcBef>
                <a:spcPts val="0"/>
              </a:spcBef>
              <a:spcAft>
                <a:spcPts val="600"/>
              </a:spcAft>
              <a:buClrTx/>
              <a:buSzPct val="125000"/>
              <a:buFont typeface="Arial" panose="020B0604020202020204" pitchFamily="34" charset="0"/>
              <a:buChar char="•"/>
              <a:defRPr kumimoji="0" lang="fr-FR" sz="1800" b="0" i="0" u="none" strike="noStrike" kern="1200" cap="none" spc="0" normalizeH="0" baseline="0" noProof="0" smtClean="0">
                <a:ln>
                  <a:noFill/>
                </a:ln>
                <a:solidFill>
                  <a:schemeClr val="tx1"/>
                </a:solidFill>
                <a:effectLst/>
                <a:uLnTx/>
                <a:uFillTx/>
                <a:latin typeface="+mn-lt"/>
                <a:ea typeface="+mn-ea"/>
                <a:cs typeface="+mn-cs"/>
              </a:defRPr>
            </a:lvl4pPr>
            <a:lvl5pPr marL="1080000" indent="-180000" algn="l" defTabSz="684314" rtl="0" eaLnBrk="1" latinLnBrk="0" hangingPunct="1">
              <a:lnSpc>
                <a:spcPct val="100000"/>
              </a:lnSpc>
              <a:spcBef>
                <a:spcPts val="0"/>
              </a:spcBef>
              <a:spcAft>
                <a:spcPts val="600"/>
              </a:spcAft>
              <a:buClrTx/>
              <a:buSzPct val="125000"/>
              <a:buFont typeface="Arial" panose="020B0604020202020204" pitchFamily="34" charset="0"/>
              <a:buChar char="•"/>
              <a:defRPr kumimoji="0" lang="en-US" sz="1800" b="0" i="0" u="none" strike="noStrike" kern="1200" cap="none" spc="0" normalizeH="0" baseline="0" noProof="0">
                <a:ln>
                  <a:noFill/>
                </a:ln>
                <a:solidFill>
                  <a:schemeClr val="tx1"/>
                </a:solidFill>
                <a:effectLst/>
                <a:uLnTx/>
                <a:uFillTx/>
                <a:latin typeface="+mn-lt"/>
                <a:ea typeface="+mn-ea"/>
                <a:cs typeface="+mn-cs"/>
              </a:defRPr>
            </a:lvl5pPr>
            <a:lvl6pPr marL="1080000" indent="-180000" algn="l" defTabSz="684314" rtl="0" eaLnBrk="1" latinLnBrk="0" hangingPunct="1">
              <a:lnSpc>
                <a:spcPct val="90000"/>
              </a:lnSpc>
              <a:spcBef>
                <a:spcPts val="374"/>
              </a:spcBef>
              <a:buFont typeface="Arial" panose="020B0604020202020204" pitchFamily="34" charset="0"/>
              <a:buChar char="•"/>
              <a:defRPr sz="1100" kern="1200">
                <a:solidFill>
                  <a:schemeClr val="accent3"/>
                </a:solidFill>
                <a:latin typeface="+mn-lt"/>
                <a:ea typeface="+mn-ea"/>
                <a:cs typeface="+mn-cs"/>
              </a:defRPr>
            </a:lvl6pPr>
            <a:lvl7pPr marL="2224020" indent="-171079" algn="l" defTabSz="684314" rtl="0" eaLnBrk="1" latinLnBrk="0" hangingPunct="1">
              <a:lnSpc>
                <a:spcPct val="90000"/>
              </a:lnSpc>
              <a:spcBef>
                <a:spcPts val="374"/>
              </a:spcBef>
              <a:buFont typeface="Arial" panose="020B0604020202020204" pitchFamily="34" charset="0"/>
              <a:buChar char="•"/>
              <a:defRPr sz="1100" kern="1200">
                <a:solidFill>
                  <a:schemeClr val="accent3"/>
                </a:solidFill>
                <a:latin typeface="+mn-lt"/>
                <a:ea typeface="+mn-ea"/>
                <a:cs typeface="+mn-cs"/>
              </a:defRPr>
            </a:lvl7pPr>
            <a:lvl8pPr marL="2566177" indent="-171079" algn="l" defTabSz="684314"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8pPr>
            <a:lvl9pPr marL="2908335" indent="-171079" algn="l" defTabSz="684314"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9pPr>
          </a:lstStyle>
          <a:p>
            <a:pPr lvl="0" defTabSz="685800">
              <a:spcAft>
                <a:spcPts val="0"/>
              </a:spcAft>
              <a:buClrTx/>
              <a:buSzTx/>
              <a:defRPr/>
            </a:pPr>
            <a:r>
              <a:rPr lang="pt-BR" sz="1200" dirty="0">
                <a:latin typeface="+mj-lt"/>
              </a:rPr>
              <a:t>Alvos no PWR</a:t>
            </a:r>
          </a:p>
        </p:txBody>
      </p:sp>
      <p:sp>
        <p:nvSpPr>
          <p:cNvPr id="23" name="Textfeld 21">
            <a:extLst>
              <a:ext uri="{FF2B5EF4-FFF2-40B4-BE49-F238E27FC236}">
                <a16:creationId xmlns:a16="http://schemas.microsoft.com/office/drawing/2014/main" id="{6604BDA2-A3B9-19D3-A8ED-899A78FBE10D}"/>
              </a:ext>
            </a:extLst>
          </p:cNvPr>
          <p:cNvSpPr txBox="1"/>
          <p:nvPr/>
        </p:nvSpPr>
        <p:spPr>
          <a:xfrm>
            <a:off x="1939752" y="3518736"/>
            <a:ext cx="2718921" cy="461665"/>
          </a:xfrm>
          <a:prstGeom prst="rect">
            <a:avLst/>
          </a:prstGeom>
          <a:noFill/>
        </p:spPr>
        <p:txBody>
          <a:bodyPr wrap="square" rtlCol="0">
            <a:spAutoFit/>
          </a:bodyPr>
          <a:lstStyle/>
          <a:p>
            <a:pPr marL="180975" indent="-180975">
              <a:buFont typeface="Wingdings" panose="05000000000000000000" pitchFamily="2" charset="2"/>
              <a:buChar char="Ø"/>
            </a:pPr>
            <a:r>
              <a:rPr lang="pt-BR" sz="1200" b="1" dirty="0">
                <a:latin typeface="+mj-lt"/>
                <a:cs typeface="EDF 2020" panose="020B0503020203020204" pitchFamily="34" charset="0"/>
              </a:rPr>
              <a:t>Alvos irradiados no núcleo.</a:t>
            </a:r>
          </a:p>
          <a:p>
            <a:pPr marL="180975" indent="-180975">
              <a:buFont typeface="Wingdings" panose="05000000000000000000" pitchFamily="2" charset="2"/>
              <a:buChar char="Ø"/>
            </a:pPr>
            <a:r>
              <a:rPr lang="pt-BR" sz="1200" b="1" dirty="0">
                <a:latin typeface="+mj-lt"/>
                <a:cs typeface="EDF 2020" panose="020B0503020203020204" pitchFamily="34" charset="0"/>
              </a:rPr>
              <a:t>Esferas cerâmicas de 1,7 mm.</a:t>
            </a:r>
          </a:p>
        </p:txBody>
      </p:sp>
      <p:pic>
        <p:nvPicPr>
          <p:cNvPr id="24" name="Picture 26">
            <a:extLst>
              <a:ext uri="{FF2B5EF4-FFF2-40B4-BE49-F238E27FC236}">
                <a16:creationId xmlns:a16="http://schemas.microsoft.com/office/drawing/2014/main" id="{47258BB6-8FC4-5305-B911-DFC93D22E60E}"/>
              </a:ext>
            </a:extLst>
          </p:cNvPr>
          <p:cNvPicPr>
            <a:picLocks/>
          </p:cNvPicPr>
          <p:nvPr/>
        </p:nvPicPr>
        <p:blipFill rotWithShape="1">
          <a:blip r:embed="rId5" cstate="hqprint">
            <a:extLst>
              <a:ext uri="{28A0092B-C50C-407E-A947-70E740481C1C}">
                <a14:useLocalDpi xmlns:a14="http://schemas.microsoft.com/office/drawing/2010/main"/>
              </a:ext>
            </a:extLst>
          </a:blip>
          <a:srcRect/>
          <a:stretch/>
        </p:blipFill>
        <p:spPr>
          <a:xfrm>
            <a:off x="636137" y="2337311"/>
            <a:ext cx="999502" cy="828980"/>
          </a:xfrm>
          <a:prstGeom prst="rect">
            <a:avLst/>
          </a:prstGeom>
          <a:solidFill>
            <a:srgbClr val="FFFFFF">
              <a:shade val="85000"/>
            </a:srgbClr>
          </a:solidFill>
          <a:ln w="6350" cap="sq">
            <a:solidFill>
              <a:schemeClr val="tx1"/>
            </a:solidFill>
            <a:miter lim="800000"/>
          </a:ln>
          <a:effectLst/>
        </p:spPr>
      </p:pic>
      <p:sp>
        <p:nvSpPr>
          <p:cNvPr id="25" name="Espace réservé du texte 3">
            <a:extLst>
              <a:ext uri="{FF2B5EF4-FFF2-40B4-BE49-F238E27FC236}">
                <a16:creationId xmlns:a16="http://schemas.microsoft.com/office/drawing/2014/main" id="{D0C483E5-03C9-9049-C648-E751515F0EF8}"/>
              </a:ext>
            </a:extLst>
          </p:cNvPr>
          <p:cNvSpPr txBox="1">
            <a:spLocks/>
          </p:cNvSpPr>
          <p:nvPr/>
        </p:nvSpPr>
        <p:spPr>
          <a:xfrm>
            <a:off x="251520" y="4633532"/>
            <a:ext cx="3672408" cy="430868"/>
          </a:xfrm>
          <a:prstGeom prst="rect">
            <a:avLst/>
          </a:prstGeom>
          <a:noFill/>
        </p:spPr>
        <p:txBody>
          <a:bodyPr wrap="square" lIns="80536" tIns="0" rIns="0" bIns="0" rtlCol="0" anchor="ctr">
            <a:noAutofit/>
          </a:bodyPr>
          <a:lstStyle>
            <a:defPPr>
              <a:defRPr lang="fr-FR"/>
            </a:defPPr>
            <a:lvl1pPr marL="0" algn="l" defTabSz="914400" rtl="0" eaLnBrk="1" latinLnBrk="0" hangingPunct="1">
              <a:defRPr lang="en-US" sz="900" kern="1200" smtClean="0">
                <a:solidFill>
                  <a:srgbClr val="FE5815"/>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2100" indent="-285750" algn="ctr">
              <a:buFont typeface="Wingdings" panose="05000000000000000000" pitchFamily="2" charset="2"/>
              <a:buChar char="à"/>
            </a:pPr>
            <a:r>
              <a:rPr lang="pt-BR" sz="1200" b="1" dirty="0">
                <a:latin typeface="EDF 2020 ExtraBold" panose="020B0503020203020204" pitchFamily="34" charset="77"/>
                <a:cs typeface="EDF 2020 ExtraBold" panose="020B0503020203020204" pitchFamily="34" charset="77"/>
                <a:sym typeface="Wingdings" panose="05000000000000000000" pitchFamily="2" charset="2"/>
              </a:rPr>
              <a:t>Adaptação &amp; combinação de tecnologias dependendo do design do reator.</a:t>
            </a:r>
            <a:endParaRPr lang="pt-BR" sz="1200" b="1" dirty="0">
              <a:latin typeface="EDF 2020 ExtraBold" panose="020B0503020203020204" pitchFamily="34" charset="77"/>
              <a:cs typeface="EDF 2020 ExtraBold" panose="020B0503020203020204" pitchFamily="34" charset="77"/>
            </a:endParaRPr>
          </a:p>
        </p:txBody>
      </p:sp>
      <p:sp>
        <p:nvSpPr>
          <p:cNvPr id="29" name="TextBox 28">
            <a:extLst>
              <a:ext uri="{FF2B5EF4-FFF2-40B4-BE49-F238E27FC236}">
                <a16:creationId xmlns:a16="http://schemas.microsoft.com/office/drawing/2014/main" id="{DD7BEE47-AA84-BAE4-B5B6-A2C28F97ACF7}"/>
              </a:ext>
            </a:extLst>
          </p:cNvPr>
          <p:cNvSpPr txBox="1"/>
          <p:nvPr/>
        </p:nvSpPr>
        <p:spPr>
          <a:xfrm>
            <a:off x="463402" y="1201360"/>
            <a:ext cx="3964582" cy="646331"/>
          </a:xfrm>
          <a:prstGeom prst="rect">
            <a:avLst/>
          </a:prstGeom>
          <a:noFill/>
        </p:spPr>
        <p:txBody>
          <a:bodyPr wrap="square">
            <a:spAutoFit/>
          </a:bodyPr>
          <a:lstStyle/>
          <a:p>
            <a:r>
              <a:rPr lang="pt-BR" b="1" dirty="0">
                <a:solidFill>
                  <a:srgbClr val="FE5815"/>
                </a:solidFill>
                <a:latin typeface="Arial"/>
              </a:rPr>
              <a:t>Nova Arma Contra o Câncer</a:t>
            </a:r>
          </a:p>
          <a:p>
            <a:r>
              <a:rPr lang="pt-BR" b="1" dirty="0">
                <a:solidFill>
                  <a:schemeClr val="tx2"/>
                </a:solidFill>
                <a:latin typeface="Arial"/>
              </a:rPr>
              <a:t>Teranóstico com Lu-177</a:t>
            </a:r>
          </a:p>
        </p:txBody>
      </p:sp>
      <p:pic>
        <p:nvPicPr>
          <p:cNvPr id="22" name="Picture 7">
            <a:extLst>
              <a:ext uri="{FF2B5EF4-FFF2-40B4-BE49-F238E27FC236}">
                <a16:creationId xmlns:a16="http://schemas.microsoft.com/office/drawing/2014/main" id="{AADD306F-1DA5-B95C-C65F-F3E9DBAF0BF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1182" r="9229"/>
          <a:stretch/>
        </p:blipFill>
        <p:spPr bwMode="auto">
          <a:xfrm>
            <a:off x="641648" y="3529055"/>
            <a:ext cx="999501" cy="8214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73610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a:xfrm>
            <a:off x="3995936" y="771550"/>
            <a:ext cx="4392488" cy="1363708"/>
          </a:xfrm>
        </p:spPr>
        <p:txBody>
          <a:bodyPr/>
          <a:lstStyle/>
          <a:p>
            <a:r>
              <a:rPr lang="pt-BR"/>
              <a:t>Obrigada</a:t>
            </a:r>
          </a:p>
        </p:txBody>
      </p:sp>
      <p:sp>
        <p:nvSpPr>
          <p:cNvPr id="4" name="TextBox 3">
            <a:extLst>
              <a:ext uri="{FF2B5EF4-FFF2-40B4-BE49-F238E27FC236}">
                <a16:creationId xmlns:a16="http://schemas.microsoft.com/office/drawing/2014/main" id="{640AD9B8-D30E-7755-6553-1769F66BA786}"/>
              </a:ext>
            </a:extLst>
          </p:cNvPr>
          <p:cNvSpPr txBox="1"/>
          <p:nvPr/>
        </p:nvSpPr>
        <p:spPr>
          <a:xfrm>
            <a:off x="4427984" y="1749087"/>
            <a:ext cx="3744416" cy="750655"/>
          </a:xfrm>
          <a:prstGeom prst="rect">
            <a:avLst/>
          </a:prstGeom>
          <a:noFill/>
        </p:spPr>
        <p:txBody>
          <a:bodyPr wrap="square">
            <a:spAutoFit/>
          </a:bodyPr>
          <a:lstStyle/>
          <a:p>
            <a:pPr marL="0" marR="0" lvl="0" indent="0" algn="ctr" defTabSz="913956" rtl="0" eaLnBrk="1" fontAlgn="auto" latinLnBrk="0" hangingPunct="1">
              <a:lnSpc>
                <a:spcPct val="150000"/>
              </a:lnSpc>
              <a:spcBef>
                <a:spcPts val="0"/>
              </a:spcBef>
              <a:spcAft>
                <a:spcPts val="0"/>
              </a:spcAft>
              <a:buClrTx/>
              <a:buSzTx/>
              <a:buFontTx/>
              <a:buNone/>
              <a:tabLst/>
              <a:defRPr/>
            </a:pPr>
            <a:r>
              <a:rPr kumimoji="0" lang="pt-BR"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Eliene Silva</a:t>
            </a:r>
          </a:p>
          <a:p>
            <a:pPr marL="0" marR="0" lvl="0" indent="0" algn="ctr" defTabSz="913956" rtl="0" eaLnBrk="1" fontAlgn="auto" latinLnBrk="0" hangingPunct="1">
              <a:lnSpc>
                <a:spcPct val="150000"/>
              </a:lnSpc>
              <a:spcBef>
                <a:spcPts val="0"/>
              </a:spcBef>
              <a:spcAft>
                <a:spcPts val="0"/>
              </a:spcAft>
              <a:buClrTx/>
              <a:buSzTx/>
              <a:buFontTx/>
              <a:buNone/>
              <a:tabLst/>
              <a:defRPr/>
            </a:pPr>
            <a:r>
              <a:rPr lang="pt-BR" sz="1200" b="1" dirty="0">
                <a:solidFill>
                  <a:schemeClr val="bg1"/>
                </a:solidFill>
                <a:latin typeface="Arial" panose="020B0604020202020204" pitchFamily="34" charset="0"/>
                <a:cs typeface="Arial" panose="020B0604020202020204" pitchFamily="34" charset="0"/>
              </a:rPr>
              <a:t>eliene.silva@framatome.com</a:t>
            </a:r>
            <a:endPar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0590210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a:xfrm>
            <a:off x="971600" y="948814"/>
            <a:ext cx="9144000" cy="1363708"/>
          </a:xfrm>
        </p:spPr>
        <p:txBody>
          <a:bodyPr/>
          <a:lstStyle/>
          <a:p>
            <a:r>
              <a:rPr lang="fr-FR" dirty="0" err="1"/>
              <a:t>Perguntas</a:t>
            </a:r>
            <a:r>
              <a:rPr lang="fr-FR" dirty="0"/>
              <a:t> e </a:t>
            </a:r>
            <a:r>
              <a:rPr lang="fr-FR" dirty="0" err="1"/>
              <a:t>Debate</a:t>
            </a:r>
            <a:endParaRPr lang="fr-FR" dirty="0"/>
          </a:p>
        </p:txBody>
      </p:sp>
    </p:spTree>
    <p:extLst>
      <p:ext uri="{BB962C8B-B14F-4D97-AF65-F5344CB8AC3E}">
        <p14:creationId xmlns:p14="http://schemas.microsoft.com/office/powerpoint/2010/main" val="326727715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340768"/>
            <a:fld id="{A014B4A8-9E50-4F50-BEFA-76F68FFEF320}" type="slidenum">
              <a:rPr lang="en-US" smtClean="0"/>
              <a:pPr defTabSz="340768"/>
              <a:t>15</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95486"/>
            <a:ext cx="7180199"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4302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340768"/>
            <a:fld id="{A014B4A8-9E50-4F50-BEFA-76F68FFEF320}" type="slidenum">
              <a:rPr lang="en-US" smtClean="0"/>
              <a:pPr defTabSz="340768"/>
              <a:t>16</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67494"/>
            <a:ext cx="6919772"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4958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340768"/>
            <a:fld id="{A014B4A8-9E50-4F50-BEFA-76F68FFEF320}" type="slidenum">
              <a:rPr lang="en-US" smtClean="0"/>
              <a:pPr defTabSz="340768"/>
              <a:t>17</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7494"/>
            <a:ext cx="6864243"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0231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340768"/>
            <a:fld id="{A014B4A8-9E50-4F50-BEFA-76F68FFEF320}" type="slidenum">
              <a:rPr lang="en-US" smtClean="0"/>
              <a:pPr defTabSz="340768"/>
              <a:t>18</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39502"/>
            <a:ext cx="6628706" cy="4103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4746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340768"/>
            <a:fld id="{A014B4A8-9E50-4F50-BEFA-76F68FFEF320}" type="slidenum">
              <a:rPr lang="en-US" smtClean="0"/>
              <a:pPr defTabSz="340768"/>
              <a:t>19</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92096"/>
            <a:ext cx="6768752" cy="440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99592" y="4443958"/>
            <a:ext cx="108012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024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txBox="1">
            <a:spLocks/>
          </p:cNvSpPr>
          <p:nvPr/>
        </p:nvSpPr>
        <p:spPr>
          <a:xfrm>
            <a:off x="850894" y="378446"/>
            <a:ext cx="8254430" cy="316164"/>
          </a:xfrm>
          <a:prstGeom prst="rect">
            <a:avLst/>
          </a:prstGeom>
        </p:spPr>
        <p:txBody>
          <a:bodyPr lIns="0" tIns="0" rIns="0" bIns="0" anchor="t"/>
          <a:lstStyle>
            <a:lvl1pPr marL="0" indent="0" algn="l" defTabSz="342040" rtl="0" eaLnBrk="1" latinLnBrk="0" hangingPunct="1">
              <a:lnSpc>
                <a:spcPct val="90000"/>
              </a:lnSpc>
              <a:spcBef>
                <a:spcPts val="748"/>
              </a:spcBef>
              <a:buFont typeface="Arial" panose="020B0604020202020204" pitchFamily="34" charset="0"/>
              <a:buNone/>
              <a:defRPr lang="fr-FR" sz="2200" b="1" i="0" kern="1200">
                <a:solidFill>
                  <a:srgbClr val="1050A3"/>
                </a:solidFill>
                <a:latin typeface="Arial" panose="020B0604020202020204" pitchFamily="34" charset="0"/>
                <a:ea typeface="+mn-ea"/>
                <a:cs typeface="Arial" panose="020B0604020202020204" pitchFamily="34" charset="0"/>
              </a:defRPr>
            </a:lvl1pPr>
            <a:lvl2pPr marL="513112" indent="-171037" algn="l" defTabSz="684147"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5184" indent="-171037" algn="l" defTabSz="684147"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7258"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4pPr>
            <a:lvl5pPr marL="1539332"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5pPr>
            <a:lvl6pPr marL="1881405"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6pPr>
            <a:lvl7pPr marL="2223480"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7pPr>
            <a:lvl8pPr marL="2565553"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8pPr>
            <a:lvl9pPr marL="2907627"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9pPr>
          </a:lstStyle>
          <a:p>
            <a:pPr marL="0" marR="0" lvl="0" indent="0" algn="l" defTabSz="342040" rtl="0" eaLnBrk="1" fontAlgn="auto" latinLnBrk="0" hangingPunct="1">
              <a:lnSpc>
                <a:spcPct val="90000"/>
              </a:lnSpc>
              <a:spcBef>
                <a:spcPts val="748"/>
              </a:spcBef>
              <a:spcAft>
                <a:spcPts val="0"/>
              </a:spcAft>
              <a:buClrTx/>
              <a:buSzTx/>
              <a:buFont typeface="Arial" panose="020B0604020202020204" pitchFamily="34" charset="0"/>
              <a:buNone/>
              <a:tabLst/>
              <a:defRPr/>
            </a:pPr>
            <a:endParaRPr kumimoji="0" lang="pt-BR" sz="2200" b="1" i="0" u="none" strike="noStrike" kern="1200" cap="none" spc="0" normalizeH="0" baseline="0" dirty="0">
              <a:ln>
                <a:noFill/>
              </a:ln>
              <a:solidFill>
                <a:srgbClr val="1050A3"/>
              </a:solidFill>
              <a:effectLst/>
              <a:uLnTx/>
              <a:uFillTx/>
              <a:latin typeface="Arial" panose="020B0604020202020204" pitchFamily="34" charset="0"/>
              <a:ea typeface="+mn-ea"/>
              <a:cs typeface="Arial" panose="020B0604020202020204" pitchFamily="34" charset="0"/>
            </a:endParaRPr>
          </a:p>
        </p:txBody>
      </p:sp>
      <p:grpSp>
        <p:nvGrpSpPr>
          <p:cNvPr id="2103" name="Group 2102">
            <a:extLst>
              <a:ext uri="{FF2B5EF4-FFF2-40B4-BE49-F238E27FC236}">
                <a16:creationId xmlns:a16="http://schemas.microsoft.com/office/drawing/2014/main" id="{725C0ADE-169B-EC83-075F-D3D3C92E608A}"/>
              </a:ext>
            </a:extLst>
          </p:cNvPr>
          <p:cNvGrpSpPr/>
          <p:nvPr/>
        </p:nvGrpSpPr>
        <p:grpSpPr>
          <a:xfrm>
            <a:off x="120882" y="1059581"/>
            <a:ext cx="9015234" cy="4033213"/>
            <a:chOff x="120882" y="1059581"/>
            <a:chExt cx="9015234" cy="4033213"/>
          </a:xfrm>
        </p:grpSpPr>
        <p:sp>
          <p:nvSpPr>
            <p:cNvPr id="21" name="Rectangle 20">
              <a:extLst>
                <a:ext uri="{FF2B5EF4-FFF2-40B4-BE49-F238E27FC236}">
                  <a16:creationId xmlns:a16="http://schemas.microsoft.com/office/drawing/2014/main" id="{F6FB4197-8732-E8FA-B322-6DE9CABEEFD3}"/>
                </a:ext>
              </a:extLst>
            </p:cNvPr>
            <p:cNvSpPr/>
            <p:nvPr/>
          </p:nvSpPr>
          <p:spPr>
            <a:xfrm>
              <a:off x="2475622" y="4994258"/>
              <a:ext cx="5155973" cy="98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67641" y="2817877"/>
              <a:ext cx="1548963" cy="596726"/>
            </a:xfrm>
            <a:prstGeom prst="rect">
              <a:avLst/>
            </a:prstGeom>
            <a:solidFill>
              <a:schemeClr val="bg1"/>
            </a:solidFill>
          </p:spPr>
          <p:txBody>
            <a:bodyPr wrap="square" rtlCol="0">
              <a:spAutoFit/>
            </a:bodyPr>
            <a:lstStyle/>
            <a:p>
              <a:pPr algn="ctr"/>
              <a:r>
                <a:rPr lang="pt-BR" sz="1000" b="1" dirty="0">
                  <a:solidFill>
                    <a:schemeClr val="tx2">
                      <a:lumMod val="50000"/>
                    </a:schemeClr>
                  </a:solidFill>
                  <a:latin typeface="Arial" panose="020B0604020202020204" pitchFamily="34" charset="0"/>
                  <a:cs typeface="Arial" panose="020B0604020202020204" pitchFamily="34" charset="0"/>
                </a:rPr>
                <a:t>COP 15 Falha em Chegar a um Novo Acordo Climático</a:t>
              </a:r>
              <a:endParaRPr lang="en-US" sz="1000" b="1" dirty="0">
                <a:solidFill>
                  <a:schemeClr val="tx2">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5459865" y="2533255"/>
              <a:ext cx="1268928" cy="248635"/>
            </a:xfrm>
            <a:prstGeom prst="rect">
              <a:avLst/>
            </a:prstGeom>
            <a:solidFill>
              <a:schemeClr val="bg1"/>
            </a:solidFill>
          </p:spPr>
          <p:txBody>
            <a:bodyPr wrap="square" rtlCol="0">
              <a:spAutoFit/>
            </a:bodyPr>
            <a:lstStyle/>
            <a:p>
              <a:pPr algn="ctr"/>
              <a:r>
                <a:rPr lang="pt-BR" sz="900" b="1" dirty="0">
                  <a:solidFill>
                    <a:schemeClr val="bg2">
                      <a:lumMod val="25000"/>
                    </a:schemeClr>
                  </a:solidFill>
                  <a:latin typeface="Arial" panose="020B0604020202020204" pitchFamily="34" charset="0"/>
                  <a:cs typeface="Arial" panose="020B0604020202020204" pitchFamily="34" charset="0"/>
                </a:rPr>
                <a:t>IPCC 1,5°C Report</a:t>
              </a:r>
            </a:p>
          </p:txBody>
        </p:sp>
        <p:sp>
          <p:nvSpPr>
            <p:cNvPr id="22" name="Espace réservé du texte 3">
              <a:extLst>
                <a:ext uri="{FF2B5EF4-FFF2-40B4-BE49-F238E27FC236}">
                  <a16:creationId xmlns:a16="http://schemas.microsoft.com/office/drawing/2014/main" id="{C064F1B9-11F0-A4D2-D4AC-F986762C0CFB}"/>
                </a:ext>
              </a:extLst>
            </p:cNvPr>
            <p:cNvSpPr txBox="1">
              <a:spLocks/>
            </p:cNvSpPr>
            <p:nvPr/>
          </p:nvSpPr>
          <p:spPr>
            <a:xfrm>
              <a:off x="7069940" y="1513230"/>
              <a:ext cx="850486" cy="243625"/>
            </a:xfrm>
            <a:prstGeom prst="rect">
              <a:avLst/>
            </a:prstGeom>
            <a:ln>
              <a:noFill/>
            </a:ln>
          </p:spPr>
          <p:txBody>
            <a:bodyPr lIns="68398" tIns="34200" rIns="68398" bIns="34200"/>
            <a:lstStyle>
              <a:lvl1pPr marL="0" indent="0" algn="r" defTabSz="457200" rtl="0" eaLnBrk="1" latinLnBrk="0" hangingPunct="1">
                <a:lnSpc>
                  <a:spcPct val="90000"/>
                </a:lnSpc>
                <a:spcBef>
                  <a:spcPts val="1000"/>
                </a:spcBef>
                <a:buFont typeface="Arial" panose="020B0604020202020204" pitchFamily="34" charset="0"/>
                <a:buNone/>
                <a:defRPr lang="fr-FR" sz="1100" b="0" i="1" kern="1200" dirty="0" smtClean="0">
                  <a:solidFill>
                    <a:srgbClr val="737373"/>
                  </a:solidFill>
                  <a:latin typeface="Arial" panose="020B0604020202020204" pitchFamily="34" charset="0"/>
                  <a:ea typeface="+mn-ea"/>
                  <a:cs typeface="Arial" panose="020B0604020202020204" pitchFamily="34" charset="0"/>
                </a:defRPr>
              </a:lvl1pPr>
              <a:lvl2pPr marL="685869" indent="-228623" algn="l" defTabSz="9144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1"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341999">
                <a:lnSpc>
                  <a:spcPct val="100000"/>
                </a:lnSpc>
                <a:spcBef>
                  <a:spcPts val="0"/>
                </a:spcBef>
                <a:buNone/>
              </a:pPr>
              <a:r>
                <a:rPr lang="pt-BR" sz="1200" b="1" dirty="0">
                  <a:solidFill>
                    <a:srgbClr val="FF0000"/>
                  </a:solidFill>
                  <a:latin typeface="Arial" panose="020B0604020202020204" pitchFamily="34" charset="0"/>
                  <a:cs typeface="Arial" panose="020B0604020202020204" pitchFamily="34" charset="0"/>
                </a:rPr>
                <a:t>COP 27</a:t>
              </a:r>
            </a:p>
          </p:txBody>
        </p:sp>
        <p:grpSp>
          <p:nvGrpSpPr>
            <p:cNvPr id="2089" name="Group 2088">
              <a:extLst>
                <a:ext uri="{FF2B5EF4-FFF2-40B4-BE49-F238E27FC236}">
                  <a16:creationId xmlns:a16="http://schemas.microsoft.com/office/drawing/2014/main" id="{FBACD926-5041-97A8-764D-C9EA1A28909F}"/>
                </a:ext>
              </a:extLst>
            </p:cNvPr>
            <p:cNvGrpSpPr/>
            <p:nvPr/>
          </p:nvGrpSpPr>
          <p:grpSpPr>
            <a:xfrm>
              <a:off x="6945735" y="3075806"/>
              <a:ext cx="1037622" cy="1127637"/>
              <a:chOff x="7819895" y="3245974"/>
              <a:chExt cx="963323" cy="1046893"/>
            </a:xfrm>
          </p:grpSpPr>
          <p:cxnSp>
            <p:nvCxnSpPr>
              <p:cNvPr id="18" name="Straight Connector 17">
                <a:extLst>
                  <a:ext uri="{FF2B5EF4-FFF2-40B4-BE49-F238E27FC236}">
                    <a16:creationId xmlns:a16="http://schemas.microsoft.com/office/drawing/2014/main" id="{63AA6575-F3E2-C50E-31C5-AE74786B447C}"/>
                  </a:ext>
                </a:extLst>
              </p:cNvPr>
              <p:cNvCxnSpPr/>
              <p:nvPr/>
            </p:nvCxnSpPr>
            <p:spPr>
              <a:xfrm>
                <a:off x="8288645" y="3245974"/>
                <a:ext cx="0" cy="360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Espace réservé du texte 3">
                <a:extLst>
                  <a:ext uri="{FF2B5EF4-FFF2-40B4-BE49-F238E27FC236}">
                    <a16:creationId xmlns:a16="http://schemas.microsoft.com/office/drawing/2014/main" id="{87722ABC-C81F-AE6F-8D6B-9751C2E9ADFA}"/>
                  </a:ext>
                </a:extLst>
              </p:cNvPr>
              <p:cNvSpPr txBox="1">
                <a:spLocks/>
              </p:cNvSpPr>
              <p:nvPr/>
            </p:nvSpPr>
            <p:spPr>
              <a:xfrm>
                <a:off x="7819895" y="3711745"/>
                <a:ext cx="963323" cy="581122"/>
              </a:xfrm>
              <a:prstGeom prst="rect">
                <a:avLst/>
              </a:prstGeom>
              <a:ln>
                <a:noFill/>
              </a:ln>
            </p:spPr>
            <p:txBody>
              <a:bodyPr lIns="68398" tIns="34200" rIns="68398" bIns="34200"/>
              <a:lstStyle>
                <a:lvl1pPr marL="0" indent="0" algn="r" defTabSz="457200" rtl="0" eaLnBrk="1" latinLnBrk="0" hangingPunct="1">
                  <a:lnSpc>
                    <a:spcPct val="90000"/>
                  </a:lnSpc>
                  <a:spcBef>
                    <a:spcPts val="1000"/>
                  </a:spcBef>
                  <a:buFont typeface="Arial" panose="020B0604020202020204" pitchFamily="34" charset="0"/>
                  <a:buNone/>
                  <a:defRPr lang="fr-FR" sz="1100" b="0" i="1" kern="1200" dirty="0" smtClean="0">
                    <a:solidFill>
                      <a:srgbClr val="737373"/>
                    </a:solidFill>
                    <a:latin typeface="Arial" panose="020B0604020202020204" pitchFamily="34" charset="0"/>
                    <a:ea typeface="+mn-ea"/>
                    <a:cs typeface="Arial" panose="020B0604020202020204" pitchFamily="34" charset="0"/>
                  </a:defRPr>
                </a:lvl1pPr>
                <a:lvl2pPr marL="685869" indent="-228623" algn="l" defTabSz="9144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1"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341999">
                  <a:lnSpc>
                    <a:spcPct val="100000"/>
                  </a:lnSpc>
                  <a:spcBef>
                    <a:spcPts val="0"/>
                  </a:spcBef>
                  <a:buNone/>
                </a:pPr>
                <a:r>
                  <a:rPr lang="pt-BR" sz="1000" b="1" dirty="0">
                    <a:solidFill>
                      <a:srgbClr val="FF0000"/>
                    </a:solidFill>
                    <a:latin typeface="Arial" panose="020B0604020202020204" pitchFamily="34" charset="0"/>
                    <a:cs typeface="Arial" panose="020B0604020202020204" pitchFamily="34" charset="0"/>
                  </a:rPr>
                  <a:t>Acordo Histórico sobre Perdas e Danos</a:t>
                </a:r>
              </a:p>
            </p:txBody>
          </p:sp>
        </p:grpSp>
        <p:cxnSp>
          <p:nvCxnSpPr>
            <p:cNvPr id="20" name="Straight Connector 19">
              <a:extLst>
                <a:ext uri="{FF2B5EF4-FFF2-40B4-BE49-F238E27FC236}">
                  <a16:creationId xmlns:a16="http://schemas.microsoft.com/office/drawing/2014/main" id="{1A46427F-7991-5A5F-C11E-421FA1A785F1}"/>
                </a:ext>
              </a:extLst>
            </p:cNvPr>
            <p:cNvCxnSpPr/>
            <p:nvPr/>
          </p:nvCxnSpPr>
          <p:spPr>
            <a:xfrm>
              <a:off x="7476472" y="2066387"/>
              <a:ext cx="1016717"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EB1BCCA-4C9D-BBCA-10BE-D83F2F1C3715}"/>
                </a:ext>
              </a:extLst>
            </p:cNvPr>
            <p:cNvGrpSpPr/>
            <p:nvPr/>
          </p:nvGrpSpPr>
          <p:grpSpPr>
            <a:xfrm>
              <a:off x="8413177" y="1937887"/>
              <a:ext cx="255236" cy="255131"/>
              <a:chOff x="6904406" y="1887659"/>
              <a:chExt cx="236960" cy="236862"/>
            </a:xfrm>
          </p:grpSpPr>
          <p:sp>
            <p:nvSpPr>
              <p:cNvPr id="2048" name="Oval 2047">
                <a:extLst>
                  <a:ext uri="{FF2B5EF4-FFF2-40B4-BE49-F238E27FC236}">
                    <a16:creationId xmlns:a16="http://schemas.microsoft.com/office/drawing/2014/main" id="{7283751D-BD32-7DAB-0133-10C3EFB2F5E8}"/>
                  </a:ext>
                </a:extLst>
              </p:cNvPr>
              <p:cNvSpPr/>
              <p:nvPr/>
            </p:nvSpPr>
            <p:spPr>
              <a:xfrm>
                <a:off x="6979228" y="1955361"/>
                <a:ext cx="89266" cy="9211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49" name="Oval 2048">
                <a:extLst>
                  <a:ext uri="{FF2B5EF4-FFF2-40B4-BE49-F238E27FC236}">
                    <a16:creationId xmlns:a16="http://schemas.microsoft.com/office/drawing/2014/main" id="{0E31C22E-344B-ED76-78F7-090C5AA69560}"/>
                  </a:ext>
                </a:extLst>
              </p:cNvPr>
              <p:cNvSpPr/>
              <p:nvPr/>
            </p:nvSpPr>
            <p:spPr>
              <a:xfrm>
                <a:off x="6904406" y="1887659"/>
                <a:ext cx="236960" cy="236862"/>
              </a:xfrm>
              <a:prstGeom prst="ellipse">
                <a:avLst/>
              </a:prstGeom>
              <a:noFill/>
              <a:ln w="952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51" name="Oval 2050">
                <a:extLst>
                  <a:ext uri="{FF2B5EF4-FFF2-40B4-BE49-F238E27FC236}">
                    <a16:creationId xmlns:a16="http://schemas.microsoft.com/office/drawing/2014/main" id="{97F40398-4755-252E-E104-40239C02C3F8}"/>
                  </a:ext>
                </a:extLst>
              </p:cNvPr>
              <p:cNvSpPr/>
              <p:nvPr/>
            </p:nvSpPr>
            <p:spPr>
              <a:xfrm>
                <a:off x="6941963" y="1915657"/>
                <a:ext cx="161847" cy="177958"/>
              </a:xfrm>
              <a:prstGeom prst="ellipse">
                <a:avLst/>
              </a:prstGeom>
              <a:noFill/>
              <a:ln w="9525">
                <a:solidFill>
                  <a:schemeClr val="accent2">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057" name="Group 2056">
              <a:extLst>
                <a:ext uri="{FF2B5EF4-FFF2-40B4-BE49-F238E27FC236}">
                  <a16:creationId xmlns:a16="http://schemas.microsoft.com/office/drawing/2014/main" id="{26E4EC41-3B3A-4FE1-3903-27D400190DB4}"/>
                </a:ext>
              </a:extLst>
            </p:cNvPr>
            <p:cNvGrpSpPr/>
            <p:nvPr/>
          </p:nvGrpSpPr>
          <p:grpSpPr>
            <a:xfrm>
              <a:off x="263225" y="1059581"/>
              <a:ext cx="6638038" cy="2575065"/>
              <a:chOff x="251520" y="1059582"/>
              <a:chExt cx="6162723" cy="2390678"/>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059582"/>
                <a:ext cx="6162723" cy="2390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53" name="Group 2052">
                <a:extLst>
                  <a:ext uri="{FF2B5EF4-FFF2-40B4-BE49-F238E27FC236}">
                    <a16:creationId xmlns:a16="http://schemas.microsoft.com/office/drawing/2014/main" id="{2EFD2720-3357-3C34-1CFB-6B94229A3837}"/>
                  </a:ext>
                </a:extLst>
              </p:cNvPr>
              <p:cNvGrpSpPr/>
              <p:nvPr/>
            </p:nvGrpSpPr>
            <p:grpSpPr>
              <a:xfrm>
                <a:off x="4741149" y="1875474"/>
                <a:ext cx="236960" cy="252721"/>
                <a:chOff x="6902968" y="1884233"/>
                <a:chExt cx="236960" cy="252721"/>
              </a:xfrm>
            </p:grpSpPr>
            <p:sp>
              <p:nvSpPr>
                <p:cNvPr id="2054" name="Oval 2053">
                  <a:extLst>
                    <a:ext uri="{FF2B5EF4-FFF2-40B4-BE49-F238E27FC236}">
                      <a16:creationId xmlns:a16="http://schemas.microsoft.com/office/drawing/2014/main" id="{16DFF8CD-7589-26AC-4058-A776C11788B3}"/>
                    </a:ext>
                  </a:extLst>
                </p:cNvPr>
                <p:cNvSpPr/>
                <p:nvPr/>
              </p:nvSpPr>
              <p:spPr>
                <a:xfrm>
                  <a:off x="6979228" y="1955361"/>
                  <a:ext cx="89266" cy="9211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55" name="Oval 2054">
                  <a:extLst>
                    <a:ext uri="{FF2B5EF4-FFF2-40B4-BE49-F238E27FC236}">
                      <a16:creationId xmlns:a16="http://schemas.microsoft.com/office/drawing/2014/main" id="{D07CFBC3-BC3C-7D71-4C7B-6875DED7C23E}"/>
                    </a:ext>
                  </a:extLst>
                </p:cNvPr>
                <p:cNvSpPr/>
                <p:nvPr/>
              </p:nvSpPr>
              <p:spPr>
                <a:xfrm>
                  <a:off x="6902968" y="1884233"/>
                  <a:ext cx="236960" cy="252721"/>
                </a:xfrm>
                <a:prstGeom prst="ellipse">
                  <a:avLst/>
                </a:prstGeom>
                <a:noFill/>
                <a:ln w="9525">
                  <a:solidFill>
                    <a:srgbClr val="FF99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56" name="Oval 2055">
                  <a:extLst>
                    <a:ext uri="{FF2B5EF4-FFF2-40B4-BE49-F238E27FC236}">
                      <a16:creationId xmlns:a16="http://schemas.microsoft.com/office/drawing/2014/main" id="{1F4AB4CB-4821-A684-AD75-38B92768A0F3}"/>
                    </a:ext>
                  </a:extLst>
                </p:cNvPr>
                <p:cNvSpPr/>
                <p:nvPr/>
              </p:nvSpPr>
              <p:spPr>
                <a:xfrm>
                  <a:off x="6940525" y="1911754"/>
                  <a:ext cx="161847" cy="189873"/>
                </a:xfrm>
                <a:prstGeom prst="ellipse">
                  <a:avLst/>
                </a:prstGeom>
                <a:noFill/>
                <a:ln w="9525">
                  <a:solidFill>
                    <a:srgbClr val="FF99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cxnSp>
          <p:nvCxnSpPr>
            <p:cNvPr id="16" name="Straight Connector 15">
              <a:extLst>
                <a:ext uri="{FF2B5EF4-FFF2-40B4-BE49-F238E27FC236}">
                  <a16:creationId xmlns:a16="http://schemas.microsoft.com/office/drawing/2014/main" id="{9941837F-8B16-38D7-903E-0843E76EE3B9}"/>
                </a:ext>
              </a:extLst>
            </p:cNvPr>
            <p:cNvCxnSpPr/>
            <p:nvPr/>
          </p:nvCxnSpPr>
          <p:spPr>
            <a:xfrm>
              <a:off x="6395639" y="2070449"/>
              <a:ext cx="10167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2B8E39C-35E8-002A-40F0-096B9D3D2AD1}"/>
                </a:ext>
              </a:extLst>
            </p:cNvPr>
            <p:cNvGrpSpPr/>
            <p:nvPr/>
          </p:nvGrpSpPr>
          <p:grpSpPr>
            <a:xfrm>
              <a:off x="7328010" y="1939016"/>
              <a:ext cx="255236" cy="251209"/>
              <a:chOff x="6905584" y="1886027"/>
              <a:chExt cx="236960" cy="233221"/>
            </a:xfrm>
          </p:grpSpPr>
          <p:sp>
            <p:nvSpPr>
              <p:cNvPr id="26" name="Oval 25">
                <a:extLst>
                  <a:ext uri="{FF2B5EF4-FFF2-40B4-BE49-F238E27FC236}">
                    <a16:creationId xmlns:a16="http://schemas.microsoft.com/office/drawing/2014/main" id="{1C0C5092-EF92-3EC7-606C-8CD0723B844E}"/>
                  </a:ext>
                </a:extLst>
              </p:cNvPr>
              <p:cNvSpPr/>
              <p:nvPr/>
            </p:nvSpPr>
            <p:spPr>
              <a:xfrm>
                <a:off x="6979228" y="1955361"/>
                <a:ext cx="89266" cy="921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Oval 26">
                <a:extLst>
                  <a:ext uri="{FF2B5EF4-FFF2-40B4-BE49-F238E27FC236}">
                    <a16:creationId xmlns:a16="http://schemas.microsoft.com/office/drawing/2014/main" id="{B6E8A82B-EF7E-C78C-7F36-C93B903215C6}"/>
                  </a:ext>
                </a:extLst>
              </p:cNvPr>
              <p:cNvSpPr/>
              <p:nvPr/>
            </p:nvSpPr>
            <p:spPr>
              <a:xfrm>
                <a:off x="6905584" y="1886027"/>
                <a:ext cx="236960" cy="233221"/>
              </a:xfrm>
              <a:prstGeom prst="ellipse">
                <a:avLst/>
              </a:prstGeom>
              <a:noFill/>
              <a:ln w="952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Oval 27">
                <a:extLst>
                  <a:ext uri="{FF2B5EF4-FFF2-40B4-BE49-F238E27FC236}">
                    <a16:creationId xmlns:a16="http://schemas.microsoft.com/office/drawing/2014/main" id="{EC4CD243-E32B-466C-D655-C797403EA711}"/>
                  </a:ext>
                </a:extLst>
              </p:cNvPr>
              <p:cNvSpPr/>
              <p:nvPr/>
            </p:nvSpPr>
            <p:spPr>
              <a:xfrm>
                <a:off x="6943142" y="1913548"/>
                <a:ext cx="161847" cy="175222"/>
              </a:xfrm>
              <a:prstGeom prst="ellipse">
                <a:avLst/>
              </a:prstGeom>
              <a:noFill/>
              <a:ln w="9525">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058" name="Group 2057">
              <a:extLst>
                <a:ext uri="{FF2B5EF4-FFF2-40B4-BE49-F238E27FC236}">
                  <a16:creationId xmlns:a16="http://schemas.microsoft.com/office/drawing/2014/main" id="{AAA3B998-0D89-CB33-172F-562A38713E9E}"/>
                </a:ext>
              </a:extLst>
            </p:cNvPr>
            <p:cNvGrpSpPr/>
            <p:nvPr/>
          </p:nvGrpSpPr>
          <p:grpSpPr>
            <a:xfrm>
              <a:off x="5803756" y="3089455"/>
              <a:ext cx="1118286" cy="1265745"/>
              <a:chOff x="6380678" y="3192262"/>
              <a:chExt cx="1038211" cy="1175111"/>
            </a:xfrm>
          </p:grpSpPr>
          <p:sp>
            <p:nvSpPr>
              <p:cNvPr id="13" name="Espace réservé du texte 3"/>
              <p:cNvSpPr txBox="1">
                <a:spLocks/>
              </p:cNvSpPr>
              <p:nvPr/>
            </p:nvSpPr>
            <p:spPr>
              <a:xfrm>
                <a:off x="6380678" y="3642235"/>
                <a:ext cx="1038211" cy="725138"/>
              </a:xfrm>
              <a:prstGeom prst="rect">
                <a:avLst/>
              </a:prstGeom>
              <a:ln>
                <a:noFill/>
              </a:ln>
            </p:spPr>
            <p:txBody>
              <a:bodyPr lIns="68398" tIns="34200" rIns="68398" bIns="34200"/>
              <a:lstStyle>
                <a:lvl1pPr marL="0" indent="0" algn="r" defTabSz="457200" rtl="0" eaLnBrk="1" latinLnBrk="0" hangingPunct="1">
                  <a:lnSpc>
                    <a:spcPct val="90000"/>
                  </a:lnSpc>
                  <a:spcBef>
                    <a:spcPts val="1000"/>
                  </a:spcBef>
                  <a:buFont typeface="Arial" panose="020B0604020202020204" pitchFamily="34" charset="0"/>
                  <a:buNone/>
                  <a:defRPr lang="fr-FR" sz="1100" b="0" i="1" kern="1200" dirty="0" smtClean="0">
                    <a:solidFill>
                      <a:srgbClr val="737373"/>
                    </a:solidFill>
                    <a:latin typeface="Arial" panose="020B0604020202020204" pitchFamily="34" charset="0"/>
                    <a:ea typeface="+mn-ea"/>
                    <a:cs typeface="Arial" panose="020B0604020202020204" pitchFamily="34" charset="0"/>
                  </a:defRPr>
                </a:lvl1pPr>
                <a:lvl2pPr marL="685869" indent="-228623" algn="l" defTabSz="9144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1"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341999">
                  <a:lnSpc>
                    <a:spcPct val="100000"/>
                  </a:lnSpc>
                  <a:spcBef>
                    <a:spcPts val="0"/>
                  </a:spcBef>
                  <a:buNone/>
                </a:pPr>
                <a:r>
                  <a:rPr lang="pt-BR" sz="1000" b="1" dirty="0">
                    <a:solidFill>
                      <a:srgbClr val="FE5815"/>
                    </a:solidFill>
                    <a:latin typeface="Arial" panose="020B0604020202020204" pitchFamily="34" charset="0"/>
                    <a:cs typeface="Arial" panose="020B0604020202020204" pitchFamily="34" charset="0"/>
                  </a:rPr>
                  <a:t>Três Anos Mais Quentes da História: 2016, 2019 e 2020</a:t>
                </a:r>
              </a:p>
            </p:txBody>
          </p:sp>
          <p:cxnSp>
            <p:nvCxnSpPr>
              <p:cNvPr id="14" name="Straight Connector 13"/>
              <p:cNvCxnSpPr/>
              <p:nvPr/>
            </p:nvCxnSpPr>
            <p:spPr>
              <a:xfrm>
                <a:off x="6876256" y="3192262"/>
                <a:ext cx="0" cy="360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88" name="Group 2087">
              <a:extLst>
                <a:ext uri="{FF2B5EF4-FFF2-40B4-BE49-F238E27FC236}">
                  <a16:creationId xmlns:a16="http://schemas.microsoft.com/office/drawing/2014/main" id="{CD62F24F-1D7F-0E1D-6A3E-B8BD4D117965}"/>
                </a:ext>
              </a:extLst>
            </p:cNvPr>
            <p:cNvGrpSpPr/>
            <p:nvPr/>
          </p:nvGrpSpPr>
          <p:grpSpPr>
            <a:xfrm>
              <a:off x="120882" y="3093313"/>
              <a:ext cx="1318551" cy="1246394"/>
              <a:chOff x="129837" y="3188350"/>
              <a:chExt cx="1224136" cy="1157146"/>
            </a:xfrm>
          </p:grpSpPr>
          <p:sp>
            <p:nvSpPr>
              <p:cNvPr id="6" name="Espace réservé du texte 3"/>
              <p:cNvSpPr txBox="1">
                <a:spLocks/>
              </p:cNvSpPr>
              <p:nvPr/>
            </p:nvSpPr>
            <p:spPr>
              <a:xfrm>
                <a:off x="129837" y="3620358"/>
                <a:ext cx="1224136" cy="725138"/>
              </a:xfrm>
              <a:prstGeom prst="rect">
                <a:avLst/>
              </a:prstGeom>
              <a:ln>
                <a:noFill/>
              </a:ln>
            </p:spPr>
            <p:txBody>
              <a:bodyPr lIns="68398" tIns="34200" rIns="68398" bIns="34200"/>
              <a:lstStyle>
                <a:lvl1pPr marL="0" indent="0" algn="r" defTabSz="457200" rtl="0" eaLnBrk="1" latinLnBrk="0" hangingPunct="1">
                  <a:lnSpc>
                    <a:spcPct val="90000"/>
                  </a:lnSpc>
                  <a:spcBef>
                    <a:spcPts val="1000"/>
                  </a:spcBef>
                  <a:buFont typeface="Arial" panose="020B0604020202020204" pitchFamily="34" charset="0"/>
                  <a:buNone/>
                  <a:defRPr lang="fr-FR" sz="1100" b="0" i="1" kern="1200" dirty="0" smtClean="0">
                    <a:solidFill>
                      <a:srgbClr val="737373"/>
                    </a:solidFill>
                    <a:latin typeface="Arial" panose="020B0604020202020204" pitchFamily="34" charset="0"/>
                    <a:ea typeface="+mn-ea"/>
                    <a:cs typeface="Arial" panose="020B0604020202020204" pitchFamily="34" charset="0"/>
                  </a:defRPr>
                </a:lvl1pPr>
                <a:lvl2pPr marL="685869" indent="-228623" algn="l" defTabSz="9144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1"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341999">
                  <a:lnSpc>
                    <a:spcPct val="100000"/>
                  </a:lnSpc>
                  <a:spcBef>
                    <a:spcPts val="0"/>
                  </a:spcBef>
                  <a:buNone/>
                </a:pPr>
                <a:r>
                  <a:rPr lang="pt-BR" sz="1000" b="1" dirty="0">
                    <a:solidFill>
                      <a:schemeClr val="accent1">
                        <a:lumMod val="75000"/>
                      </a:schemeClr>
                    </a:solidFill>
                    <a:latin typeface="Arial" panose="020B0604020202020204" pitchFamily="34" charset="0"/>
                    <a:cs typeface="Arial" panose="020B0604020202020204" pitchFamily="34" charset="0"/>
                  </a:rPr>
                  <a:t>Acordos e Tratados Internacionais + Agenda 21</a:t>
                </a:r>
              </a:p>
            </p:txBody>
          </p:sp>
          <p:cxnSp>
            <p:nvCxnSpPr>
              <p:cNvPr id="3" name="Straight Connector 2"/>
              <p:cNvCxnSpPr/>
              <p:nvPr/>
            </p:nvCxnSpPr>
            <p:spPr>
              <a:xfrm>
                <a:off x="741905" y="3188350"/>
                <a:ext cx="0" cy="360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061" name="Espace réservé du texte 3">
              <a:extLst>
                <a:ext uri="{FF2B5EF4-FFF2-40B4-BE49-F238E27FC236}">
                  <a16:creationId xmlns:a16="http://schemas.microsoft.com/office/drawing/2014/main" id="{63AE9D97-FF6C-53C7-469F-33BB3F12943B}"/>
                </a:ext>
              </a:extLst>
            </p:cNvPr>
            <p:cNvSpPr txBox="1">
              <a:spLocks/>
            </p:cNvSpPr>
            <p:nvPr/>
          </p:nvSpPr>
          <p:spPr>
            <a:xfrm>
              <a:off x="8114002" y="2602714"/>
              <a:ext cx="850486" cy="243625"/>
            </a:xfrm>
            <a:prstGeom prst="rect">
              <a:avLst/>
            </a:prstGeom>
            <a:ln>
              <a:noFill/>
            </a:ln>
          </p:spPr>
          <p:txBody>
            <a:bodyPr lIns="68398" tIns="34200" rIns="68398" bIns="34200"/>
            <a:lstStyle>
              <a:lvl1pPr marL="0" indent="0" algn="r" defTabSz="457200" rtl="0" eaLnBrk="1" latinLnBrk="0" hangingPunct="1">
                <a:lnSpc>
                  <a:spcPct val="90000"/>
                </a:lnSpc>
                <a:spcBef>
                  <a:spcPts val="1000"/>
                </a:spcBef>
                <a:buFont typeface="Arial" panose="020B0604020202020204" pitchFamily="34" charset="0"/>
                <a:buNone/>
                <a:defRPr lang="fr-FR" sz="1100" b="0" i="1" kern="1200" dirty="0" smtClean="0">
                  <a:solidFill>
                    <a:srgbClr val="737373"/>
                  </a:solidFill>
                  <a:latin typeface="Arial" panose="020B0604020202020204" pitchFamily="34" charset="0"/>
                  <a:ea typeface="+mn-ea"/>
                  <a:cs typeface="Arial" panose="020B0604020202020204" pitchFamily="34" charset="0"/>
                </a:defRPr>
              </a:lvl1pPr>
              <a:lvl2pPr marL="685869" indent="-228623" algn="l" defTabSz="9144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1"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341999">
                <a:lnSpc>
                  <a:spcPct val="100000"/>
                </a:lnSpc>
                <a:spcBef>
                  <a:spcPts val="0"/>
                </a:spcBef>
                <a:buNone/>
              </a:pPr>
              <a:r>
                <a:rPr lang="pt-BR" sz="1200" b="1" dirty="0">
                  <a:solidFill>
                    <a:schemeClr val="accent2">
                      <a:lumMod val="75000"/>
                    </a:schemeClr>
                  </a:solidFill>
                  <a:latin typeface="Arial" panose="020B0604020202020204" pitchFamily="34" charset="0"/>
                  <a:cs typeface="Arial" panose="020B0604020202020204" pitchFamily="34" charset="0"/>
                </a:rPr>
                <a:t>2023</a:t>
              </a:r>
            </a:p>
          </p:txBody>
        </p:sp>
        <p:sp>
          <p:nvSpPr>
            <p:cNvPr id="2062" name="Espace réservé du texte 3">
              <a:extLst>
                <a:ext uri="{FF2B5EF4-FFF2-40B4-BE49-F238E27FC236}">
                  <a16:creationId xmlns:a16="http://schemas.microsoft.com/office/drawing/2014/main" id="{5BAF9A67-34C3-584A-59DC-D91A3E0098BC}"/>
                </a:ext>
              </a:extLst>
            </p:cNvPr>
            <p:cNvSpPr txBox="1">
              <a:spLocks/>
            </p:cNvSpPr>
            <p:nvPr/>
          </p:nvSpPr>
          <p:spPr>
            <a:xfrm>
              <a:off x="7029498" y="2604861"/>
              <a:ext cx="850486" cy="243625"/>
            </a:xfrm>
            <a:prstGeom prst="rect">
              <a:avLst/>
            </a:prstGeom>
            <a:ln>
              <a:noFill/>
            </a:ln>
          </p:spPr>
          <p:txBody>
            <a:bodyPr lIns="68398" tIns="34200" rIns="68398" bIns="34200"/>
            <a:lstStyle>
              <a:lvl1pPr marL="0" indent="0" algn="r" defTabSz="457200" rtl="0" eaLnBrk="1" latinLnBrk="0" hangingPunct="1">
                <a:lnSpc>
                  <a:spcPct val="90000"/>
                </a:lnSpc>
                <a:spcBef>
                  <a:spcPts val="1000"/>
                </a:spcBef>
                <a:buFont typeface="Arial" panose="020B0604020202020204" pitchFamily="34" charset="0"/>
                <a:buNone/>
                <a:defRPr lang="fr-FR" sz="1100" b="0" i="1" kern="1200" dirty="0" smtClean="0">
                  <a:solidFill>
                    <a:srgbClr val="737373"/>
                  </a:solidFill>
                  <a:latin typeface="Arial" panose="020B0604020202020204" pitchFamily="34" charset="0"/>
                  <a:ea typeface="+mn-ea"/>
                  <a:cs typeface="Arial" panose="020B0604020202020204" pitchFamily="34" charset="0"/>
                </a:defRPr>
              </a:lvl1pPr>
              <a:lvl2pPr marL="685869" indent="-228623" algn="l" defTabSz="9144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1"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341999">
                <a:lnSpc>
                  <a:spcPct val="100000"/>
                </a:lnSpc>
                <a:spcBef>
                  <a:spcPts val="0"/>
                </a:spcBef>
                <a:buNone/>
              </a:pPr>
              <a:r>
                <a:rPr lang="pt-BR" sz="1200" b="1" dirty="0">
                  <a:solidFill>
                    <a:srgbClr val="FF0000"/>
                  </a:solidFill>
                  <a:latin typeface="+mj-lt"/>
                  <a:cs typeface="Arial" panose="020B0604020202020204" pitchFamily="34" charset="0"/>
                </a:rPr>
                <a:t>2022</a:t>
              </a:r>
            </a:p>
          </p:txBody>
        </p:sp>
        <p:sp>
          <p:nvSpPr>
            <p:cNvPr id="2065" name="Rectangle 2064">
              <a:extLst>
                <a:ext uri="{FF2B5EF4-FFF2-40B4-BE49-F238E27FC236}">
                  <a16:creationId xmlns:a16="http://schemas.microsoft.com/office/drawing/2014/main" id="{3AFDB8A6-507D-A9F9-0CF5-B24D675547F9}"/>
                </a:ext>
              </a:extLst>
            </p:cNvPr>
            <p:cNvSpPr/>
            <p:nvPr/>
          </p:nvSpPr>
          <p:spPr>
            <a:xfrm>
              <a:off x="5906401" y="1241874"/>
              <a:ext cx="1060140" cy="595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66" name="Rectangle 2065">
              <a:extLst>
                <a:ext uri="{FF2B5EF4-FFF2-40B4-BE49-F238E27FC236}">
                  <a16:creationId xmlns:a16="http://schemas.microsoft.com/office/drawing/2014/main" id="{681C865A-F108-2D41-8820-222509ECC81F}"/>
                </a:ext>
              </a:extLst>
            </p:cNvPr>
            <p:cNvSpPr/>
            <p:nvPr/>
          </p:nvSpPr>
          <p:spPr>
            <a:xfrm>
              <a:off x="5856952" y="2274179"/>
              <a:ext cx="1060140" cy="595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64" name="TextBox 2063">
              <a:extLst>
                <a:ext uri="{FF2B5EF4-FFF2-40B4-BE49-F238E27FC236}">
                  <a16:creationId xmlns:a16="http://schemas.microsoft.com/office/drawing/2014/main" id="{A3AF5F6D-B2BB-3A1E-0BC6-1A6BBD18E289}"/>
                </a:ext>
              </a:extLst>
            </p:cNvPr>
            <p:cNvSpPr txBox="1"/>
            <p:nvPr/>
          </p:nvSpPr>
          <p:spPr>
            <a:xfrm>
              <a:off x="5854087" y="2592419"/>
              <a:ext cx="989778" cy="298363"/>
            </a:xfrm>
            <a:prstGeom prst="rect">
              <a:avLst/>
            </a:prstGeom>
            <a:noFill/>
          </p:spPr>
          <p:txBody>
            <a:bodyPr wrap="square" rtlCol="0">
              <a:spAutoFit/>
            </a:bodyPr>
            <a:lstStyle/>
            <a:p>
              <a:pPr algn="ctr"/>
              <a:r>
                <a:rPr lang="pt-BR" sz="1200" b="1" dirty="0">
                  <a:solidFill>
                    <a:srgbClr val="FE5815"/>
                  </a:solidFill>
                  <a:latin typeface="+mj-lt"/>
                </a:rPr>
                <a:t>2020</a:t>
              </a:r>
            </a:p>
          </p:txBody>
        </p:sp>
        <p:sp>
          <p:nvSpPr>
            <p:cNvPr id="2067" name="TextBox 2066">
              <a:extLst>
                <a:ext uri="{FF2B5EF4-FFF2-40B4-BE49-F238E27FC236}">
                  <a16:creationId xmlns:a16="http://schemas.microsoft.com/office/drawing/2014/main" id="{BFD8B4AB-C980-FFCF-D9B9-4ADA3B9032A3}"/>
                </a:ext>
              </a:extLst>
            </p:cNvPr>
            <p:cNvSpPr txBox="1"/>
            <p:nvPr/>
          </p:nvSpPr>
          <p:spPr>
            <a:xfrm>
              <a:off x="5808623" y="1329798"/>
              <a:ext cx="1060141" cy="507831"/>
            </a:xfrm>
            <a:prstGeom prst="rect">
              <a:avLst/>
            </a:prstGeom>
            <a:noFill/>
          </p:spPr>
          <p:txBody>
            <a:bodyPr wrap="square" rtlCol="0">
              <a:spAutoFit/>
            </a:bodyPr>
            <a:lstStyle/>
            <a:p>
              <a:pPr algn="ctr"/>
              <a:r>
                <a:rPr lang="pt-BR" sz="900" b="1" dirty="0">
                  <a:solidFill>
                    <a:schemeClr val="bg2">
                      <a:lumMod val="10000"/>
                    </a:schemeClr>
                  </a:solidFill>
                  <a:latin typeface="+mj-lt"/>
                </a:rPr>
                <a:t>Relatório Mundial Meteorológico</a:t>
              </a:r>
            </a:p>
          </p:txBody>
        </p:sp>
        <p:sp>
          <p:nvSpPr>
            <p:cNvPr id="2068" name="Rectangle 2067">
              <a:extLst>
                <a:ext uri="{FF2B5EF4-FFF2-40B4-BE49-F238E27FC236}">
                  <a16:creationId xmlns:a16="http://schemas.microsoft.com/office/drawing/2014/main" id="{454F71B1-5E74-B585-DF98-F5E31F92EEE9}"/>
                </a:ext>
              </a:extLst>
            </p:cNvPr>
            <p:cNvSpPr/>
            <p:nvPr/>
          </p:nvSpPr>
          <p:spPr>
            <a:xfrm>
              <a:off x="3589396" y="1301373"/>
              <a:ext cx="1060140" cy="595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59" name="TextBox 2058">
              <a:extLst>
                <a:ext uri="{FF2B5EF4-FFF2-40B4-BE49-F238E27FC236}">
                  <a16:creationId xmlns:a16="http://schemas.microsoft.com/office/drawing/2014/main" id="{E6198F96-504C-3BF8-93E7-293815702D36}"/>
                </a:ext>
              </a:extLst>
            </p:cNvPr>
            <p:cNvSpPr txBox="1"/>
            <p:nvPr/>
          </p:nvSpPr>
          <p:spPr>
            <a:xfrm>
              <a:off x="3739851" y="1491618"/>
              <a:ext cx="826922" cy="369332"/>
            </a:xfrm>
            <a:prstGeom prst="rect">
              <a:avLst/>
            </a:prstGeom>
            <a:noFill/>
          </p:spPr>
          <p:txBody>
            <a:bodyPr wrap="square" rtlCol="0">
              <a:spAutoFit/>
            </a:bodyPr>
            <a:lstStyle/>
            <a:p>
              <a:pPr algn="ctr"/>
              <a:r>
                <a:rPr lang="pt-BR" sz="900" b="1" dirty="0">
                  <a:solidFill>
                    <a:schemeClr val="bg2">
                      <a:lumMod val="10000"/>
                    </a:schemeClr>
                  </a:solidFill>
                  <a:latin typeface="+mj-lt"/>
                </a:rPr>
                <a:t>Acordo de Paris</a:t>
              </a:r>
            </a:p>
          </p:txBody>
        </p:sp>
        <p:sp>
          <p:nvSpPr>
            <p:cNvPr id="2069" name="Rectangle 2068">
              <a:extLst>
                <a:ext uri="{FF2B5EF4-FFF2-40B4-BE49-F238E27FC236}">
                  <a16:creationId xmlns:a16="http://schemas.microsoft.com/office/drawing/2014/main" id="{CEF833E8-BF5D-DB0F-8A6A-31AFD070EFCA}"/>
                </a:ext>
              </a:extLst>
            </p:cNvPr>
            <p:cNvSpPr/>
            <p:nvPr/>
          </p:nvSpPr>
          <p:spPr>
            <a:xfrm>
              <a:off x="1628766" y="1416089"/>
              <a:ext cx="486480" cy="3877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70" name="TextBox 2069">
              <a:extLst>
                <a:ext uri="{FF2B5EF4-FFF2-40B4-BE49-F238E27FC236}">
                  <a16:creationId xmlns:a16="http://schemas.microsoft.com/office/drawing/2014/main" id="{C44106D1-7FA0-9092-0BBB-CFE5245FB6EF}"/>
                </a:ext>
              </a:extLst>
            </p:cNvPr>
            <p:cNvSpPr txBox="1"/>
            <p:nvPr/>
          </p:nvSpPr>
          <p:spPr>
            <a:xfrm>
              <a:off x="1534320" y="1496741"/>
              <a:ext cx="761926" cy="369332"/>
            </a:xfrm>
            <a:prstGeom prst="rect">
              <a:avLst/>
            </a:prstGeom>
            <a:noFill/>
          </p:spPr>
          <p:txBody>
            <a:bodyPr wrap="square" rtlCol="0">
              <a:spAutoFit/>
            </a:bodyPr>
            <a:lstStyle/>
            <a:p>
              <a:pPr algn="ctr"/>
              <a:r>
                <a:rPr lang="pt-BR" sz="900" b="1" dirty="0">
                  <a:solidFill>
                    <a:schemeClr val="bg2">
                      <a:lumMod val="10000"/>
                    </a:schemeClr>
                  </a:solidFill>
                  <a:latin typeface="+mj-lt"/>
                </a:rPr>
                <a:t>Protocolo de Kyoto</a:t>
              </a:r>
            </a:p>
          </p:txBody>
        </p:sp>
        <p:sp>
          <p:nvSpPr>
            <p:cNvPr id="2071" name="Rectangle 2070">
              <a:extLst>
                <a:ext uri="{FF2B5EF4-FFF2-40B4-BE49-F238E27FC236}">
                  <a16:creationId xmlns:a16="http://schemas.microsoft.com/office/drawing/2014/main" id="{A8651FF2-0E47-F000-F7FB-465754491F6C}"/>
                </a:ext>
              </a:extLst>
            </p:cNvPr>
            <p:cNvSpPr/>
            <p:nvPr/>
          </p:nvSpPr>
          <p:spPr>
            <a:xfrm>
              <a:off x="4661035" y="1285861"/>
              <a:ext cx="1060140" cy="595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60" name="TextBox 2059">
              <a:extLst>
                <a:ext uri="{FF2B5EF4-FFF2-40B4-BE49-F238E27FC236}">
                  <a16:creationId xmlns:a16="http://schemas.microsoft.com/office/drawing/2014/main" id="{83EBEE56-1774-9471-3FF3-1D6ABC0CF82D}"/>
                </a:ext>
              </a:extLst>
            </p:cNvPr>
            <p:cNvSpPr txBox="1"/>
            <p:nvPr/>
          </p:nvSpPr>
          <p:spPr>
            <a:xfrm>
              <a:off x="4733366" y="1510644"/>
              <a:ext cx="989778" cy="298363"/>
            </a:xfrm>
            <a:prstGeom prst="rect">
              <a:avLst/>
            </a:prstGeom>
            <a:noFill/>
          </p:spPr>
          <p:txBody>
            <a:bodyPr wrap="square" rtlCol="0">
              <a:spAutoFit/>
            </a:bodyPr>
            <a:lstStyle/>
            <a:p>
              <a:pPr algn="ctr"/>
              <a:r>
                <a:rPr lang="pt-BR" sz="1200" b="1" dirty="0">
                  <a:solidFill>
                    <a:srgbClr val="FF9900"/>
                  </a:solidFill>
                  <a:latin typeface="+mj-lt"/>
                </a:rPr>
                <a:t>2018</a:t>
              </a:r>
            </a:p>
          </p:txBody>
        </p:sp>
        <p:sp>
          <p:nvSpPr>
            <p:cNvPr id="2072" name="Rectangle 2071">
              <a:extLst>
                <a:ext uri="{FF2B5EF4-FFF2-40B4-BE49-F238E27FC236}">
                  <a16:creationId xmlns:a16="http://schemas.microsoft.com/office/drawing/2014/main" id="{1C76AB2F-3D5A-ED8A-DEE3-11B0D7D175C1}"/>
                </a:ext>
              </a:extLst>
            </p:cNvPr>
            <p:cNvSpPr/>
            <p:nvPr/>
          </p:nvSpPr>
          <p:spPr>
            <a:xfrm>
              <a:off x="300909" y="1241873"/>
              <a:ext cx="1060140" cy="595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73" name="TextBox 2072">
              <a:extLst>
                <a:ext uri="{FF2B5EF4-FFF2-40B4-BE49-F238E27FC236}">
                  <a16:creationId xmlns:a16="http://schemas.microsoft.com/office/drawing/2014/main" id="{CAE2FC88-D443-CFB3-5C65-5846F703B046}"/>
                </a:ext>
              </a:extLst>
            </p:cNvPr>
            <p:cNvSpPr txBox="1"/>
            <p:nvPr/>
          </p:nvSpPr>
          <p:spPr>
            <a:xfrm>
              <a:off x="303762" y="1508566"/>
              <a:ext cx="989778" cy="298363"/>
            </a:xfrm>
            <a:prstGeom prst="rect">
              <a:avLst/>
            </a:prstGeom>
            <a:noFill/>
          </p:spPr>
          <p:txBody>
            <a:bodyPr wrap="square" rtlCol="0">
              <a:spAutoFit/>
            </a:bodyPr>
            <a:lstStyle/>
            <a:p>
              <a:pPr algn="ctr"/>
              <a:r>
                <a:rPr lang="pt-BR" sz="1200" b="1" dirty="0">
                  <a:solidFill>
                    <a:schemeClr val="accent1"/>
                  </a:solidFill>
                  <a:latin typeface="+mj-lt"/>
                </a:rPr>
                <a:t>1992</a:t>
              </a:r>
            </a:p>
          </p:txBody>
        </p:sp>
        <p:pic>
          <p:nvPicPr>
            <p:cNvPr id="2075" name="Picture 2">
              <a:extLst>
                <a:ext uri="{FF2B5EF4-FFF2-40B4-BE49-F238E27FC236}">
                  <a16:creationId xmlns:a16="http://schemas.microsoft.com/office/drawing/2014/main" id="{AB93A679-277B-3323-DE6E-DD7617B805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553" t="23398" r="55579" b="68746"/>
            <a:stretch/>
          </p:blipFill>
          <p:spPr bwMode="auto">
            <a:xfrm>
              <a:off x="2813843" y="1509885"/>
              <a:ext cx="455911" cy="20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3" name="TextBox 2062">
              <a:extLst>
                <a:ext uri="{FF2B5EF4-FFF2-40B4-BE49-F238E27FC236}">
                  <a16:creationId xmlns:a16="http://schemas.microsoft.com/office/drawing/2014/main" id="{A86EEC7D-4AF5-3621-8129-4730A38A7968}"/>
                </a:ext>
              </a:extLst>
            </p:cNvPr>
            <p:cNvSpPr txBox="1"/>
            <p:nvPr/>
          </p:nvSpPr>
          <p:spPr>
            <a:xfrm>
              <a:off x="2492206" y="1504563"/>
              <a:ext cx="989778" cy="298363"/>
            </a:xfrm>
            <a:prstGeom prst="rect">
              <a:avLst/>
            </a:prstGeom>
            <a:noFill/>
          </p:spPr>
          <p:txBody>
            <a:bodyPr wrap="square" rtlCol="0">
              <a:spAutoFit/>
            </a:bodyPr>
            <a:lstStyle/>
            <a:p>
              <a:pPr algn="ctr"/>
              <a:r>
                <a:rPr lang="pt-BR" sz="1200" b="1" dirty="0">
                  <a:solidFill>
                    <a:srgbClr val="0070C0"/>
                  </a:solidFill>
                </a:rPr>
                <a:t>2009</a:t>
              </a:r>
            </a:p>
          </p:txBody>
        </p:sp>
        <p:sp>
          <p:nvSpPr>
            <p:cNvPr id="2081" name="Rectangle 2080">
              <a:extLst>
                <a:ext uri="{FF2B5EF4-FFF2-40B4-BE49-F238E27FC236}">
                  <a16:creationId xmlns:a16="http://schemas.microsoft.com/office/drawing/2014/main" id="{34C30D8E-9432-BAD0-5E83-90D2C7EF7CAC}"/>
                </a:ext>
              </a:extLst>
            </p:cNvPr>
            <p:cNvSpPr/>
            <p:nvPr/>
          </p:nvSpPr>
          <p:spPr>
            <a:xfrm>
              <a:off x="228964" y="2571830"/>
              <a:ext cx="1060140" cy="595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80" name="TextBox 2079">
              <a:extLst>
                <a:ext uri="{FF2B5EF4-FFF2-40B4-BE49-F238E27FC236}">
                  <a16:creationId xmlns:a16="http://schemas.microsoft.com/office/drawing/2014/main" id="{8DA233AF-D47D-8442-A869-452226A39AAB}"/>
                </a:ext>
              </a:extLst>
            </p:cNvPr>
            <p:cNvSpPr txBox="1"/>
            <p:nvPr/>
          </p:nvSpPr>
          <p:spPr>
            <a:xfrm>
              <a:off x="221828" y="2533255"/>
              <a:ext cx="1170827" cy="646331"/>
            </a:xfrm>
            <a:prstGeom prst="rect">
              <a:avLst/>
            </a:prstGeom>
            <a:noFill/>
          </p:spPr>
          <p:txBody>
            <a:bodyPr wrap="square" rtlCol="0">
              <a:spAutoFit/>
            </a:bodyPr>
            <a:lstStyle/>
            <a:p>
              <a:pPr algn="ctr"/>
              <a:r>
                <a:rPr lang="pt-BR" sz="900" b="1" dirty="0">
                  <a:solidFill>
                    <a:schemeClr val="bg2">
                      <a:lumMod val="10000"/>
                    </a:schemeClr>
                  </a:solidFill>
                  <a:latin typeface="+mj-lt"/>
                </a:rPr>
                <a:t>Convenção sobre Mudanças Climáticas da ONU</a:t>
              </a:r>
            </a:p>
          </p:txBody>
        </p:sp>
        <p:sp>
          <p:nvSpPr>
            <p:cNvPr id="2082" name="Rectangle 2081">
              <a:extLst>
                <a:ext uri="{FF2B5EF4-FFF2-40B4-BE49-F238E27FC236}">
                  <a16:creationId xmlns:a16="http://schemas.microsoft.com/office/drawing/2014/main" id="{95C0DA4B-2C2A-F6DF-305E-4940B25715B3}"/>
                </a:ext>
              </a:extLst>
            </p:cNvPr>
            <p:cNvSpPr/>
            <p:nvPr/>
          </p:nvSpPr>
          <p:spPr>
            <a:xfrm>
              <a:off x="1399792" y="2519664"/>
              <a:ext cx="1060140" cy="595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83" name="TextBox 2082">
              <a:extLst>
                <a:ext uri="{FF2B5EF4-FFF2-40B4-BE49-F238E27FC236}">
                  <a16:creationId xmlns:a16="http://schemas.microsoft.com/office/drawing/2014/main" id="{1BEC5382-6878-F836-7E94-C5AA024A00F9}"/>
                </a:ext>
              </a:extLst>
            </p:cNvPr>
            <p:cNvSpPr txBox="1"/>
            <p:nvPr/>
          </p:nvSpPr>
          <p:spPr>
            <a:xfrm>
              <a:off x="1405347" y="2590800"/>
              <a:ext cx="989778" cy="298363"/>
            </a:xfrm>
            <a:prstGeom prst="rect">
              <a:avLst/>
            </a:prstGeom>
            <a:noFill/>
          </p:spPr>
          <p:txBody>
            <a:bodyPr wrap="square" rtlCol="0">
              <a:spAutoFit/>
            </a:bodyPr>
            <a:lstStyle/>
            <a:p>
              <a:pPr algn="ctr"/>
              <a:r>
                <a:rPr lang="pt-BR" sz="1200" b="1" dirty="0">
                  <a:solidFill>
                    <a:schemeClr val="accent6"/>
                  </a:solidFill>
                  <a:latin typeface="+mj-lt"/>
                </a:rPr>
                <a:t>1997</a:t>
              </a:r>
            </a:p>
          </p:txBody>
        </p:sp>
        <p:sp>
          <p:nvSpPr>
            <p:cNvPr id="2085" name="Rectangle 2084">
              <a:extLst>
                <a:ext uri="{FF2B5EF4-FFF2-40B4-BE49-F238E27FC236}">
                  <a16:creationId xmlns:a16="http://schemas.microsoft.com/office/drawing/2014/main" id="{B954FFBE-68AB-27B3-8FDD-41545BAF24C9}"/>
                </a:ext>
              </a:extLst>
            </p:cNvPr>
            <p:cNvSpPr/>
            <p:nvPr/>
          </p:nvSpPr>
          <p:spPr>
            <a:xfrm>
              <a:off x="2570619" y="2571829"/>
              <a:ext cx="1060140" cy="776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84" name="TextBox 2083">
              <a:extLst>
                <a:ext uri="{FF2B5EF4-FFF2-40B4-BE49-F238E27FC236}">
                  <a16:creationId xmlns:a16="http://schemas.microsoft.com/office/drawing/2014/main" id="{2E6B7203-B96A-BE6B-6A82-4364AD10F192}"/>
                </a:ext>
              </a:extLst>
            </p:cNvPr>
            <p:cNvSpPr txBox="1"/>
            <p:nvPr/>
          </p:nvSpPr>
          <p:spPr>
            <a:xfrm>
              <a:off x="2389929" y="2553231"/>
              <a:ext cx="1316547" cy="507831"/>
            </a:xfrm>
            <a:prstGeom prst="rect">
              <a:avLst/>
            </a:prstGeom>
            <a:noFill/>
          </p:spPr>
          <p:txBody>
            <a:bodyPr wrap="square" rtlCol="0">
              <a:spAutoFit/>
            </a:bodyPr>
            <a:lstStyle/>
            <a:p>
              <a:pPr algn="ctr"/>
              <a:r>
                <a:rPr lang="pt-BR" sz="900" b="1" dirty="0">
                  <a:solidFill>
                    <a:schemeClr val="bg2">
                      <a:lumMod val="10000"/>
                    </a:schemeClr>
                  </a:solidFill>
                  <a:latin typeface="+mj-lt"/>
                </a:rPr>
                <a:t>COP 15 Falha em Chegar a um Novo Acordo Climático</a:t>
              </a:r>
            </a:p>
          </p:txBody>
        </p:sp>
        <p:sp>
          <p:nvSpPr>
            <p:cNvPr id="2093" name="Rectangle 2092">
              <a:extLst>
                <a:ext uri="{FF2B5EF4-FFF2-40B4-BE49-F238E27FC236}">
                  <a16:creationId xmlns:a16="http://schemas.microsoft.com/office/drawing/2014/main" id="{3C3937F2-80C6-F26E-2864-44AE14C563A6}"/>
                </a:ext>
              </a:extLst>
            </p:cNvPr>
            <p:cNvSpPr/>
            <p:nvPr/>
          </p:nvSpPr>
          <p:spPr>
            <a:xfrm>
              <a:off x="4821173" y="2252892"/>
              <a:ext cx="758939" cy="3003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92" name="TextBox 2091">
              <a:extLst>
                <a:ext uri="{FF2B5EF4-FFF2-40B4-BE49-F238E27FC236}">
                  <a16:creationId xmlns:a16="http://schemas.microsoft.com/office/drawing/2014/main" id="{684343C1-2E49-267C-CD06-AD5B68F38931}"/>
                </a:ext>
              </a:extLst>
            </p:cNvPr>
            <p:cNvSpPr txBox="1"/>
            <p:nvPr/>
          </p:nvSpPr>
          <p:spPr>
            <a:xfrm>
              <a:off x="4759163" y="2190225"/>
              <a:ext cx="977934" cy="369332"/>
            </a:xfrm>
            <a:prstGeom prst="rect">
              <a:avLst/>
            </a:prstGeom>
            <a:noFill/>
          </p:spPr>
          <p:txBody>
            <a:bodyPr wrap="square" rtlCol="0">
              <a:spAutoFit/>
            </a:bodyPr>
            <a:lstStyle/>
            <a:p>
              <a:pPr algn="ctr"/>
              <a:r>
                <a:rPr lang="pt-BR" sz="900" b="1" dirty="0">
                  <a:solidFill>
                    <a:schemeClr val="bg2">
                      <a:lumMod val="10000"/>
                    </a:schemeClr>
                  </a:solidFill>
                  <a:latin typeface="+mj-lt"/>
                </a:rPr>
                <a:t>Relatório IPPC 1,5°C</a:t>
              </a:r>
            </a:p>
          </p:txBody>
        </p:sp>
        <p:grpSp>
          <p:nvGrpSpPr>
            <p:cNvPr id="2094" name="Group 2093">
              <a:extLst>
                <a:ext uri="{FF2B5EF4-FFF2-40B4-BE49-F238E27FC236}">
                  <a16:creationId xmlns:a16="http://schemas.microsoft.com/office/drawing/2014/main" id="{DA31C153-4BC4-FE92-46D3-BBDD1402476B}"/>
                </a:ext>
              </a:extLst>
            </p:cNvPr>
            <p:cNvGrpSpPr/>
            <p:nvPr/>
          </p:nvGrpSpPr>
          <p:grpSpPr>
            <a:xfrm>
              <a:off x="7947706" y="3095204"/>
              <a:ext cx="1188410" cy="1099060"/>
              <a:chOff x="7729050" y="3245974"/>
              <a:chExt cx="1103314" cy="1020362"/>
            </a:xfrm>
          </p:grpSpPr>
          <p:cxnSp>
            <p:nvCxnSpPr>
              <p:cNvPr id="2095" name="Straight Connector 2094">
                <a:extLst>
                  <a:ext uri="{FF2B5EF4-FFF2-40B4-BE49-F238E27FC236}">
                    <a16:creationId xmlns:a16="http://schemas.microsoft.com/office/drawing/2014/main" id="{D9851CCF-ABBF-456E-DEA5-DD98CCD85A90}"/>
                  </a:ext>
                </a:extLst>
              </p:cNvPr>
              <p:cNvCxnSpPr/>
              <p:nvPr/>
            </p:nvCxnSpPr>
            <p:spPr>
              <a:xfrm>
                <a:off x="8288645" y="3245974"/>
                <a:ext cx="0" cy="36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96" name="Espace réservé du texte 3">
                <a:extLst>
                  <a:ext uri="{FF2B5EF4-FFF2-40B4-BE49-F238E27FC236}">
                    <a16:creationId xmlns:a16="http://schemas.microsoft.com/office/drawing/2014/main" id="{DA3EFF4F-A4F0-045F-918D-19F2B5605FAD}"/>
                  </a:ext>
                </a:extLst>
              </p:cNvPr>
              <p:cNvSpPr txBox="1">
                <a:spLocks/>
              </p:cNvSpPr>
              <p:nvPr/>
            </p:nvSpPr>
            <p:spPr>
              <a:xfrm>
                <a:off x="7729050" y="3685214"/>
                <a:ext cx="1103314" cy="581122"/>
              </a:xfrm>
              <a:prstGeom prst="rect">
                <a:avLst/>
              </a:prstGeom>
              <a:ln>
                <a:noFill/>
              </a:ln>
            </p:spPr>
            <p:txBody>
              <a:bodyPr lIns="68398" tIns="34200" rIns="68398" bIns="34200"/>
              <a:lstStyle>
                <a:lvl1pPr marL="0" indent="0" algn="r" defTabSz="457200" rtl="0" eaLnBrk="1" latinLnBrk="0" hangingPunct="1">
                  <a:lnSpc>
                    <a:spcPct val="90000"/>
                  </a:lnSpc>
                  <a:spcBef>
                    <a:spcPts val="1000"/>
                  </a:spcBef>
                  <a:buFont typeface="Arial" panose="020B0604020202020204" pitchFamily="34" charset="0"/>
                  <a:buNone/>
                  <a:defRPr lang="fr-FR" sz="1100" b="0" i="1" kern="1200" dirty="0" smtClean="0">
                    <a:solidFill>
                      <a:srgbClr val="737373"/>
                    </a:solidFill>
                    <a:latin typeface="Arial" panose="020B0604020202020204" pitchFamily="34" charset="0"/>
                    <a:ea typeface="+mn-ea"/>
                    <a:cs typeface="Arial" panose="020B0604020202020204" pitchFamily="34" charset="0"/>
                  </a:defRPr>
                </a:lvl1pPr>
                <a:lvl2pPr marL="685869" indent="-228623" algn="l" defTabSz="9144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1"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341999">
                  <a:lnSpc>
                    <a:spcPct val="100000"/>
                  </a:lnSpc>
                  <a:spcBef>
                    <a:spcPts val="0"/>
                  </a:spcBef>
                  <a:buNone/>
                </a:pPr>
                <a:r>
                  <a:rPr lang="pt-BR" sz="1000" b="1" dirty="0">
                    <a:solidFill>
                      <a:srgbClr val="C00000"/>
                    </a:solidFill>
                    <a:latin typeface="Arial" panose="020B0604020202020204" pitchFamily="34" charset="0"/>
                    <a:cs typeface="Arial" panose="020B0604020202020204" pitchFamily="34" charset="0"/>
                  </a:rPr>
                  <a:t>Soluções globais </a:t>
                </a:r>
              </a:p>
              <a:p>
                <a:pPr marL="0" lvl="1" indent="0" algn="ctr" defTabSz="341999">
                  <a:lnSpc>
                    <a:spcPct val="100000"/>
                  </a:lnSpc>
                  <a:spcBef>
                    <a:spcPts val="0"/>
                  </a:spcBef>
                  <a:buNone/>
                </a:pPr>
                <a:r>
                  <a:rPr lang="pt-BR" sz="1000" b="1" dirty="0">
                    <a:solidFill>
                      <a:srgbClr val="C00000"/>
                    </a:solidFill>
                    <a:latin typeface="Arial" panose="020B0604020202020204" pitchFamily="34" charset="0"/>
                    <a:cs typeface="Arial" panose="020B0604020202020204" pitchFamily="34" charset="0"/>
                  </a:rPr>
                  <a:t>Limitar o aumento da temperatura a 1,5°C</a:t>
                </a:r>
              </a:p>
            </p:txBody>
          </p:sp>
        </p:grpSp>
        <p:sp>
          <p:nvSpPr>
            <p:cNvPr id="2098" name="Rectangle 2097">
              <a:extLst>
                <a:ext uri="{FF2B5EF4-FFF2-40B4-BE49-F238E27FC236}">
                  <a16:creationId xmlns:a16="http://schemas.microsoft.com/office/drawing/2014/main" id="{DBC7DACB-05A5-0842-40AF-96F6FC58B023}"/>
                </a:ext>
              </a:extLst>
            </p:cNvPr>
            <p:cNvSpPr/>
            <p:nvPr/>
          </p:nvSpPr>
          <p:spPr>
            <a:xfrm>
              <a:off x="3624926" y="2558232"/>
              <a:ext cx="1060140" cy="595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99" name="TextBox 2098">
              <a:extLst>
                <a:ext uri="{FF2B5EF4-FFF2-40B4-BE49-F238E27FC236}">
                  <a16:creationId xmlns:a16="http://schemas.microsoft.com/office/drawing/2014/main" id="{6AA19294-D4C7-BA94-2A69-9600906EF230}"/>
                </a:ext>
              </a:extLst>
            </p:cNvPr>
            <p:cNvSpPr txBox="1"/>
            <p:nvPr/>
          </p:nvSpPr>
          <p:spPr>
            <a:xfrm>
              <a:off x="3630481" y="2591268"/>
              <a:ext cx="989778" cy="276999"/>
            </a:xfrm>
            <a:prstGeom prst="rect">
              <a:avLst/>
            </a:prstGeom>
            <a:noFill/>
          </p:spPr>
          <p:txBody>
            <a:bodyPr wrap="square" rtlCol="0">
              <a:spAutoFit/>
            </a:bodyPr>
            <a:lstStyle/>
            <a:p>
              <a:pPr algn="ctr"/>
              <a:r>
                <a:rPr lang="pt-BR" sz="1200" b="1" dirty="0">
                  <a:solidFill>
                    <a:srgbClr val="002060"/>
                  </a:solidFill>
                  <a:latin typeface="+mj-lt"/>
                </a:rPr>
                <a:t>2015</a:t>
              </a:r>
            </a:p>
          </p:txBody>
        </p:sp>
        <p:sp>
          <p:nvSpPr>
            <p:cNvPr id="2100" name="Espace réservé du texte 3">
              <a:extLst>
                <a:ext uri="{FF2B5EF4-FFF2-40B4-BE49-F238E27FC236}">
                  <a16:creationId xmlns:a16="http://schemas.microsoft.com/office/drawing/2014/main" id="{0AEC93D9-2AFF-F92C-3766-76E73F2F540A}"/>
                </a:ext>
              </a:extLst>
            </p:cNvPr>
            <p:cNvSpPr txBox="1">
              <a:spLocks/>
            </p:cNvSpPr>
            <p:nvPr/>
          </p:nvSpPr>
          <p:spPr>
            <a:xfrm>
              <a:off x="8044062" y="1513230"/>
              <a:ext cx="850486" cy="243625"/>
            </a:xfrm>
            <a:prstGeom prst="rect">
              <a:avLst/>
            </a:prstGeom>
            <a:ln>
              <a:noFill/>
            </a:ln>
          </p:spPr>
          <p:txBody>
            <a:bodyPr lIns="68398" tIns="34200" rIns="68398" bIns="34200"/>
            <a:lstStyle>
              <a:lvl1pPr marL="0" indent="0" algn="r" defTabSz="457200" rtl="0" eaLnBrk="1" latinLnBrk="0" hangingPunct="1">
                <a:lnSpc>
                  <a:spcPct val="90000"/>
                </a:lnSpc>
                <a:spcBef>
                  <a:spcPts val="1000"/>
                </a:spcBef>
                <a:buFont typeface="Arial" panose="020B0604020202020204" pitchFamily="34" charset="0"/>
                <a:buNone/>
                <a:defRPr lang="fr-FR" sz="1100" b="0" i="1" kern="1200" dirty="0" smtClean="0">
                  <a:solidFill>
                    <a:srgbClr val="737373"/>
                  </a:solidFill>
                  <a:latin typeface="Arial" panose="020B0604020202020204" pitchFamily="34" charset="0"/>
                  <a:ea typeface="+mn-ea"/>
                  <a:cs typeface="Arial" panose="020B0604020202020204" pitchFamily="34" charset="0"/>
                </a:defRPr>
              </a:lvl1pPr>
              <a:lvl2pPr marL="685869" indent="-228623" algn="l" defTabSz="9144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1"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341999">
                <a:lnSpc>
                  <a:spcPct val="100000"/>
                </a:lnSpc>
                <a:spcBef>
                  <a:spcPts val="0"/>
                </a:spcBef>
                <a:buNone/>
              </a:pPr>
              <a:r>
                <a:rPr lang="pt-BR" sz="1200" b="1" dirty="0">
                  <a:solidFill>
                    <a:srgbClr val="C00000"/>
                  </a:solidFill>
                  <a:latin typeface="Arial" panose="020B0604020202020204" pitchFamily="34" charset="0"/>
                  <a:cs typeface="Arial" panose="020B0604020202020204" pitchFamily="34" charset="0"/>
                </a:rPr>
                <a:t>COP 28</a:t>
              </a:r>
            </a:p>
          </p:txBody>
        </p:sp>
        <p:grpSp>
          <p:nvGrpSpPr>
            <p:cNvPr id="2086" name="Group 2085">
              <a:extLst>
                <a:ext uri="{FF2B5EF4-FFF2-40B4-BE49-F238E27FC236}">
                  <a16:creationId xmlns:a16="http://schemas.microsoft.com/office/drawing/2014/main" id="{1EABDAC1-6B7A-7D66-7F0D-C40036EE315B}"/>
                </a:ext>
              </a:extLst>
            </p:cNvPr>
            <p:cNvGrpSpPr/>
            <p:nvPr/>
          </p:nvGrpSpPr>
          <p:grpSpPr>
            <a:xfrm>
              <a:off x="3459541" y="3081312"/>
              <a:ext cx="1318551" cy="1475086"/>
              <a:chOff x="3176075" y="3155004"/>
              <a:chExt cx="1224136" cy="1369464"/>
            </a:xfrm>
          </p:grpSpPr>
          <p:sp>
            <p:nvSpPr>
              <p:cNvPr id="10" name="Espace réservé du texte 3"/>
              <p:cNvSpPr txBox="1">
                <a:spLocks/>
              </p:cNvSpPr>
              <p:nvPr/>
            </p:nvSpPr>
            <p:spPr>
              <a:xfrm>
                <a:off x="3176075" y="3613866"/>
                <a:ext cx="1224136" cy="910602"/>
              </a:xfrm>
              <a:prstGeom prst="rect">
                <a:avLst/>
              </a:prstGeom>
              <a:ln>
                <a:noFill/>
              </a:ln>
            </p:spPr>
            <p:txBody>
              <a:bodyPr lIns="68398" tIns="34200" rIns="68398" bIns="34200"/>
              <a:lstStyle>
                <a:lvl1pPr marL="0" indent="0" algn="r" defTabSz="457200" rtl="0" eaLnBrk="1" latinLnBrk="0" hangingPunct="1">
                  <a:lnSpc>
                    <a:spcPct val="90000"/>
                  </a:lnSpc>
                  <a:spcBef>
                    <a:spcPts val="1000"/>
                  </a:spcBef>
                  <a:buFont typeface="Arial" panose="020B0604020202020204" pitchFamily="34" charset="0"/>
                  <a:buNone/>
                  <a:defRPr lang="fr-FR" sz="1100" b="0" i="1" kern="1200" dirty="0" smtClean="0">
                    <a:solidFill>
                      <a:srgbClr val="737373"/>
                    </a:solidFill>
                    <a:latin typeface="Arial" panose="020B0604020202020204" pitchFamily="34" charset="0"/>
                    <a:ea typeface="+mn-ea"/>
                    <a:cs typeface="Arial" panose="020B0604020202020204" pitchFamily="34" charset="0"/>
                  </a:defRPr>
                </a:lvl1pPr>
                <a:lvl2pPr marL="685869" indent="-228623" algn="l" defTabSz="9144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1"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341999">
                  <a:lnSpc>
                    <a:spcPct val="100000"/>
                  </a:lnSpc>
                  <a:spcBef>
                    <a:spcPts val="0"/>
                  </a:spcBef>
                  <a:buNone/>
                </a:pPr>
                <a:r>
                  <a:rPr lang="pt-BR" sz="1000" b="1" dirty="0">
                    <a:solidFill>
                      <a:schemeClr val="tx2"/>
                    </a:solidFill>
                    <a:latin typeface="Arial" panose="020B0604020202020204" pitchFamily="34" charset="0"/>
                    <a:cs typeface="Arial" panose="020B0604020202020204" pitchFamily="34" charset="0"/>
                  </a:rPr>
                  <a:t>Manter o Aumento da Temperatura do Planeta Abaixo dos 2 ºC</a:t>
                </a:r>
              </a:p>
            </p:txBody>
          </p:sp>
          <p:cxnSp>
            <p:nvCxnSpPr>
              <p:cNvPr id="12" name="Straight Connector 11"/>
              <p:cNvCxnSpPr/>
              <p:nvPr/>
            </p:nvCxnSpPr>
            <p:spPr>
              <a:xfrm>
                <a:off x="3788143" y="3155004"/>
                <a:ext cx="0" cy="39600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087" name="Group 2086">
              <a:extLst>
                <a:ext uri="{FF2B5EF4-FFF2-40B4-BE49-F238E27FC236}">
                  <a16:creationId xmlns:a16="http://schemas.microsoft.com/office/drawing/2014/main" id="{46C4DC1A-6ACC-048E-AC73-1C7E00476F3D}"/>
                </a:ext>
              </a:extLst>
            </p:cNvPr>
            <p:cNvGrpSpPr/>
            <p:nvPr/>
          </p:nvGrpSpPr>
          <p:grpSpPr>
            <a:xfrm>
              <a:off x="1226177" y="3051425"/>
              <a:ext cx="1318551" cy="1508034"/>
              <a:chOff x="1205627" y="3130909"/>
              <a:chExt cx="1224136" cy="1400051"/>
            </a:xfrm>
          </p:grpSpPr>
          <p:sp>
            <p:nvSpPr>
              <p:cNvPr id="7" name="Espace réservé du texte 3"/>
              <p:cNvSpPr txBox="1">
                <a:spLocks/>
              </p:cNvSpPr>
              <p:nvPr/>
            </p:nvSpPr>
            <p:spPr>
              <a:xfrm>
                <a:off x="1205627" y="3620358"/>
                <a:ext cx="1224136" cy="910602"/>
              </a:xfrm>
              <a:prstGeom prst="rect">
                <a:avLst/>
              </a:prstGeom>
              <a:ln>
                <a:noFill/>
              </a:ln>
            </p:spPr>
            <p:txBody>
              <a:bodyPr lIns="68398" tIns="34200" rIns="68398" bIns="34200"/>
              <a:lstStyle>
                <a:lvl1pPr marL="0" indent="0" algn="r" defTabSz="457200" rtl="0" eaLnBrk="1" latinLnBrk="0" hangingPunct="1">
                  <a:lnSpc>
                    <a:spcPct val="90000"/>
                  </a:lnSpc>
                  <a:spcBef>
                    <a:spcPts val="1000"/>
                  </a:spcBef>
                  <a:buFont typeface="Arial" panose="020B0604020202020204" pitchFamily="34" charset="0"/>
                  <a:buNone/>
                  <a:defRPr lang="fr-FR" sz="1100" b="0" i="1" kern="1200" dirty="0" smtClean="0">
                    <a:solidFill>
                      <a:srgbClr val="737373"/>
                    </a:solidFill>
                    <a:latin typeface="Arial" panose="020B0604020202020204" pitchFamily="34" charset="0"/>
                    <a:ea typeface="+mn-ea"/>
                    <a:cs typeface="Arial" panose="020B0604020202020204" pitchFamily="34" charset="0"/>
                  </a:defRPr>
                </a:lvl1pPr>
                <a:lvl2pPr marL="685869" indent="-228623" algn="l" defTabSz="9144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1"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341999">
                  <a:lnSpc>
                    <a:spcPct val="100000"/>
                  </a:lnSpc>
                  <a:spcBef>
                    <a:spcPts val="0"/>
                  </a:spcBef>
                  <a:buNone/>
                </a:pPr>
                <a:r>
                  <a:rPr lang="pt-BR" sz="1000" b="1" dirty="0">
                    <a:solidFill>
                      <a:schemeClr val="accent6"/>
                    </a:solidFill>
                    <a:latin typeface="Arial" panose="020B0604020202020204" pitchFamily="34" charset="0"/>
                    <a:cs typeface="Arial" panose="020B0604020202020204" pitchFamily="34" charset="0"/>
                  </a:rPr>
                  <a:t>Metas para Redução de Emissões de Gases de Efeito Estufa</a:t>
                </a:r>
              </a:p>
            </p:txBody>
          </p:sp>
          <p:cxnSp>
            <p:nvCxnSpPr>
              <p:cNvPr id="11" name="Straight Connector 10"/>
              <p:cNvCxnSpPr/>
              <p:nvPr/>
            </p:nvCxnSpPr>
            <p:spPr>
              <a:xfrm>
                <a:off x="1824975" y="3130909"/>
                <a:ext cx="0" cy="3960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17" name="Title 16">
            <a:extLst>
              <a:ext uri="{FF2B5EF4-FFF2-40B4-BE49-F238E27FC236}">
                <a16:creationId xmlns:a16="http://schemas.microsoft.com/office/drawing/2014/main" id="{532BF3A4-1A53-C033-8ACA-96A99593A839}"/>
              </a:ext>
            </a:extLst>
          </p:cNvPr>
          <p:cNvSpPr>
            <a:spLocks noGrp="1"/>
          </p:cNvSpPr>
          <p:nvPr>
            <p:ph type="title"/>
          </p:nvPr>
        </p:nvSpPr>
        <p:spPr>
          <a:xfrm>
            <a:off x="628650" y="273845"/>
            <a:ext cx="7886700" cy="941796"/>
          </a:xfrm>
        </p:spPr>
        <p:txBody>
          <a:bodyPr/>
          <a:lstStyle/>
          <a:p>
            <a:pPr defTabSz="342040">
              <a:spcBef>
                <a:spcPts val="748"/>
              </a:spcBef>
              <a:defRPr/>
            </a:pPr>
            <a:r>
              <a:rPr kumimoji="0" lang="pt-BR" b="1" i="0" u="none" strike="noStrike" kern="1200" cap="none" spc="0" normalizeH="0" baseline="0" noProof="0" dirty="0">
                <a:ln>
                  <a:noFill/>
                </a:ln>
                <a:solidFill>
                  <a:srgbClr val="1050A3"/>
                </a:solidFill>
                <a:effectLst/>
                <a:uLnTx/>
                <a:uFillTx/>
                <a:latin typeface="Arial" panose="020B0604020202020204" pitchFamily="34" charset="0"/>
                <a:ea typeface="+mn-ea"/>
                <a:cs typeface="Arial" panose="020B0604020202020204" pitchFamily="34" charset="0"/>
              </a:rPr>
              <a:t>Combate à Crise Climática</a:t>
            </a:r>
            <a:br>
              <a:rPr kumimoji="0" lang="pt-BR" sz="2200" b="1" i="0" u="none" strike="noStrike" kern="1200" cap="none" spc="0" normalizeH="0" baseline="0" noProof="0" dirty="0">
                <a:ln>
                  <a:noFill/>
                </a:ln>
                <a:solidFill>
                  <a:srgbClr val="1050A3"/>
                </a:solidFill>
                <a:effectLst/>
                <a:uLnTx/>
                <a:uFillTx/>
                <a:latin typeface="Arial" panose="020B0604020202020204" pitchFamily="34" charset="0"/>
                <a:ea typeface="+mn-ea"/>
                <a:cs typeface="Arial" panose="020B0604020202020204" pitchFamily="34" charset="0"/>
              </a:rPr>
            </a:br>
            <a:r>
              <a:rPr kumimoji="0" lang="pt-BR" sz="2000" b="1" u="none" strike="noStrike" kern="1500" cap="none" spc="0" normalizeH="0" baseline="0" noProof="0" dirty="0">
                <a:ln>
                  <a:noFill/>
                </a:ln>
                <a:solidFill>
                  <a:srgbClr val="FE5815"/>
                </a:solidFill>
                <a:effectLst/>
                <a:uLnTx/>
                <a:uFillTx/>
                <a:latin typeface="Arial" panose="020B0604020202020204" pitchFamily="34" charset="0"/>
                <a:ea typeface="+mn-ea"/>
                <a:cs typeface="Arial" panose="020B0604020202020204" pitchFamily="34" charset="0"/>
              </a:rPr>
              <a:t>Um</a:t>
            </a:r>
            <a:r>
              <a:rPr kumimoji="0" lang="pt-BR" sz="2000" b="1" u="none" strike="noStrike" kern="1500" cap="none" spc="0" normalizeH="0" noProof="0" dirty="0">
                <a:ln>
                  <a:noFill/>
                </a:ln>
                <a:solidFill>
                  <a:srgbClr val="FE5815"/>
                </a:solidFill>
                <a:effectLst/>
                <a:uLnTx/>
                <a:uFillTx/>
                <a:latin typeface="Arial" panose="020B0604020202020204" pitchFamily="34" charset="0"/>
                <a:ea typeface="+mn-ea"/>
                <a:cs typeface="Arial" panose="020B0604020202020204" pitchFamily="34" charset="0"/>
              </a:rPr>
              <a:t> Panorama Histórico</a:t>
            </a:r>
            <a:br>
              <a:rPr kumimoji="0" lang="en-US" sz="2400" b="1" u="none" strike="noStrike" kern="1500" cap="none" spc="0" normalizeH="0" baseline="0" noProof="0" dirty="0">
                <a:ln>
                  <a:noFill/>
                </a:ln>
                <a:solidFill>
                  <a:srgbClr val="FE5815"/>
                </a:solidFill>
                <a:effectLst/>
                <a:uLnTx/>
                <a:uFillTx/>
                <a:latin typeface="Arial" panose="020B0604020202020204" pitchFamily="34" charset="0"/>
                <a:ea typeface="+mn-ea"/>
                <a:cs typeface="Arial" panose="020B0604020202020204" pitchFamily="34" charset="0"/>
              </a:rPr>
            </a:br>
            <a:endParaRPr lang="pt-BR" dirty="0"/>
          </a:p>
        </p:txBody>
      </p:sp>
      <p:sp>
        <p:nvSpPr>
          <p:cNvPr id="24" name="Slide Number Placeholder 23">
            <a:extLst>
              <a:ext uri="{FF2B5EF4-FFF2-40B4-BE49-F238E27FC236}">
                <a16:creationId xmlns:a16="http://schemas.microsoft.com/office/drawing/2014/main" id="{DD35B46F-DDA1-6A0D-6C8C-B5601D6C8857}"/>
              </a:ext>
            </a:extLst>
          </p:cNvPr>
          <p:cNvSpPr>
            <a:spLocks noGrp="1"/>
          </p:cNvSpPr>
          <p:nvPr>
            <p:ph type="sldNum" sz="quarter" idx="12"/>
          </p:nvPr>
        </p:nvSpPr>
        <p:spPr/>
        <p:txBody>
          <a:bodyPr/>
          <a:lstStyle/>
          <a:p>
            <a:fld id="{A014B4A8-9E50-4F50-BEFA-76F68FFEF320}" type="slidenum">
              <a:rPr lang="pt-BR" smtClean="0"/>
              <a:pPr/>
              <a:t>2</a:t>
            </a:fld>
            <a:endParaRPr lang="pt-BR"/>
          </a:p>
        </p:txBody>
      </p:sp>
    </p:spTree>
    <p:extLst>
      <p:ext uri="{BB962C8B-B14F-4D97-AF65-F5344CB8AC3E}">
        <p14:creationId xmlns:p14="http://schemas.microsoft.com/office/powerpoint/2010/main" val="400369849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340768"/>
            <a:fld id="{A014B4A8-9E50-4F50-BEFA-76F68FFEF320}" type="slidenum">
              <a:rPr lang="en-US" smtClean="0"/>
              <a:pPr defTabSz="340768"/>
              <a:t>20</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04815"/>
            <a:ext cx="6696744" cy="411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2575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340768"/>
            <a:fld id="{A014B4A8-9E50-4F50-BEFA-76F68FFEF320}" type="slidenum">
              <a:rPr lang="en-US" smtClean="0"/>
              <a:pPr defTabSz="340768"/>
              <a:t>21</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08673"/>
            <a:ext cx="6984776" cy="4171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1570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340768"/>
            <a:fld id="{A014B4A8-9E50-4F50-BEFA-76F68FFEF320}" type="slidenum">
              <a:rPr lang="en-US" smtClean="0"/>
              <a:pPr defTabSz="340768"/>
              <a:t>22</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39502"/>
            <a:ext cx="6908838"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8318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CD28B2-EED9-ABD5-86E7-F65AEEEE222E}"/>
              </a:ext>
            </a:extLst>
          </p:cNvPr>
          <p:cNvSpPr>
            <a:spLocks noGrp="1"/>
          </p:cNvSpPr>
          <p:nvPr>
            <p:ph type="title"/>
          </p:nvPr>
        </p:nvSpPr>
        <p:spPr>
          <a:xfrm>
            <a:off x="628650" y="273845"/>
            <a:ext cx="7886700" cy="941796"/>
          </a:xfrm>
        </p:spPr>
        <p:txBody>
          <a:bodyPr/>
          <a:lstStyle/>
          <a:p>
            <a:pPr marL="0" marR="0" lvl="0" indent="0" defTabSz="342040" rtl="0" eaLnBrk="1" fontAlgn="auto" latinLnBrk="0" hangingPunct="1">
              <a:lnSpc>
                <a:spcPct val="90000"/>
              </a:lnSpc>
              <a:spcBef>
                <a:spcPts val="748"/>
              </a:spcBef>
              <a:spcAft>
                <a:spcPts val="0"/>
              </a:spcAft>
              <a:tabLst/>
              <a:defRPr/>
            </a:pPr>
            <a:r>
              <a:rPr kumimoji="0" lang="pt-BR" sz="2400" b="1" i="0" u="none" strike="noStrike" kern="1200" cap="none" spc="0" normalizeH="0" baseline="0" noProof="0" dirty="0">
                <a:ln>
                  <a:noFill/>
                </a:ln>
                <a:solidFill>
                  <a:srgbClr val="1050A3"/>
                </a:solidFill>
                <a:effectLst/>
                <a:uLnTx/>
                <a:uFillTx/>
                <a:latin typeface="Arial" panose="020B0604020202020204" pitchFamily="34" charset="0"/>
                <a:ea typeface="+mn-ea"/>
                <a:cs typeface="Arial" panose="020B0604020202020204" pitchFamily="34" charset="0"/>
              </a:rPr>
              <a:t>Nuclear</a:t>
            </a:r>
            <a:br>
              <a:rPr kumimoji="0" lang="pt-BR" sz="2200" b="1" i="0" u="none" strike="noStrike" kern="1200" cap="none" spc="0" normalizeH="0" baseline="0" noProof="0" dirty="0">
                <a:ln>
                  <a:noFill/>
                </a:ln>
                <a:solidFill>
                  <a:srgbClr val="1050A3"/>
                </a:solidFill>
                <a:effectLst/>
                <a:uLnTx/>
                <a:uFillTx/>
                <a:latin typeface="Arial" panose="020B0604020202020204" pitchFamily="34" charset="0"/>
                <a:ea typeface="+mn-ea"/>
                <a:cs typeface="Arial" panose="020B0604020202020204" pitchFamily="34" charset="0"/>
              </a:rPr>
            </a:br>
            <a:r>
              <a:rPr kumimoji="0" lang="pt-BR" sz="2000" b="1" i="0" u="none" strike="noStrike" kern="1200" cap="none" spc="0" normalizeH="0" baseline="0" noProof="0" dirty="0">
                <a:ln>
                  <a:noFill/>
                </a:ln>
                <a:solidFill>
                  <a:srgbClr val="FE5815"/>
                </a:solidFill>
                <a:effectLst/>
                <a:uLnTx/>
                <a:uFillTx/>
                <a:latin typeface="Arial" panose="020B0604020202020204" pitchFamily="34" charset="0"/>
                <a:ea typeface="+mn-ea"/>
                <a:cs typeface="Arial" panose="020B0604020202020204" pitchFamily="34" charset="0"/>
              </a:rPr>
              <a:t>A Chave para a Solução Climática Sustentável</a:t>
            </a:r>
            <a:br>
              <a:rPr kumimoji="0" lang="pt-BR" sz="2000" b="1" i="0" u="none" strike="noStrike" kern="1200" cap="none" spc="0" normalizeH="0" baseline="0" noProof="0" dirty="0">
                <a:ln>
                  <a:noFill/>
                </a:ln>
                <a:solidFill>
                  <a:srgbClr val="FE5815"/>
                </a:solidFill>
                <a:effectLst/>
                <a:uLnTx/>
                <a:uFillTx/>
                <a:latin typeface="Arial" panose="020B0604020202020204" pitchFamily="34" charset="0"/>
                <a:ea typeface="+mn-ea"/>
                <a:cs typeface="Arial" panose="020B0604020202020204" pitchFamily="34" charset="0"/>
              </a:rPr>
            </a:br>
            <a:endParaRPr lang="pt-BR" dirty="0"/>
          </a:p>
        </p:txBody>
      </p:sp>
      <p:sp>
        <p:nvSpPr>
          <p:cNvPr id="2" name="Slide Number Placeholder 1">
            <a:extLst>
              <a:ext uri="{FF2B5EF4-FFF2-40B4-BE49-F238E27FC236}">
                <a16:creationId xmlns:a16="http://schemas.microsoft.com/office/drawing/2014/main" id="{B26B3C8A-7BEA-2B0B-73E6-C8D110CB47DC}"/>
              </a:ext>
            </a:extLst>
          </p:cNvPr>
          <p:cNvSpPr>
            <a:spLocks noGrp="1"/>
          </p:cNvSpPr>
          <p:nvPr>
            <p:ph type="sldNum" sz="quarter" idx="12"/>
          </p:nvPr>
        </p:nvSpPr>
        <p:spPr/>
        <p:txBody>
          <a:bodyPr/>
          <a:lstStyle/>
          <a:p>
            <a:pPr defTabSz="340768"/>
            <a:fld id="{A014B4A8-9E50-4F50-BEFA-76F68FFEF320}" type="slidenum">
              <a:rPr lang="en-US" smtClean="0"/>
              <a:pPr defTabSz="340768"/>
              <a:t>23</a:t>
            </a:fld>
            <a:endParaRPr lang="en-US" dirty="0"/>
          </a:p>
        </p:txBody>
      </p:sp>
      <p:sp>
        <p:nvSpPr>
          <p:cNvPr id="11" name="TextBox 10">
            <a:extLst>
              <a:ext uri="{FF2B5EF4-FFF2-40B4-BE49-F238E27FC236}">
                <a16:creationId xmlns:a16="http://schemas.microsoft.com/office/drawing/2014/main" id="{436ADA3C-027A-602B-0783-A5CA67718599}"/>
              </a:ext>
            </a:extLst>
          </p:cNvPr>
          <p:cNvSpPr txBox="1"/>
          <p:nvPr/>
        </p:nvSpPr>
        <p:spPr>
          <a:xfrm>
            <a:off x="827584" y="4645174"/>
            <a:ext cx="4572000" cy="230832"/>
          </a:xfrm>
          <a:prstGeom prst="rect">
            <a:avLst/>
          </a:prstGeom>
          <a:noFill/>
        </p:spPr>
        <p:txBody>
          <a:bodyPr wrap="square">
            <a:spAutoFit/>
          </a:bodyPr>
          <a:lstStyle>
            <a:defPPr>
              <a:defRPr lang="en-US"/>
            </a:defPPr>
            <a:lvl1pPr>
              <a:defRPr sz="900">
                <a:solidFill>
                  <a:schemeClr val="bg2">
                    <a:lumMod val="50000"/>
                  </a:schemeClr>
                </a:solidFill>
              </a:defRPr>
            </a:lvl1pPr>
          </a:lstStyle>
          <a:p>
            <a:r>
              <a:rPr lang="pt-BR" dirty="0"/>
              <a:t>GEE: Gases com Efeito de Estufa </a:t>
            </a:r>
          </a:p>
        </p:txBody>
      </p:sp>
      <p:grpSp>
        <p:nvGrpSpPr>
          <p:cNvPr id="6" name="Group 5">
            <a:extLst>
              <a:ext uri="{FF2B5EF4-FFF2-40B4-BE49-F238E27FC236}">
                <a16:creationId xmlns:a16="http://schemas.microsoft.com/office/drawing/2014/main" id="{10CA71A8-A342-47BB-0652-966C1BF55F04}"/>
              </a:ext>
            </a:extLst>
          </p:cNvPr>
          <p:cNvGrpSpPr/>
          <p:nvPr/>
        </p:nvGrpSpPr>
        <p:grpSpPr>
          <a:xfrm>
            <a:off x="401237" y="1391167"/>
            <a:ext cx="8373584" cy="3254007"/>
            <a:chOff x="141766" y="1211850"/>
            <a:chExt cx="8822722" cy="3428544"/>
          </a:xfrm>
        </p:grpSpPr>
        <p:grpSp>
          <p:nvGrpSpPr>
            <p:cNvPr id="14" name="Group 13">
              <a:extLst>
                <a:ext uri="{FF2B5EF4-FFF2-40B4-BE49-F238E27FC236}">
                  <a16:creationId xmlns:a16="http://schemas.microsoft.com/office/drawing/2014/main" id="{A25D7073-62F0-4E3A-1ADA-80C6D175BF58}"/>
                </a:ext>
              </a:extLst>
            </p:cNvPr>
            <p:cNvGrpSpPr/>
            <p:nvPr/>
          </p:nvGrpSpPr>
          <p:grpSpPr>
            <a:xfrm>
              <a:off x="141766" y="1211850"/>
              <a:ext cx="8822722" cy="3428544"/>
              <a:chOff x="375144" y="1122474"/>
              <a:chExt cx="8822722" cy="3428544"/>
            </a:xfrm>
          </p:grpSpPr>
          <p:pic>
            <p:nvPicPr>
              <p:cNvPr id="9" name="Picture 8">
                <a:extLst>
                  <a:ext uri="{FF2B5EF4-FFF2-40B4-BE49-F238E27FC236}">
                    <a16:creationId xmlns:a16="http://schemas.microsoft.com/office/drawing/2014/main" id="{CD67BB46-EE1C-2D07-A2BD-65E61F8639B2}"/>
                  </a:ext>
                </a:extLst>
              </p:cNvPr>
              <p:cNvPicPr>
                <a:picLocks noChangeAspect="1"/>
              </p:cNvPicPr>
              <p:nvPr/>
            </p:nvPicPr>
            <p:blipFill rotWithShape="1">
              <a:blip r:embed="rId3"/>
              <a:srcRect b="3387"/>
              <a:stretch/>
            </p:blipFill>
            <p:spPr>
              <a:xfrm>
                <a:off x="556906" y="1122474"/>
                <a:ext cx="8640960" cy="3428544"/>
              </a:xfrm>
              <a:prstGeom prst="rect">
                <a:avLst/>
              </a:prstGeom>
            </p:spPr>
          </p:pic>
          <p:sp>
            <p:nvSpPr>
              <p:cNvPr id="13" name="TextBox 12">
                <a:extLst>
                  <a:ext uri="{FF2B5EF4-FFF2-40B4-BE49-F238E27FC236}">
                    <a16:creationId xmlns:a16="http://schemas.microsoft.com/office/drawing/2014/main" id="{5066EDC7-3BC0-6F68-A020-6086A2346E98}"/>
                  </a:ext>
                </a:extLst>
              </p:cNvPr>
              <p:cNvSpPr txBox="1"/>
              <p:nvPr/>
            </p:nvSpPr>
            <p:spPr>
              <a:xfrm rot="16200000">
                <a:off x="-201210" y="1815004"/>
                <a:ext cx="1368152" cy="215444"/>
              </a:xfrm>
              <a:prstGeom prst="rect">
                <a:avLst/>
              </a:prstGeom>
              <a:noFill/>
            </p:spPr>
            <p:txBody>
              <a:bodyPr wrap="square">
                <a:spAutoFit/>
              </a:bodyPr>
              <a:lstStyle>
                <a:defPPr>
                  <a:defRPr lang="en-US"/>
                </a:defPPr>
                <a:lvl1pPr>
                  <a:defRPr sz="800">
                    <a:solidFill>
                      <a:schemeClr val="bg2">
                        <a:lumMod val="50000"/>
                      </a:schemeClr>
                    </a:solidFill>
                  </a:defRPr>
                </a:lvl1pPr>
              </a:lstStyle>
              <a:p>
                <a:r>
                  <a:rPr lang="pt-BR" b="1" dirty="0"/>
                  <a:t>g de CO2 eq. por kWh</a:t>
                </a:r>
              </a:p>
            </p:txBody>
          </p:sp>
        </p:grpSp>
        <p:sp>
          <p:nvSpPr>
            <p:cNvPr id="15" name="Rectangle 14">
              <a:extLst>
                <a:ext uri="{FF2B5EF4-FFF2-40B4-BE49-F238E27FC236}">
                  <a16:creationId xmlns:a16="http://schemas.microsoft.com/office/drawing/2014/main" id="{2303E17A-23D2-E18E-3EA7-8EDC7184F98E}"/>
                </a:ext>
              </a:extLst>
            </p:cNvPr>
            <p:cNvSpPr/>
            <p:nvPr/>
          </p:nvSpPr>
          <p:spPr>
            <a:xfrm>
              <a:off x="4063852" y="1420638"/>
              <a:ext cx="412695" cy="3147747"/>
            </a:xfrm>
            <a:prstGeom prst="rect">
              <a:avLst/>
            </a:prstGeom>
            <a:solidFill>
              <a:srgbClr val="737373">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7" name="Text Placeholder 1">
            <a:extLst>
              <a:ext uri="{FF2B5EF4-FFF2-40B4-BE49-F238E27FC236}">
                <a16:creationId xmlns:a16="http://schemas.microsoft.com/office/drawing/2014/main" id="{D312EC68-F4F4-D731-6F08-C32F90091918}"/>
              </a:ext>
            </a:extLst>
          </p:cNvPr>
          <p:cNvSpPr txBox="1">
            <a:spLocks/>
          </p:cNvSpPr>
          <p:nvPr/>
        </p:nvSpPr>
        <p:spPr>
          <a:xfrm>
            <a:off x="850894" y="378446"/>
            <a:ext cx="8254430" cy="316164"/>
          </a:xfrm>
          <a:prstGeom prst="rect">
            <a:avLst/>
          </a:prstGeom>
        </p:spPr>
        <p:txBody>
          <a:bodyPr lIns="0" tIns="0" rIns="0" bIns="0" anchor="t"/>
          <a:lstStyle>
            <a:lvl1pPr marL="0" indent="0" algn="l" defTabSz="342040" rtl="0" eaLnBrk="1" latinLnBrk="0" hangingPunct="1">
              <a:lnSpc>
                <a:spcPct val="90000"/>
              </a:lnSpc>
              <a:spcBef>
                <a:spcPts val="748"/>
              </a:spcBef>
              <a:buFont typeface="Arial" panose="020B0604020202020204" pitchFamily="34" charset="0"/>
              <a:buNone/>
              <a:defRPr lang="fr-FR" sz="2200" b="1" i="0" kern="1200">
                <a:solidFill>
                  <a:srgbClr val="1050A3"/>
                </a:solidFill>
                <a:latin typeface="Arial" panose="020B0604020202020204" pitchFamily="34" charset="0"/>
                <a:ea typeface="+mn-ea"/>
                <a:cs typeface="Arial" panose="020B0604020202020204" pitchFamily="34" charset="0"/>
              </a:defRPr>
            </a:lvl1pPr>
            <a:lvl2pPr marL="513112" indent="-171037" algn="l" defTabSz="684147"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5184" indent="-171037" algn="l" defTabSz="684147"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7258"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4pPr>
            <a:lvl5pPr marL="1539332"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5pPr>
            <a:lvl6pPr marL="1881405"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6pPr>
            <a:lvl7pPr marL="2223480"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7pPr>
            <a:lvl8pPr marL="2565553"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8pPr>
            <a:lvl9pPr marL="2907627"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9pPr>
          </a:lstStyle>
          <a:p>
            <a:pPr marL="0" marR="0" lvl="0" indent="0" algn="l" defTabSz="342040" rtl="0" eaLnBrk="1" fontAlgn="auto" latinLnBrk="0" hangingPunct="1">
              <a:lnSpc>
                <a:spcPct val="90000"/>
              </a:lnSpc>
              <a:spcBef>
                <a:spcPts val="748"/>
              </a:spcBef>
              <a:spcAft>
                <a:spcPts val="0"/>
              </a:spcAft>
              <a:buClrTx/>
              <a:buSzTx/>
              <a:buFont typeface="Arial" panose="020B0604020202020204" pitchFamily="34" charset="0"/>
              <a:buNone/>
              <a:tabLst/>
              <a:defRPr/>
            </a:pPr>
            <a:endParaRPr kumimoji="0" lang="pt-BR" sz="2000" b="1" i="0" u="none" strike="noStrike" kern="1200" cap="none" spc="0" normalizeH="0" baseline="0" noProof="0" dirty="0">
              <a:ln>
                <a:noFill/>
              </a:ln>
              <a:solidFill>
                <a:srgbClr val="FE5815"/>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CED4415-B6AA-3ABF-64CC-CAF4957CFF6E}"/>
              </a:ext>
            </a:extLst>
          </p:cNvPr>
          <p:cNvSpPr txBox="1"/>
          <p:nvPr/>
        </p:nvSpPr>
        <p:spPr>
          <a:xfrm>
            <a:off x="532919" y="1122401"/>
            <a:ext cx="8261626" cy="323165"/>
          </a:xfrm>
          <a:prstGeom prst="rect">
            <a:avLst/>
          </a:prstGeom>
          <a:noFill/>
        </p:spPr>
        <p:txBody>
          <a:bodyPr wrap="square">
            <a:spAutoFit/>
          </a:bodyPr>
          <a:lstStyle>
            <a:defPPr>
              <a:defRPr lang="en-US"/>
            </a:defPPr>
            <a:lvl1pPr>
              <a:defRPr b="1">
                <a:solidFill>
                  <a:srgbClr val="FE5815"/>
                </a:solidFill>
                <a:latin typeface="Arial" panose="020B0604020202020204" pitchFamily="34" charset="0"/>
                <a:cs typeface="Arial" panose="020B0604020202020204" pitchFamily="34" charset="0"/>
              </a:defRPr>
            </a:lvl1pPr>
            <a:lvl2pPr marL="513112" indent="-171037" defTabSz="684147">
              <a:lnSpc>
                <a:spcPct val="90000"/>
              </a:lnSpc>
              <a:spcBef>
                <a:spcPts val="374"/>
              </a:spcBef>
              <a:buFont typeface="Arial" panose="020B0604020202020204" pitchFamily="34" charset="0"/>
              <a:buChar char="•"/>
            </a:lvl2pPr>
            <a:lvl3pPr marL="855184" indent="-171037" defTabSz="684147">
              <a:lnSpc>
                <a:spcPct val="90000"/>
              </a:lnSpc>
              <a:spcBef>
                <a:spcPts val="374"/>
              </a:spcBef>
              <a:buFont typeface="Arial" panose="020B0604020202020204" pitchFamily="34" charset="0"/>
              <a:buChar char="•"/>
              <a:defRPr sz="1500"/>
            </a:lvl3pPr>
            <a:lvl4pPr marL="1197258" indent="-171037" defTabSz="684147">
              <a:lnSpc>
                <a:spcPct val="90000"/>
              </a:lnSpc>
              <a:spcBef>
                <a:spcPts val="374"/>
              </a:spcBef>
              <a:buFont typeface="Arial" panose="020B0604020202020204" pitchFamily="34" charset="0"/>
              <a:buChar char="•"/>
              <a:defRPr sz="1300"/>
            </a:lvl4pPr>
            <a:lvl5pPr marL="1539332" indent="-171037" defTabSz="684147">
              <a:lnSpc>
                <a:spcPct val="90000"/>
              </a:lnSpc>
              <a:spcBef>
                <a:spcPts val="374"/>
              </a:spcBef>
              <a:buFont typeface="Arial" panose="020B0604020202020204" pitchFamily="34" charset="0"/>
              <a:buChar char="•"/>
              <a:defRPr sz="1300"/>
            </a:lvl5pPr>
            <a:lvl6pPr marL="1881405" indent="-171037" defTabSz="684147">
              <a:lnSpc>
                <a:spcPct val="90000"/>
              </a:lnSpc>
              <a:spcBef>
                <a:spcPts val="374"/>
              </a:spcBef>
              <a:buFont typeface="Arial" panose="020B0604020202020204" pitchFamily="34" charset="0"/>
              <a:buChar char="•"/>
              <a:defRPr sz="1300"/>
            </a:lvl6pPr>
            <a:lvl7pPr marL="2223480" indent="-171037" defTabSz="684147">
              <a:lnSpc>
                <a:spcPct val="90000"/>
              </a:lnSpc>
              <a:spcBef>
                <a:spcPts val="374"/>
              </a:spcBef>
              <a:buFont typeface="Arial" panose="020B0604020202020204" pitchFamily="34" charset="0"/>
              <a:buChar char="•"/>
              <a:defRPr sz="1300"/>
            </a:lvl7pPr>
            <a:lvl8pPr marL="2565553" indent="-171037" defTabSz="684147">
              <a:lnSpc>
                <a:spcPct val="90000"/>
              </a:lnSpc>
              <a:spcBef>
                <a:spcPts val="374"/>
              </a:spcBef>
              <a:buFont typeface="Arial" panose="020B0604020202020204" pitchFamily="34" charset="0"/>
              <a:buChar char="•"/>
              <a:defRPr sz="1300"/>
            </a:lvl8pPr>
            <a:lvl9pPr marL="2907627" indent="-171037" defTabSz="684147">
              <a:lnSpc>
                <a:spcPct val="90000"/>
              </a:lnSpc>
              <a:spcBef>
                <a:spcPts val="374"/>
              </a:spcBef>
              <a:buFont typeface="Arial" panose="020B0604020202020204" pitchFamily="34" charset="0"/>
              <a:buChar char="•"/>
              <a:defRPr sz="1300"/>
            </a:lvl9pPr>
          </a:lstStyle>
          <a:p>
            <a:r>
              <a:rPr lang="pt-BR" sz="1500" dirty="0"/>
              <a:t>GEE no Ciclo de Vida em g de CO</a:t>
            </a:r>
            <a:r>
              <a:rPr lang="pt-BR" sz="1500" baseline="-25000" dirty="0"/>
              <a:t>2</a:t>
            </a:r>
            <a:r>
              <a:rPr lang="pt-BR" sz="1500" dirty="0"/>
              <a:t> eq. Por kWh, variação regional, 2020.</a:t>
            </a:r>
          </a:p>
        </p:txBody>
      </p:sp>
    </p:spTree>
    <p:extLst>
      <p:ext uri="{BB962C8B-B14F-4D97-AF65-F5344CB8AC3E}">
        <p14:creationId xmlns:p14="http://schemas.microsoft.com/office/powerpoint/2010/main" val="3460475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p:cNvSpPr txBox="1">
            <a:spLocks/>
          </p:cNvSpPr>
          <p:nvPr/>
        </p:nvSpPr>
        <p:spPr>
          <a:xfrm>
            <a:off x="571674" y="768264"/>
            <a:ext cx="8254430" cy="316164"/>
          </a:xfrm>
          <a:prstGeom prst="rect">
            <a:avLst/>
          </a:prstGeom>
        </p:spPr>
        <p:txBody>
          <a:bodyPr lIns="0" tIns="0" rIns="0" bIns="0" anchor="t"/>
          <a:lstStyle>
            <a:lvl1pPr marL="0" indent="0" algn="l" defTabSz="342040" rtl="0" eaLnBrk="1" latinLnBrk="0" hangingPunct="1">
              <a:lnSpc>
                <a:spcPct val="90000"/>
              </a:lnSpc>
              <a:spcBef>
                <a:spcPts val="748"/>
              </a:spcBef>
              <a:buFont typeface="Arial" panose="020B0604020202020204" pitchFamily="34" charset="0"/>
              <a:buNone/>
              <a:defRPr lang="fr-FR" sz="2200" b="1" i="0" kern="1200">
                <a:solidFill>
                  <a:srgbClr val="1050A3"/>
                </a:solidFill>
                <a:latin typeface="Arial" panose="020B0604020202020204" pitchFamily="34" charset="0"/>
                <a:ea typeface="+mn-ea"/>
                <a:cs typeface="Arial" panose="020B0604020202020204" pitchFamily="34" charset="0"/>
              </a:defRPr>
            </a:lvl1pPr>
            <a:lvl2pPr marL="513112" indent="-171037" algn="l" defTabSz="684147"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5184" indent="-171037" algn="l" defTabSz="684147"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7258"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4pPr>
            <a:lvl5pPr marL="1539332"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5pPr>
            <a:lvl6pPr marL="1881405"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6pPr>
            <a:lvl7pPr marL="2223480"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7pPr>
            <a:lvl8pPr marL="2565553"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8pPr>
            <a:lvl9pPr marL="2907627"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9pPr>
          </a:lstStyle>
          <a:p>
            <a:pPr marL="0" marR="0" lvl="0" indent="0" algn="l" defTabSz="342040" rtl="0" eaLnBrk="1" fontAlgn="auto" latinLnBrk="0" hangingPunct="1">
              <a:lnSpc>
                <a:spcPct val="90000"/>
              </a:lnSpc>
              <a:spcBef>
                <a:spcPts val="748"/>
              </a:spcBef>
              <a:spcAft>
                <a:spcPts val="0"/>
              </a:spcAft>
              <a:buClrTx/>
              <a:buSzTx/>
              <a:buFont typeface="Arial" panose="020B0604020202020204" pitchFamily="34" charset="0"/>
              <a:buNone/>
              <a:tabLst/>
              <a:defRPr/>
            </a:pPr>
            <a:endParaRPr lang="en-US" sz="2000" kern="1500" dirty="0">
              <a:solidFill>
                <a:srgbClr val="FE5815"/>
              </a:solidFill>
            </a:endParaRPr>
          </a:p>
        </p:txBody>
      </p:sp>
      <p:sp>
        <p:nvSpPr>
          <p:cNvPr id="3" name="Title 2">
            <a:extLst>
              <a:ext uri="{FF2B5EF4-FFF2-40B4-BE49-F238E27FC236}">
                <a16:creationId xmlns:a16="http://schemas.microsoft.com/office/drawing/2014/main" id="{9601DF3D-A294-434C-D57E-B6D0D101CB0E}"/>
              </a:ext>
            </a:extLst>
          </p:cNvPr>
          <p:cNvSpPr>
            <a:spLocks noGrp="1"/>
          </p:cNvSpPr>
          <p:nvPr>
            <p:ph type="title"/>
          </p:nvPr>
        </p:nvSpPr>
        <p:spPr>
          <a:xfrm>
            <a:off x="628650" y="273845"/>
            <a:ext cx="7886700" cy="332399"/>
          </a:xfrm>
        </p:spPr>
        <p:txBody>
          <a:bodyPr/>
          <a:lstStyle/>
          <a:p>
            <a:pPr marL="0" marR="0" lvl="0" indent="0" algn="l" defTabSz="342040" rtl="0" eaLnBrk="1" fontAlgn="auto" latinLnBrk="0" hangingPunct="1">
              <a:lnSpc>
                <a:spcPct val="90000"/>
              </a:lnSpc>
              <a:spcBef>
                <a:spcPts val="748"/>
              </a:spcBef>
              <a:spcAft>
                <a:spcPts val="0"/>
              </a:spcAft>
              <a:buClrTx/>
              <a:buSzTx/>
              <a:buFont typeface="Arial" panose="020B0604020202020204" pitchFamily="34" charset="0"/>
              <a:buNone/>
              <a:tabLst/>
              <a:defRPr/>
            </a:pPr>
            <a:r>
              <a:rPr lang="pt-BR" dirty="0"/>
              <a:t>O Desafio da Crescente Demanda por Energia</a:t>
            </a:r>
            <a:endParaRPr lang="pt-BR" sz="2000" dirty="0">
              <a:solidFill>
                <a:srgbClr val="FE5815"/>
              </a:solidFill>
              <a:latin typeface="Arial"/>
              <a:cs typeface="+mn-cs"/>
            </a:endParaRPr>
          </a:p>
        </p:txBody>
      </p:sp>
      <p:sp>
        <p:nvSpPr>
          <p:cNvPr id="11" name="TextBox 10">
            <a:extLst>
              <a:ext uri="{FF2B5EF4-FFF2-40B4-BE49-F238E27FC236}">
                <a16:creationId xmlns:a16="http://schemas.microsoft.com/office/drawing/2014/main" id="{323F4E7B-19F8-EFD8-2C4B-77521FC0046A}"/>
              </a:ext>
            </a:extLst>
          </p:cNvPr>
          <p:cNvSpPr txBox="1"/>
          <p:nvPr/>
        </p:nvSpPr>
        <p:spPr>
          <a:xfrm>
            <a:off x="571674" y="587141"/>
            <a:ext cx="8752854" cy="369332"/>
          </a:xfrm>
          <a:prstGeom prst="rect">
            <a:avLst/>
          </a:prstGeom>
          <a:noFill/>
        </p:spPr>
        <p:txBody>
          <a:bodyPr wrap="square">
            <a:spAutoFit/>
          </a:bodyPr>
          <a:lstStyle/>
          <a:p>
            <a:pPr>
              <a:defRPr/>
            </a:pPr>
            <a:r>
              <a:rPr lang="pt-BR" b="1" kern="1500" dirty="0">
                <a:solidFill>
                  <a:srgbClr val="FE5815"/>
                </a:solidFill>
                <a:latin typeface="Arial"/>
              </a:rPr>
              <a:t>A Geração de Energia: Grande Contribuidor para Emissão de CO2</a:t>
            </a:r>
            <a:endParaRPr lang="en-US" b="1" kern="1500" dirty="0">
              <a:solidFill>
                <a:srgbClr val="FE5815"/>
              </a:solidFill>
              <a:latin typeface="Arial"/>
            </a:endParaRPr>
          </a:p>
        </p:txBody>
      </p:sp>
      <p:sp>
        <p:nvSpPr>
          <p:cNvPr id="13" name="Slide Number Placeholder 12">
            <a:extLst>
              <a:ext uri="{FF2B5EF4-FFF2-40B4-BE49-F238E27FC236}">
                <a16:creationId xmlns:a16="http://schemas.microsoft.com/office/drawing/2014/main" id="{780F782D-5127-A8D9-5112-5770107F5FA9}"/>
              </a:ext>
            </a:extLst>
          </p:cNvPr>
          <p:cNvSpPr>
            <a:spLocks noGrp="1"/>
          </p:cNvSpPr>
          <p:nvPr>
            <p:ph type="sldNum" sz="quarter" idx="12"/>
          </p:nvPr>
        </p:nvSpPr>
        <p:spPr/>
        <p:txBody>
          <a:bodyPr/>
          <a:lstStyle/>
          <a:p>
            <a:fld id="{A014B4A8-9E50-4F50-BEFA-76F68FFEF320}" type="slidenum">
              <a:rPr lang="pt-BR" smtClean="0"/>
              <a:pPr/>
              <a:t>3</a:t>
            </a:fld>
            <a:endParaRPr lang="pt-BR"/>
          </a:p>
        </p:txBody>
      </p:sp>
      <p:grpSp>
        <p:nvGrpSpPr>
          <p:cNvPr id="2" name="Group 1">
            <a:extLst>
              <a:ext uri="{FF2B5EF4-FFF2-40B4-BE49-F238E27FC236}">
                <a16:creationId xmlns:a16="http://schemas.microsoft.com/office/drawing/2014/main" id="{8E0DFB25-B6C6-E60B-1618-E16527ACC0EC}"/>
              </a:ext>
            </a:extLst>
          </p:cNvPr>
          <p:cNvGrpSpPr/>
          <p:nvPr/>
        </p:nvGrpSpPr>
        <p:grpSpPr>
          <a:xfrm>
            <a:off x="628650" y="1349662"/>
            <a:ext cx="7597765" cy="2824089"/>
            <a:chOff x="286603" y="657382"/>
            <a:chExt cx="7597765" cy="2824089"/>
          </a:xfrm>
        </p:grpSpPr>
        <p:grpSp>
          <p:nvGrpSpPr>
            <p:cNvPr id="4" name="Group 3">
              <a:extLst>
                <a:ext uri="{FF2B5EF4-FFF2-40B4-BE49-F238E27FC236}">
                  <a16:creationId xmlns:a16="http://schemas.microsoft.com/office/drawing/2014/main" id="{9689F86E-EF78-9ECC-F3C7-FD45A95CA39C}"/>
                </a:ext>
              </a:extLst>
            </p:cNvPr>
            <p:cNvGrpSpPr/>
            <p:nvPr/>
          </p:nvGrpSpPr>
          <p:grpSpPr>
            <a:xfrm>
              <a:off x="1043608" y="980548"/>
              <a:ext cx="6840760" cy="2500923"/>
              <a:chOff x="755577" y="1131590"/>
              <a:chExt cx="7560840" cy="2764178"/>
            </a:xfrm>
          </p:grpSpPr>
          <p:pic>
            <p:nvPicPr>
              <p:cNvPr id="9" name="Picture 3">
                <a:extLst>
                  <a:ext uri="{FF2B5EF4-FFF2-40B4-BE49-F238E27FC236}">
                    <a16:creationId xmlns:a16="http://schemas.microsoft.com/office/drawing/2014/main" id="{492B6E85-149B-1976-0C6E-D76E1B928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7" y="1131590"/>
                <a:ext cx="7560840" cy="276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DE93C40C-8542-F715-CB78-1A21B94503DB}"/>
                  </a:ext>
                </a:extLst>
              </p:cNvPr>
              <p:cNvSpPr/>
              <p:nvPr/>
            </p:nvSpPr>
            <p:spPr>
              <a:xfrm>
                <a:off x="844500" y="2586038"/>
                <a:ext cx="775172" cy="432048"/>
              </a:xfrm>
              <a:prstGeom prst="rect">
                <a:avLst/>
              </a:prstGeom>
              <a:no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6" name="TextBox 5">
              <a:extLst>
                <a:ext uri="{FF2B5EF4-FFF2-40B4-BE49-F238E27FC236}">
                  <a16:creationId xmlns:a16="http://schemas.microsoft.com/office/drawing/2014/main" id="{B5EE65EB-BB34-BF4D-AC96-7FD424E71D7C}"/>
                </a:ext>
              </a:extLst>
            </p:cNvPr>
            <p:cNvSpPr txBox="1"/>
            <p:nvPr/>
          </p:nvSpPr>
          <p:spPr>
            <a:xfrm>
              <a:off x="286603" y="657382"/>
              <a:ext cx="2376264" cy="646331"/>
            </a:xfrm>
            <a:prstGeom prst="rect">
              <a:avLst/>
            </a:prstGeom>
            <a:noFill/>
          </p:spPr>
          <p:txBody>
            <a:bodyPr wrap="square" rtlCol="0">
              <a:spAutoFit/>
            </a:bodyPr>
            <a:lstStyle/>
            <a:p>
              <a:pPr marL="0" marR="0" lvl="0" indent="0" algn="l" defTabSz="913956" rtl="0" eaLnBrk="1" fontAlgn="auto" latinLnBrk="0" hangingPunct="1">
                <a:lnSpc>
                  <a:spcPct val="100000"/>
                </a:lnSpc>
                <a:spcBef>
                  <a:spcPts val="0"/>
                </a:spcBef>
                <a:spcAft>
                  <a:spcPts val="0"/>
                </a:spcAft>
                <a:buClrTx/>
                <a:buSzTx/>
                <a:buFontTx/>
                <a:buNone/>
                <a:tabLst/>
                <a:defRPr/>
              </a:pPr>
              <a:r>
                <a:rPr kumimoji="0" lang="pt-BR" sz="1200" i="0" u="sng" strike="noStrike" kern="1200" cap="none" spc="0" normalizeH="0" baseline="0" dirty="0">
                  <a:ln>
                    <a:noFill/>
                  </a:ln>
                  <a:solidFill>
                    <a:schemeClr val="tx2"/>
                  </a:solidFill>
                  <a:effectLst/>
                  <a:uLnTx/>
                  <a:uFillTx/>
                  <a:latin typeface="Arial" panose="020B0604020202020204" pitchFamily="34" charset="0"/>
                  <a:ea typeface="+mn-ea"/>
                  <a:cs typeface="Arial" panose="020B0604020202020204" pitchFamily="34" charset="0"/>
                </a:rPr>
                <a:t>90%</a:t>
              </a:r>
              <a:r>
                <a:rPr kumimoji="0" lang="pt-BR" sz="1200" i="0" u="none" strike="noStrike" kern="1200" cap="none" spc="0" normalizeH="0" baseline="0" dirty="0">
                  <a:ln>
                    <a:noFill/>
                  </a:ln>
                  <a:solidFill>
                    <a:schemeClr val="tx2"/>
                  </a:solidFill>
                  <a:effectLst/>
                  <a:uLnTx/>
                  <a:uFillTx/>
                  <a:latin typeface="Arial" panose="020B0604020202020204" pitchFamily="34" charset="0"/>
                  <a:ea typeface="+mn-ea"/>
                  <a:cs typeface="Arial" panose="020B0604020202020204" pitchFamily="34" charset="0"/>
                </a:rPr>
                <a:t> do consumo global de energia é proveniente de fontes que emitem CO2</a:t>
              </a:r>
            </a:p>
          </p:txBody>
        </p:sp>
        <p:sp>
          <p:nvSpPr>
            <p:cNvPr id="8" name="TextBox 7">
              <a:extLst>
                <a:ext uri="{FF2B5EF4-FFF2-40B4-BE49-F238E27FC236}">
                  <a16:creationId xmlns:a16="http://schemas.microsoft.com/office/drawing/2014/main" id="{534431C7-2491-38CE-F495-E7E2671B7F02}"/>
                </a:ext>
              </a:extLst>
            </p:cNvPr>
            <p:cNvSpPr txBox="1"/>
            <p:nvPr/>
          </p:nvSpPr>
          <p:spPr>
            <a:xfrm>
              <a:off x="5142432" y="852593"/>
              <a:ext cx="2553052" cy="276999"/>
            </a:xfrm>
            <a:prstGeom prst="rect">
              <a:avLst/>
            </a:prstGeom>
            <a:noFill/>
          </p:spPr>
          <p:txBody>
            <a:bodyPr wrap="square" rtlCol="0">
              <a:spAutoFit/>
            </a:bodyPr>
            <a:lstStyle/>
            <a:p>
              <a:pPr marL="0" marR="0" lvl="0" indent="0" algn="l" defTabSz="913956"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dirty="0">
                  <a:ln>
                    <a:noFill/>
                  </a:ln>
                  <a:solidFill>
                    <a:srgbClr val="FE5815"/>
                  </a:solidFill>
                  <a:effectLst/>
                  <a:uLnTx/>
                  <a:uFillTx/>
                  <a:latin typeface="Arial" panose="020B0604020202020204" pitchFamily="34" charset="0"/>
                  <a:ea typeface="+mn-ea"/>
                  <a:cs typeface="Arial" panose="020B0604020202020204" pitchFamily="34" charset="0"/>
                </a:rPr>
                <a:t>Demanda Crescente por Energia</a:t>
              </a:r>
            </a:p>
          </p:txBody>
        </p:sp>
      </p:grpSp>
    </p:spTree>
    <p:extLst>
      <p:ext uri="{BB962C8B-B14F-4D97-AF65-F5344CB8AC3E}">
        <p14:creationId xmlns:p14="http://schemas.microsoft.com/office/powerpoint/2010/main" val="196962798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txBox="1">
            <a:spLocks/>
          </p:cNvSpPr>
          <p:nvPr/>
        </p:nvSpPr>
        <p:spPr>
          <a:xfrm>
            <a:off x="850894" y="195486"/>
            <a:ext cx="8254430" cy="316164"/>
          </a:xfrm>
          <a:prstGeom prst="rect">
            <a:avLst/>
          </a:prstGeom>
        </p:spPr>
        <p:txBody>
          <a:bodyPr lIns="0" tIns="0" rIns="0" bIns="0" anchor="t"/>
          <a:lstStyle>
            <a:defPPr>
              <a:defRPr lang="en-US"/>
            </a:defPPr>
            <a:lvl1pPr marR="0" lvl="0" indent="0" defTabSz="342040" fontAlgn="auto">
              <a:lnSpc>
                <a:spcPct val="90000"/>
              </a:lnSpc>
              <a:spcBef>
                <a:spcPts val="748"/>
              </a:spcBef>
              <a:spcAft>
                <a:spcPts val="0"/>
              </a:spcAft>
              <a:buClrTx/>
              <a:buSzTx/>
              <a:buFont typeface="Arial" panose="020B0604020202020204" pitchFamily="34" charset="0"/>
              <a:buNone/>
              <a:tabLst/>
              <a:defRPr kumimoji="0" sz="2200" b="1" i="0" u="none" strike="noStrike" cap="none" spc="0" normalizeH="0" baseline="0">
                <a:ln>
                  <a:noFill/>
                </a:ln>
                <a:solidFill>
                  <a:srgbClr val="1050A3"/>
                </a:solidFill>
                <a:effectLst/>
                <a:uLnTx/>
                <a:uFillTx/>
                <a:latin typeface="Arial" panose="020B0604020202020204" pitchFamily="34" charset="0"/>
                <a:cs typeface="Arial" panose="020B0604020202020204" pitchFamily="34" charset="0"/>
              </a:defRPr>
            </a:lvl1pPr>
            <a:lvl2pPr marL="513112" indent="-171037" defTabSz="684147">
              <a:lnSpc>
                <a:spcPct val="90000"/>
              </a:lnSpc>
              <a:spcBef>
                <a:spcPts val="374"/>
              </a:spcBef>
              <a:buFont typeface="Arial" panose="020B0604020202020204" pitchFamily="34" charset="0"/>
              <a:buChar char="•"/>
            </a:lvl2pPr>
            <a:lvl3pPr marL="855184" indent="-171037" defTabSz="684147">
              <a:lnSpc>
                <a:spcPct val="90000"/>
              </a:lnSpc>
              <a:spcBef>
                <a:spcPts val="374"/>
              </a:spcBef>
              <a:buFont typeface="Arial" panose="020B0604020202020204" pitchFamily="34" charset="0"/>
              <a:buChar char="•"/>
              <a:defRPr sz="1500"/>
            </a:lvl3pPr>
            <a:lvl4pPr marL="1197258" indent="-171037" defTabSz="684147">
              <a:lnSpc>
                <a:spcPct val="90000"/>
              </a:lnSpc>
              <a:spcBef>
                <a:spcPts val="374"/>
              </a:spcBef>
              <a:buFont typeface="Arial" panose="020B0604020202020204" pitchFamily="34" charset="0"/>
              <a:buChar char="•"/>
              <a:defRPr sz="1300"/>
            </a:lvl4pPr>
            <a:lvl5pPr marL="1539332" indent="-171037" defTabSz="684147">
              <a:lnSpc>
                <a:spcPct val="90000"/>
              </a:lnSpc>
              <a:spcBef>
                <a:spcPts val="374"/>
              </a:spcBef>
              <a:buFont typeface="Arial" panose="020B0604020202020204" pitchFamily="34" charset="0"/>
              <a:buChar char="•"/>
              <a:defRPr sz="1300"/>
            </a:lvl5pPr>
            <a:lvl6pPr marL="1881405" indent="-171037" defTabSz="684147">
              <a:lnSpc>
                <a:spcPct val="90000"/>
              </a:lnSpc>
              <a:spcBef>
                <a:spcPts val="374"/>
              </a:spcBef>
              <a:buFont typeface="Arial" panose="020B0604020202020204" pitchFamily="34" charset="0"/>
              <a:buChar char="•"/>
              <a:defRPr sz="1300"/>
            </a:lvl6pPr>
            <a:lvl7pPr marL="2223480" indent="-171037" defTabSz="684147">
              <a:lnSpc>
                <a:spcPct val="90000"/>
              </a:lnSpc>
              <a:spcBef>
                <a:spcPts val="374"/>
              </a:spcBef>
              <a:buFont typeface="Arial" panose="020B0604020202020204" pitchFamily="34" charset="0"/>
              <a:buChar char="•"/>
              <a:defRPr sz="1300"/>
            </a:lvl7pPr>
            <a:lvl8pPr marL="2565553" indent="-171037" defTabSz="684147">
              <a:lnSpc>
                <a:spcPct val="90000"/>
              </a:lnSpc>
              <a:spcBef>
                <a:spcPts val="374"/>
              </a:spcBef>
              <a:buFont typeface="Arial" panose="020B0604020202020204" pitchFamily="34" charset="0"/>
              <a:buChar char="•"/>
              <a:defRPr sz="1300"/>
            </a:lvl8pPr>
            <a:lvl9pPr marL="2907627" indent="-171037" defTabSz="684147">
              <a:lnSpc>
                <a:spcPct val="90000"/>
              </a:lnSpc>
              <a:spcBef>
                <a:spcPts val="374"/>
              </a:spcBef>
              <a:buFont typeface="Arial" panose="020B0604020202020204" pitchFamily="34" charset="0"/>
              <a:buChar char="•"/>
              <a:defRPr sz="1300"/>
            </a:lvl9pPr>
          </a:lstStyle>
          <a:p>
            <a:endParaRPr lang="en-US" dirty="0"/>
          </a:p>
        </p:txBody>
      </p:sp>
      <p:sp>
        <p:nvSpPr>
          <p:cNvPr id="1032" name="Text Placeholder 1">
            <a:extLst>
              <a:ext uri="{FF2B5EF4-FFF2-40B4-BE49-F238E27FC236}">
                <a16:creationId xmlns:a16="http://schemas.microsoft.com/office/drawing/2014/main" id="{FE2E133B-FFC5-7DC5-8693-6270687A73FA}"/>
              </a:ext>
            </a:extLst>
          </p:cNvPr>
          <p:cNvSpPr txBox="1">
            <a:spLocks/>
          </p:cNvSpPr>
          <p:nvPr/>
        </p:nvSpPr>
        <p:spPr>
          <a:xfrm>
            <a:off x="850894" y="378446"/>
            <a:ext cx="7783977" cy="316164"/>
          </a:xfrm>
          <a:prstGeom prst="rect">
            <a:avLst/>
          </a:prstGeom>
        </p:spPr>
        <p:txBody>
          <a:bodyPr lIns="0" tIns="0" rIns="0" bIns="0" anchor="t"/>
          <a:lstStyle>
            <a:lvl1pPr marL="0" indent="0" algn="l" defTabSz="342040" rtl="0" eaLnBrk="1" latinLnBrk="0" hangingPunct="1">
              <a:lnSpc>
                <a:spcPct val="90000"/>
              </a:lnSpc>
              <a:spcBef>
                <a:spcPts val="748"/>
              </a:spcBef>
              <a:buFont typeface="Arial" panose="020B0604020202020204" pitchFamily="34" charset="0"/>
              <a:buNone/>
              <a:defRPr lang="fr-FR" sz="2200" b="1" i="0" kern="1200">
                <a:solidFill>
                  <a:srgbClr val="1050A3"/>
                </a:solidFill>
                <a:latin typeface="Arial" panose="020B0604020202020204" pitchFamily="34" charset="0"/>
                <a:ea typeface="+mn-ea"/>
                <a:cs typeface="Arial" panose="020B0604020202020204" pitchFamily="34" charset="0"/>
              </a:defRPr>
            </a:lvl1pPr>
            <a:lvl2pPr marL="513112" indent="-171037" algn="l" defTabSz="684147"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5184" indent="-171037" algn="l" defTabSz="684147"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7258"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4pPr>
            <a:lvl5pPr marL="1539332"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5pPr>
            <a:lvl6pPr marL="1881405"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6pPr>
            <a:lvl7pPr marL="2223480"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7pPr>
            <a:lvl8pPr marL="2565553"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8pPr>
            <a:lvl9pPr marL="2907627"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9pPr>
          </a:lstStyle>
          <a:p>
            <a:endParaRPr lang="pt-BR" sz="2000" dirty="0">
              <a:solidFill>
                <a:srgbClr val="FE5815"/>
              </a:solidFill>
            </a:endParaRPr>
          </a:p>
        </p:txBody>
      </p:sp>
      <p:sp>
        <p:nvSpPr>
          <p:cNvPr id="1035" name="Title 1034">
            <a:extLst>
              <a:ext uri="{FF2B5EF4-FFF2-40B4-BE49-F238E27FC236}">
                <a16:creationId xmlns:a16="http://schemas.microsoft.com/office/drawing/2014/main" id="{41FC7B79-1022-DCA2-6AC3-E802939EA713}"/>
              </a:ext>
            </a:extLst>
          </p:cNvPr>
          <p:cNvSpPr>
            <a:spLocks noGrp="1"/>
          </p:cNvSpPr>
          <p:nvPr>
            <p:ph type="title"/>
          </p:nvPr>
        </p:nvSpPr>
        <p:spPr>
          <a:xfrm>
            <a:off x="628650" y="273845"/>
            <a:ext cx="7886700" cy="609398"/>
          </a:xfrm>
        </p:spPr>
        <p:txBody>
          <a:bodyPr/>
          <a:lstStyle/>
          <a:p>
            <a:r>
              <a:rPr lang="pt-BR" dirty="0"/>
              <a:t>O Papel das Energias Limpas</a:t>
            </a:r>
            <a:br>
              <a:rPr lang="pt-BR" dirty="0"/>
            </a:br>
            <a:r>
              <a:rPr lang="pt-BR" sz="2000" dirty="0">
                <a:solidFill>
                  <a:srgbClr val="FE5815"/>
                </a:solidFill>
              </a:rPr>
              <a:t>Emissões Anuais de CO2 de 1900 a 2023</a:t>
            </a:r>
            <a:endParaRPr lang="pt-BR" dirty="0"/>
          </a:p>
        </p:txBody>
      </p:sp>
      <p:sp>
        <p:nvSpPr>
          <p:cNvPr id="1116" name="Slide Number Placeholder 1115">
            <a:extLst>
              <a:ext uri="{FF2B5EF4-FFF2-40B4-BE49-F238E27FC236}">
                <a16:creationId xmlns:a16="http://schemas.microsoft.com/office/drawing/2014/main" id="{4204F241-E6CE-D60E-1B30-BFF71926645A}"/>
              </a:ext>
            </a:extLst>
          </p:cNvPr>
          <p:cNvSpPr>
            <a:spLocks noGrp="1"/>
          </p:cNvSpPr>
          <p:nvPr>
            <p:ph type="sldNum" sz="quarter" idx="12"/>
          </p:nvPr>
        </p:nvSpPr>
        <p:spPr/>
        <p:txBody>
          <a:bodyPr/>
          <a:lstStyle/>
          <a:p>
            <a:fld id="{A014B4A8-9E50-4F50-BEFA-76F68FFEF320}" type="slidenum">
              <a:rPr lang="pt-BR" smtClean="0"/>
              <a:pPr/>
              <a:t>4</a:t>
            </a:fld>
            <a:endParaRPr lang="pt-BR"/>
          </a:p>
        </p:txBody>
      </p:sp>
      <p:grpSp>
        <p:nvGrpSpPr>
          <p:cNvPr id="1036" name="Group 1035">
            <a:extLst>
              <a:ext uri="{FF2B5EF4-FFF2-40B4-BE49-F238E27FC236}">
                <a16:creationId xmlns:a16="http://schemas.microsoft.com/office/drawing/2014/main" id="{C545C53D-E096-CC61-3869-80942523D483}"/>
              </a:ext>
            </a:extLst>
          </p:cNvPr>
          <p:cNvGrpSpPr/>
          <p:nvPr/>
        </p:nvGrpSpPr>
        <p:grpSpPr>
          <a:xfrm>
            <a:off x="240348" y="1092732"/>
            <a:ext cx="8407846" cy="3207862"/>
            <a:chOff x="240348" y="1092732"/>
            <a:chExt cx="8407846" cy="3207862"/>
          </a:xfrm>
        </p:grpSpPr>
        <p:pic>
          <p:nvPicPr>
            <p:cNvPr id="1031" name="Picture 1030">
              <a:extLst>
                <a:ext uri="{FF2B5EF4-FFF2-40B4-BE49-F238E27FC236}">
                  <a16:creationId xmlns:a16="http://schemas.microsoft.com/office/drawing/2014/main" id="{566797AF-78F9-47E6-6CD8-505F3F2B9DDC}"/>
                </a:ext>
              </a:extLst>
            </p:cNvPr>
            <p:cNvPicPr>
              <a:picLocks noChangeAspect="1"/>
            </p:cNvPicPr>
            <p:nvPr/>
          </p:nvPicPr>
          <p:blipFill>
            <a:blip r:embed="rId3"/>
            <a:stretch>
              <a:fillRect/>
            </a:stretch>
          </p:blipFill>
          <p:spPr>
            <a:xfrm>
              <a:off x="240348" y="1092732"/>
              <a:ext cx="8407846" cy="3207862"/>
            </a:xfrm>
            <a:prstGeom prst="rect">
              <a:avLst/>
            </a:prstGeom>
          </p:spPr>
        </p:pic>
        <p:sp>
          <p:nvSpPr>
            <p:cNvPr id="1034" name="TextBox 1033">
              <a:extLst>
                <a:ext uri="{FF2B5EF4-FFF2-40B4-BE49-F238E27FC236}">
                  <a16:creationId xmlns:a16="http://schemas.microsoft.com/office/drawing/2014/main" id="{F65DCA60-A09A-920E-28BE-77C797FAD15E}"/>
                </a:ext>
              </a:extLst>
            </p:cNvPr>
            <p:cNvSpPr txBox="1"/>
            <p:nvPr/>
          </p:nvSpPr>
          <p:spPr>
            <a:xfrm rot="16200000">
              <a:off x="6366442" y="2689269"/>
              <a:ext cx="659155" cy="215444"/>
            </a:xfrm>
            <a:prstGeom prst="rect">
              <a:avLst/>
            </a:prstGeom>
            <a:noFill/>
          </p:spPr>
          <p:txBody>
            <a:bodyPr wrap="none" rtlCol="0">
              <a:spAutoFit/>
            </a:bodyPr>
            <a:lstStyle/>
            <a:p>
              <a:r>
                <a:rPr lang="pt-BR" sz="800" dirty="0">
                  <a:solidFill>
                    <a:schemeClr val="bg1"/>
                  </a:solidFill>
                </a:rPr>
                <a:t>2,5Gt CO</a:t>
              </a:r>
              <a:r>
                <a:rPr lang="pt-BR" sz="800" baseline="-25000" dirty="0">
                  <a:solidFill>
                    <a:schemeClr val="bg1"/>
                  </a:solidFill>
                </a:rPr>
                <a:t>2</a:t>
              </a:r>
            </a:p>
          </p:txBody>
        </p:sp>
      </p:grpSp>
    </p:spTree>
    <p:extLst>
      <p:ext uri="{BB962C8B-B14F-4D97-AF65-F5344CB8AC3E}">
        <p14:creationId xmlns:p14="http://schemas.microsoft.com/office/powerpoint/2010/main" val="409884322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4109A9-5139-6B8F-8563-2355B8BEEEF4}"/>
              </a:ext>
            </a:extLst>
          </p:cNvPr>
          <p:cNvSpPr>
            <a:spLocks noGrp="1"/>
          </p:cNvSpPr>
          <p:nvPr>
            <p:ph type="title"/>
          </p:nvPr>
        </p:nvSpPr>
        <p:spPr>
          <a:xfrm>
            <a:off x="628650" y="273845"/>
            <a:ext cx="7886700" cy="332399"/>
          </a:xfrm>
        </p:spPr>
        <p:txBody>
          <a:bodyPr/>
          <a:lstStyle/>
          <a:p>
            <a:r>
              <a:rPr lang="pt-BR" kern="1200" dirty="0"/>
              <a:t>Emissões de CO2</a:t>
            </a:r>
            <a:endParaRPr lang="pt-BR" dirty="0"/>
          </a:p>
        </p:txBody>
      </p:sp>
      <p:sp>
        <p:nvSpPr>
          <p:cNvPr id="2" name="Slide Number Placeholder 1">
            <a:extLst>
              <a:ext uri="{FF2B5EF4-FFF2-40B4-BE49-F238E27FC236}">
                <a16:creationId xmlns:a16="http://schemas.microsoft.com/office/drawing/2014/main" id="{E3BAAC9E-020C-D8EA-736A-84CDB6E98F94}"/>
              </a:ext>
            </a:extLst>
          </p:cNvPr>
          <p:cNvSpPr>
            <a:spLocks noGrp="1"/>
          </p:cNvSpPr>
          <p:nvPr>
            <p:ph type="sldNum" sz="quarter" idx="12"/>
          </p:nvPr>
        </p:nvSpPr>
        <p:spPr/>
        <p:txBody>
          <a:bodyPr/>
          <a:lstStyle/>
          <a:p>
            <a:pPr defTabSz="340768"/>
            <a:fld id="{A014B4A8-9E50-4F50-BEFA-76F68FFEF320}" type="slidenum">
              <a:rPr lang="en-US" sz="1000" smtClean="0"/>
              <a:pPr defTabSz="340768"/>
              <a:t>5</a:t>
            </a:fld>
            <a:endParaRPr lang="en-US" sz="1000" dirty="0"/>
          </a:p>
        </p:txBody>
      </p:sp>
      <p:pic>
        <p:nvPicPr>
          <p:cNvPr id="5" name="Picture 4">
            <a:extLst>
              <a:ext uri="{FF2B5EF4-FFF2-40B4-BE49-F238E27FC236}">
                <a16:creationId xmlns:a16="http://schemas.microsoft.com/office/drawing/2014/main" id="{46396AB1-CB79-2C70-0597-5867481EFEBC}"/>
              </a:ext>
            </a:extLst>
          </p:cNvPr>
          <p:cNvPicPr>
            <a:picLocks noChangeAspect="1"/>
          </p:cNvPicPr>
          <p:nvPr/>
        </p:nvPicPr>
        <p:blipFill>
          <a:blip r:embed="rId3"/>
          <a:stretch>
            <a:fillRect/>
          </a:stretch>
        </p:blipFill>
        <p:spPr>
          <a:xfrm>
            <a:off x="793488" y="949398"/>
            <a:ext cx="7557025" cy="3244705"/>
          </a:xfrm>
          <a:prstGeom prst="rect">
            <a:avLst/>
          </a:prstGeom>
        </p:spPr>
      </p:pic>
    </p:spTree>
    <p:extLst>
      <p:ext uri="{BB962C8B-B14F-4D97-AF65-F5344CB8AC3E}">
        <p14:creationId xmlns:p14="http://schemas.microsoft.com/office/powerpoint/2010/main" val="356136724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4109A9-5139-6B8F-8563-2355B8BEEEF4}"/>
              </a:ext>
            </a:extLst>
          </p:cNvPr>
          <p:cNvSpPr>
            <a:spLocks noGrp="1"/>
          </p:cNvSpPr>
          <p:nvPr>
            <p:ph type="title"/>
          </p:nvPr>
        </p:nvSpPr>
        <p:spPr>
          <a:xfrm>
            <a:off x="628650" y="273845"/>
            <a:ext cx="7886700" cy="609398"/>
          </a:xfrm>
        </p:spPr>
        <p:txBody>
          <a:bodyPr/>
          <a:lstStyle/>
          <a:p>
            <a:r>
              <a:rPr lang="pt-BR" kern="1200" dirty="0"/>
              <a:t>Todas as Fontes de Energia Causam Impactos</a:t>
            </a:r>
            <a:br>
              <a:rPr kumimoji="0" lang="pt-BR" sz="2200" b="1" i="0" u="none" strike="noStrike" kern="1200" cap="none" spc="0" normalizeH="0" baseline="0" noProof="0" dirty="0">
                <a:ln>
                  <a:noFill/>
                </a:ln>
                <a:solidFill>
                  <a:srgbClr val="1050A3"/>
                </a:solidFill>
                <a:effectLst/>
                <a:uLnTx/>
                <a:uFillTx/>
                <a:latin typeface="Arial" panose="020B0604020202020204" pitchFamily="34" charset="0"/>
                <a:ea typeface="+mn-ea"/>
                <a:cs typeface="Arial" panose="020B0604020202020204" pitchFamily="34" charset="0"/>
              </a:rPr>
            </a:br>
            <a:r>
              <a:rPr kumimoji="0" lang="pt-BR" sz="2000" b="1" i="0" u="none" strike="noStrike" kern="1200" cap="none" spc="0" normalizeH="0" baseline="0" noProof="0" dirty="0">
                <a:ln>
                  <a:noFill/>
                </a:ln>
                <a:solidFill>
                  <a:srgbClr val="FE5815"/>
                </a:solidFill>
                <a:effectLst/>
                <a:uLnTx/>
                <a:uFillTx/>
                <a:latin typeface="Arial" panose="020B0604020202020204" pitchFamily="34" charset="0"/>
                <a:ea typeface="+mn-ea"/>
                <a:cs typeface="Arial" panose="020B0604020202020204" pitchFamily="34" charset="0"/>
              </a:rPr>
              <a:t>As Principais Fontes de Energia</a:t>
            </a:r>
            <a:endParaRPr lang="pt-BR" dirty="0"/>
          </a:p>
        </p:txBody>
      </p:sp>
      <p:sp>
        <p:nvSpPr>
          <p:cNvPr id="2" name="Slide Number Placeholder 1">
            <a:extLst>
              <a:ext uri="{FF2B5EF4-FFF2-40B4-BE49-F238E27FC236}">
                <a16:creationId xmlns:a16="http://schemas.microsoft.com/office/drawing/2014/main" id="{E3BAAC9E-020C-D8EA-736A-84CDB6E98F94}"/>
              </a:ext>
            </a:extLst>
          </p:cNvPr>
          <p:cNvSpPr>
            <a:spLocks noGrp="1"/>
          </p:cNvSpPr>
          <p:nvPr>
            <p:ph type="sldNum" sz="quarter" idx="12"/>
          </p:nvPr>
        </p:nvSpPr>
        <p:spPr/>
        <p:txBody>
          <a:bodyPr/>
          <a:lstStyle/>
          <a:p>
            <a:pPr defTabSz="340768"/>
            <a:fld id="{A014B4A8-9E50-4F50-BEFA-76F68FFEF320}" type="slidenum">
              <a:rPr lang="en-US" sz="1000" smtClean="0"/>
              <a:pPr defTabSz="340768"/>
              <a:t>6</a:t>
            </a:fld>
            <a:endParaRPr lang="en-US" sz="1000" dirty="0"/>
          </a:p>
        </p:txBody>
      </p:sp>
      <p:pic>
        <p:nvPicPr>
          <p:cNvPr id="5" name="Picture 4">
            <a:extLst>
              <a:ext uri="{FF2B5EF4-FFF2-40B4-BE49-F238E27FC236}">
                <a16:creationId xmlns:a16="http://schemas.microsoft.com/office/drawing/2014/main" id="{4278FDFC-BECA-E350-C3B3-7ADE3EB85C60}"/>
              </a:ext>
            </a:extLst>
          </p:cNvPr>
          <p:cNvPicPr>
            <a:picLocks noChangeAspect="1"/>
          </p:cNvPicPr>
          <p:nvPr/>
        </p:nvPicPr>
        <p:blipFill>
          <a:blip r:embed="rId3"/>
          <a:stretch>
            <a:fillRect/>
          </a:stretch>
        </p:blipFill>
        <p:spPr>
          <a:xfrm>
            <a:off x="740147" y="1091999"/>
            <a:ext cx="7810961" cy="3432749"/>
          </a:xfrm>
          <a:prstGeom prst="rect">
            <a:avLst/>
          </a:prstGeom>
        </p:spPr>
      </p:pic>
    </p:spTree>
    <p:extLst>
      <p:ext uri="{BB962C8B-B14F-4D97-AF65-F5344CB8AC3E}">
        <p14:creationId xmlns:p14="http://schemas.microsoft.com/office/powerpoint/2010/main" val="200076371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B468C-2BA2-190B-A379-83F4CD46D2C6}"/>
              </a:ext>
            </a:extLst>
          </p:cNvPr>
          <p:cNvSpPr>
            <a:spLocks noGrp="1"/>
          </p:cNvSpPr>
          <p:nvPr>
            <p:ph type="title"/>
          </p:nvPr>
        </p:nvSpPr>
        <p:spPr>
          <a:xfrm>
            <a:off x="628650" y="273845"/>
            <a:ext cx="8551862" cy="553998"/>
          </a:xfrm>
        </p:spPr>
        <p:txBody>
          <a:bodyPr/>
          <a:lstStyle/>
          <a:p>
            <a:r>
              <a:rPr lang="pt-BR" sz="2000" dirty="0"/>
              <a:t>O Mundo Sabe o Caminho Para a Solução Climática Sustentável</a:t>
            </a:r>
            <a:br>
              <a:rPr lang="pt-BR" sz="2000" dirty="0"/>
            </a:br>
            <a:r>
              <a:rPr lang="pt-BR" sz="2000" dirty="0">
                <a:solidFill>
                  <a:srgbClr val="FF0000"/>
                </a:solidFill>
              </a:rPr>
              <a:t>Plano Mundial de Construção de Reatores Nucleares</a:t>
            </a:r>
            <a:endParaRPr lang="pt-BR" sz="1800" dirty="0">
              <a:solidFill>
                <a:srgbClr val="FF0000"/>
              </a:solidFill>
            </a:endParaRPr>
          </a:p>
        </p:txBody>
      </p:sp>
      <p:sp>
        <p:nvSpPr>
          <p:cNvPr id="4" name="Slide Number Placeholder 3">
            <a:extLst>
              <a:ext uri="{FF2B5EF4-FFF2-40B4-BE49-F238E27FC236}">
                <a16:creationId xmlns:a16="http://schemas.microsoft.com/office/drawing/2014/main" id="{1E7A804E-D86D-FFBB-2BF0-9E1644F6C4F7}"/>
              </a:ext>
            </a:extLst>
          </p:cNvPr>
          <p:cNvSpPr>
            <a:spLocks noGrp="1"/>
          </p:cNvSpPr>
          <p:nvPr>
            <p:ph type="sldNum" sz="quarter" idx="12"/>
          </p:nvPr>
        </p:nvSpPr>
        <p:spPr/>
        <p:txBody>
          <a:bodyPr/>
          <a:lstStyle/>
          <a:p>
            <a:fld id="{A014B4A8-9E50-4F50-BEFA-76F68FFEF320}" type="slidenum">
              <a:rPr lang="pt-BR" smtClean="0"/>
              <a:pPr/>
              <a:t>7</a:t>
            </a:fld>
            <a:endParaRPr lang="pt-BR"/>
          </a:p>
        </p:txBody>
      </p:sp>
      <p:sp>
        <p:nvSpPr>
          <p:cNvPr id="9" name="Rectangle 8">
            <a:extLst>
              <a:ext uri="{FF2B5EF4-FFF2-40B4-BE49-F238E27FC236}">
                <a16:creationId xmlns:a16="http://schemas.microsoft.com/office/drawing/2014/main" id="{CB35193C-1DCC-4EE1-2909-3D9C59680410}"/>
              </a:ext>
            </a:extLst>
          </p:cNvPr>
          <p:cNvSpPr/>
          <p:nvPr/>
        </p:nvSpPr>
        <p:spPr>
          <a:xfrm>
            <a:off x="8195958" y="4247948"/>
            <a:ext cx="291145"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1" name="Picture 20">
            <a:extLst>
              <a:ext uri="{FF2B5EF4-FFF2-40B4-BE49-F238E27FC236}">
                <a16:creationId xmlns:a16="http://schemas.microsoft.com/office/drawing/2014/main" id="{483114AF-F26A-6A2C-AF5A-CD4A3B2DC3A4}"/>
              </a:ext>
            </a:extLst>
          </p:cNvPr>
          <p:cNvPicPr>
            <a:picLocks noChangeAspect="1"/>
          </p:cNvPicPr>
          <p:nvPr/>
        </p:nvPicPr>
        <p:blipFill>
          <a:blip r:embed="rId3"/>
          <a:stretch>
            <a:fillRect/>
          </a:stretch>
        </p:blipFill>
        <p:spPr>
          <a:xfrm>
            <a:off x="376088" y="1052169"/>
            <a:ext cx="8256219" cy="3646547"/>
          </a:xfrm>
          <a:prstGeom prst="rect">
            <a:avLst/>
          </a:prstGeom>
        </p:spPr>
      </p:pic>
    </p:spTree>
    <p:extLst>
      <p:ext uri="{BB962C8B-B14F-4D97-AF65-F5344CB8AC3E}">
        <p14:creationId xmlns:p14="http://schemas.microsoft.com/office/powerpoint/2010/main" val="404442992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ECD92FF-FB0E-977C-DE92-A47EB36C264F}"/>
              </a:ext>
            </a:extLst>
          </p:cNvPr>
          <p:cNvGrpSpPr/>
          <p:nvPr/>
        </p:nvGrpSpPr>
        <p:grpSpPr>
          <a:xfrm>
            <a:off x="292415" y="2918821"/>
            <a:ext cx="1762012" cy="1706434"/>
            <a:chOff x="2998776" y="1530571"/>
            <a:chExt cx="2150139" cy="2224308"/>
          </a:xfrm>
        </p:grpSpPr>
        <p:grpSp>
          <p:nvGrpSpPr>
            <p:cNvPr id="4" name="Group 3">
              <a:extLst>
                <a:ext uri="{FF2B5EF4-FFF2-40B4-BE49-F238E27FC236}">
                  <a16:creationId xmlns:a16="http://schemas.microsoft.com/office/drawing/2014/main" id="{25FD7B49-F189-780A-5181-24F5EBC66F8D}"/>
                </a:ext>
              </a:extLst>
            </p:cNvPr>
            <p:cNvGrpSpPr/>
            <p:nvPr/>
          </p:nvGrpSpPr>
          <p:grpSpPr>
            <a:xfrm>
              <a:off x="3075765" y="1530571"/>
              <a:ext cx="2073150" cy="2183175"/>
              <a:chOff x="2805322" y="1131590"/>
              <a:chExt cx="2487781" cy="2619811"/>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897" y="1838643"/>
                <a:ext cx="1969696" cy="1885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p:cNvGrpSpPr/>
              <p:nvPr/>
            </p:nvGrpSpPr>
            <p:grpSpPr>
              <a:xfrm>
                <a:off x="2805322" y="1131590"/>
                <a:ext cx="2487781" cy="2619811"/>
                <a:chOff x="2422708" y="1131590"/>
                <a:chExt cx="2487781" cy="2619811"/>
              </a:xfrm>
            </p:grpSpPr>
            <p:sp>
              <p:nvSpPr>
                <p:cNvPr id="19" name="Rectangle 18"/>
                <p:cNvSpPr/>
                <p:nvPr/>
              </p:nvSpPr>
              <p:spPr>
                <a:xfrm>
                  <a:off x="2422708" y="1203599"/>
                  <a:ext cx="2487781" cy="866553"/>
                </a:xfrm>
                <a:prstGeom prst="rect">
                  <a:avLst/>
                </a:prstGeom>
              </p:spPr>
              <p:txBody>
                <a:bodyPr wrap="square">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dirty="0">
                      <a:ln>
                        <a:noFill/>
                      </a:ln>
                      <a:solidFill>
                        <a:srgbClr val="509E2F"/>
                      </a:solidFill>
                      <a:effectLst/>
                      <a:uLnTx/>
                      <a:uFillTx/>
                      <a:latin typeface="Arial" panose="020B0604020202020204" pitchFamily="34" charset="0"/>
                      <a:ea typeface="+mn-ea"/>
                      <a:cs typeface="Arial" panose="020B0604020202020204" pitchFamily="34" charset="0"/>
                    </a:rPr>
                    <a:t>Brasil</a:t>
                  </a:r>
                </a:p>
                <a:p>
                  <a:pPr marL="0" marR="0" lvl="0" indent="0" algn="ctr" defTabSz="913956"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dirty="0">
                      <a:ln>
                        <a:noFill/>
                      </a:ln>
                      <a:solidFill>
                        <a:srgbClr val="09357A">
                          <a:lumMod val="60000"/>
                          <a:lumOff val="40000"/>
                        </a:srgbClr>
                      </a:solidFill>
                      <a:effectLst/>
                      <a:uLnTx/>
                      <a:uFillTx/>
                      <a:latin typeface="Arial"/>
                      <a:ea typeface="+mn-ea"/>
                    </a:rPr>
                    <a:t>Total Emissões CO2</a:t>
                  </a:r>
                </a:p>
                <a:p>
                  <a:pPr marL="0" marR="0" lvl="0" indent="0" algn="ctr" defTabSz="913956"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dirty="0">
                      <a:ln>
                        <a:noFill/>
                      </a:ln>
                      <a:solidFill>
                        <a:srgbClr val="002060"/>
                      </a:solidFill>
                      <a:effectLst/>
                      <a:uLnTx/>
                      <a:uFillTx/>
                      <a:latin typeface="Arial"/>
                      <a:ea typeface="+mn-ea"/>
                    </a:rPr>
                    <a:t>(Mt)</a:t>
                  </a:r>
                </a:p>
              </p:txBody>
            </p:sp>
            <p:sp>
              <p:nvSpPr>
                <p:cNvPr id="25" name="Rounded Rectangle 24"/>
                <p:cNvSpPr/>
                <p:nvPr/>
              </p:nvSpPr>
              <p:spPr>
                <a:xfrm>
                  <a:off x="2438811" y="1131590"/>
                  <a:ext cx="2366146" cy="2619811"/>
                </a:xfrm>
                <a:prstGeom prst="roundRect">
                  <a:avLst/>
                </a:prstGeom>
                <a:no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white"/>
                    </a:solidFill>
                    <a:effectLst/>
                    <a:uLnTx/>
                    <a:uFillTx/>
                    <a:latin typeface="Arial"/>
                    <a:ea typeface="+mn-ea"/>
                    <a:cs typeface="+mn-cs"/>
                  </a:endParaRPr>
                </a:p>
              </p:txBody>
            </p:sp>
          </p:grpSp>
        </p:grpSp>
        <p:sp>
          <p:nvSpPr>
            <p:cNvPr id="22" name="TextBox 21"/>
            <p:cNvSpPr txBox="1"/>
            <p:nvPr/>
          </p:nvSpPr>
          <p:spPr>
            <a:xfrm>
              <a:off x="3190194" y="3474051"/>
              <a:ext cx="936104" cy="280828"/>
            </a:xfrm>
            <a:prstGeom prst="rect">
              <a:avLst/>
            </a:prstGeom>
            <a:noFill/>
          </p:spPr>
          <p:txBody>
            <a:bodyPr wrap="square" rtlCol="0">
              <a:spAutoFit/>
            </a:bodyPr>
            <a:lstStyle/>
            <a:p>
              <a:pPr marL="0" marR="0" lvl="0" indent="0" algn="l" defTabSz="913956" rtl="0" eaLnBrk="1" fontAlgn="auto" latinLnBrk="0" hangingPunct="1">
                <a:lnSpc>
                  <a:spcPct val="100000"/>
                </a:lnSpc>
                <a:spcBef>
                  <a:spcPts val="0"/>
                </a:spcBef>
                <a:spcAft>
                  <a:spcPts val="0"/>
                </a:spcAft>
                <a:buClrTx/>
                <a:buSzTx/>
                <a:buFontTx/>
                <a:buNone/>
                <a:tabLst/>
                <a:defRPr/>
              </a:pPr>
              <a:r>
                <a:rPr kumimoji="0" lang="pt-BR" sz="800" b="1" i="0" u="none" strike="noStrike" kern="1200" cap="none" spc="0" normalizeH="0" baseline="0" noProof="0" dirty="0">
                  <a:ln>
                    <a:noFill/>
                  </a:ln>
                  <a:solidFill>
                    <a:srgbClr val="005BBB"/>
                  </a:solidFill>
                  <a:effectLst/>
                  <a:uLnTx/>
                  <a:uFillTx/>
                  <a:latin typeface="Arial"/>
                  <a:ea typeface="+mn-ea"/>
                  <a:cs typeface="+mn-cs"/>
                </a:rPr>
                <a:t>Fonte: IEA</a:t>
              </a:r>
              <a:endParaRPr kumimoji="0" lang="en-US" sz="800" b="1" i="0" u="none" strike="noStrike" kern="1200" cap="none" spc="0" normalizeH="0" baseline="0" noProof="0" dirty="0">
                <a:ln>
                  <a:noFill/>
                </a:ln>
                <a:solidFill>
                  <a:srgbClr val="005BBB"/>
                </a:solidFill>
                <a:effectLst/>
                <a:uLnTx/>
                <a:uFillTx/>
                <a:latin typeface="Arial"/>
                <a:ea typeface="+mn-ea"/>
                <a:cs typeface="+mn-cs"/>
              </a:endParaRPr>
            </a:p>
          </p:txBody>
        </p:sp>
        <p:sp>
          <p:nvSpPr>
            <p:cNvPr id="23" name="TextBox 22"/>
            <p:cNvSpPr txBox="1"/>
            <p:nvPr/>
          </p:nvSpPr>
          <p:spPr>
            <a:xfrm>
              <a:off x="4493758" y="2080924"/>
              <a:ext cx="567212" cy="320945"/>
            </a:xfrm>
            <a:prstGeom prst="rect">
              <a:avLst/>
            </a:prstGeom>
            <a:noFill/>
          </p:spPr>
          <p:txBody>
            <a:bodyPr wrap="square" rtlCol="0">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dirty="0">
                  <a:ln>
                    <a:noFill/>
                  </a:ln>
                  <a:solidFill>
                    <a:srgbClr val="001A70">
                      <a:lumMod val="60000"/>
                      <a:lumOff val="40000"/>
                    </a:srgbClr>
                  </a:solidFill>
                  <a:effectLst/>
                  <a:uLnTx/>
                  <a:uFillTx/>
                  <a:latin typeface="Arial"/>
                  <a:ea typeface="+mn-ea"/>
                  <a:cs typeface="+mn-cs"/>
                </a:rPr>
                <a:t>2020</a:t>
              </a:r>
              <a:endParaRPr kumimoji="0" lang="en-US" sz="1000" b="1" i="0" u="none" strike="noStrike" kern="1200" cap="none" spc="0" normalizeH="0" baseline="0" noProof="0" dirty="0">
                <a:ln>
                  <a:noFill/>
                </a:ln>
                <a:solidFill>
                  <a:srgbClr val="001A70">
                    <a:lumMod val="60000"/>
                    <a:lumOff val="40000"/>
                  </a:srgbClr>
                </a:solidFill>
                <a:effectLst/>
                <a:uLnTx/>
                <a:uFillTx/>
                <a:latin typeface="Arial"/>
                <a:ea typeface="+mn-ea"/>
                <a:cs typeface="+mn-cs"/>
              </a:endParaRPr>
            </a:p>
          </p:txBody>
        </p:sp>
        <p:sp>
          <p:nvSpPr>
            <p:cNvPr id="28" name="TextBox 27"/>
            <p:cNvSpPr txBox="1"/>
            <p:nvPr/>
          </p:nvSpPr>
          <p:spPr>
            <a:xfrm>
              <a:off x="2998776" y="2841588"/>
              <a:ext cx="663823" cy="320945"/>
            </a:xfrm>
            <a:prstGeom prst="rect">
              <a:avLst/>
            </a:prstGeom>
            <a:noFill/>
          </p:spPr>
          <p:txBody>
            <a:bodyPr wrap="square" rtlCol="0">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dirty="0">
                  <a:ln>
                    <a:noFill/>
                  </a:ln>
                  <a:solidFill>
                    <a:srgbClr val="001A70">
                      <a:lumMod val="60000"/>
                      <a:lumOff val="40000"/>
                    </a:srgbClr>
                  </a:solidFill>
                  <a:effectLst/>
                  <a:uLnTx/>
                  <a:uFillTx/>
                  <a:latin typeface="Arial"/>
                  <a:ea typeface="+mn-ea"/>
                  <a:cs typeface="+mn-cs"/>
                </a:rPr>
                <a:t>1990</a:t>
              </a:r>
              <a:endParaRPr kumimoji="0" lang="en-US" sz="1000" b="1" i="0" u="none" strike="noStrike" kern="1200" cap="none" spc="0" normalizeH="0" baseline="0" noProof="0" dirty="0">
                <a:ln>
                  <a:noFill/>
                </a:ln>
                <a:solidFill>
                  <a:srgbClr val="001A70">
                    <a:lumMod val="60000"/>
                    <a:lumOff val="40000"/>
                  </a:srgbClr>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C000186E-A0F7-EB54-29EF-84A3C89FFF5D}"/>
              </a:ext>
            </a:extLst>
          </p:cNvPr>
          <p:cNvGrpSpPr/>
          <p:nvPr/>
        </p:nvGrpSpPr>
        <p:grpSpPr>
          <a:xfrm>
            <a:off x="311105" y="1080347"/>
            <a:ext cx="1726649" cy="1697328"/>
            <a:chOff x="5845933" y="1528369"/>
            <a:chExt cx="2106987" cy="2212438"/>
          </a:xfrm>
        </p:grpSpPr>
        <p:grpSp>
          <p:nvGrpSpPr>
            <p:cNvPr id="21" name="Group 20"/>
            <p:cNvGrpSpPr/>
            <p:nvPr/>
          </p:nvGrpSpPr>
          <p:grpSpPr>
            <a:xfrm>
              <a:off x="5946941" y="1528369"/>
              <a:ext cx="1958724" cy="2192997"/>
              <a:chOff x="6050146" y="1128947"/>
              <a:chExt cx="2471467" cy="2631597"/>
            </a:xfrm>
          </p:grpSpPr>
          <p:grpSp>
            <p:nvGrpSpPr>
              <p:cNvPr id="7" name="Group 6"/>
              <p:cNvGrpSpPr/>
              <p:nvPr/>
            </p:nvGrpSpPr>
            <p:grpSpPr>
              <a:xfrm>
                <a:off x="6050146" y="1128947"/>
                <a:ext cx="2445797" cy="2631597"/>
                <a:chOff x="6254272" y="480175"/>
                <a:chExt cx="2691111" cy="3143487"/>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774" y="1271616"/>
                  <a:ext cx="2175814" cy="223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6254272" y="480175"/>
                  <a:ext cx="2691111" cy="314348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white"/>
                    </a:solidFill>
                    <a:effectLst/>
                    <a:uLnTx/>
                    <a:uFillTx/>
                    <a:latin typeface="Arial"/>
                    <a:ea typeface="+mn-ea"/>
                    <a:cs typeface="+mn-cs"/>
                  </a:endParaRPr>
                </a:p>
              </p:txBody>
            </p:sp>
          </p:grpSp>
          <p:sp>
            <p:nvSpPr>
              <p:cNvPr id="27" name="Rectangle 26"/>
              <p:cNvSpPr/>
              <p:nvPr/>
            </p:nvSpPr>
            <p:spPr>
              <a:xfrm>
                <a:off x="6156297" y="1203597"/>
                <a:ext cx="2365316" cy="866553"/>
              </a:xfrm>
              <a:prstGeom prst="rect">
                <a:avLst/>
              </a:prstGeom>
            </p:spPr>
            <p:txBody>
              <a:bodyPr wrap="square">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dirty="0">
                    <a:ln>
                      <a:noFill/>
                    </a:ln>
                    <a:solidFill>
                      <a:srgbClr val="002060"/>
                    </a:solidFill>
                    <a:effectLst/>
                    <a:uLnTx/>
                    <a:uFillTx/>
                    <a:latin typeface="Arial" panose="020B0604020202020204" pitchFamily="34" charset="0"/>
                    <a:ea typeface="+mn-ea"/>
                    <a:cs typeface="Arial" panose="020B0604020202020204" pitchFamily="34" charset="0"/>
                  </a:rPr>
                  <a:t>França</a:t>
                </a:r>
              </a:p>
              <a:p>
                <a:pPr marL="0" marR="0" lvl="0" indent="0" algn="ctr" defTabSz="913956"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dirty="0">
                    <a:ln>
                      <a:noFill/>
                    </a:ln>
                    <a:solidFill>
                      <a:srgbClr val="09357A">
                        <a:lumMod val="60000"/>
                        <a:lumOff val="40000"/>
                      </a:srgbClr>
                    </a:solidFill>
                    <a:effectLst/>
                    <a:uLnTx/>
                    <a:uFillTx/>
                    <a:latin typeface="Arial"/>
                    <a:ea typeface="+mn-ea"/>
                  </a:rPr>
                  <a:t>Total Emissões CO2</a:t>
                </a:r>
              </a:p>
              <a:p>
                <a:pPr marL="0" marR="0" lvl="0" indent="0" algn="ctr" defTabSz="913956"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dirty="0">
                    <a:ln>
                      <a:noFill/>
                    </a:ln>
                    <a:solidFill>
                      <a:srgbClr val="002060"/>
                    </a:solidFill>
                    <a:effectLst/>
                    <a:uLnTx/>
                    <a:uFillTx/>
                    <a:latin typeface="Arial"/>
                    <a:ea typeface="+mn-ea"/>
                  </a:rPr>
                  <a:t>(Mt)</a:t>
                </a:r>
              </a:p>
            </p:txBody>
          </p:sp>
        </p:grpSp>
        <p:sp>
          <p:nvSpPr>
            <p:cNvPr id="10" name="TextBox 9"/>
            <p:cNvSpPr txBox="1"/>
            <p:nvPr/>
          </p:nvSpPr>
          <p:spPr>
            <a:xfrm>
              <a:off x="6096582" y="3459979"/>
              <a:ext cx="936105" cy="280828"/>
            </a:xfrm>
            <a:prstGeom prst="rect">
              <a:avLst/>
            </a:prstGeom>
            <a:noFill/>
          </p:spPr>
          <p:txBody>
            <a:bodyPr wrap="square" rtlCol="0">
              <a:spAutoFit/>
            </a:bodyPr>
            <a:lstStyle/>
            <a:p>
              <a:pPr marL="0" marR="0" lvl="0" indent="0" algn="l" defTabSz="913956" rtl="0" eaLnBrk="1" fontAlgn="auto" latinLnBrk="0" hangingPunct="1">
                <a:lnSpc>
                  <a:spcPct val="100000"/>
                </a:lnSpc>
                <a:spcBef>
                  <a:spcPts val="0"/>
                </a:spcBef>
                <a:spcAft>
                  <a:spcPts val="0"/>
                </a:spcAft>
                <a:buClrTx/>
                <a:buSzTx/>
                <a:buFontTx/>
                <a:buNone/>
                <a:tabLst/>
                <a:defRPr/>
              </a:pPr>
              <a:r>
                <a:rPr kumimoji="0" lang="pt-BR" sz="800" b="1" i="0" u="none" strike="noStrike" kern="1200" cap="none" spc="0" normalizeH="0" baseline="0" noProof="0" dirty="0">
                  <a:ln>
                    <a:noFill/>
                  </a:ln>
                  <a:solidFill>
                    <a:srgbClr val="005BBB"/>
                  </a:solidFill>
                  <a:effectLst/>
                  <a:uLnTx/>
                  <a:uFillTx/>
                  <a:latin typeface="Arial"/>
                  <a:ea typeface="+mn-ea"/>
                  <a:cs typeface="+mn-cs"/>
                </a:rPr>
                <a:t>Fonte: IEA</a:t>
              </a:r>
              <a:endParaRPr kumimoji="0" lang="en-US" sz="800" b="1" i="0" u="none" strike="noStrike" kern="1200" cap="none" spc="0" normalizeH="0" baseline="0" noProof="0" dirty="0">
                <a:ln>
                  <a:noFill/>
                </a:ln>
                <a:solidFill>
                  <a:srgbClr val="005BBB"/>
                </a:solidFill>
                <a:effectLst/>
                <a:uLnTx/>
                <a:uFillTx/>
                <a:latin typeface="Arial"/>
                <a:ea typeface="+mn-ea"/>
                <a:cs typeface="+mn-cs"/>
              </a:endParaRPr>
            </a:p>
          </p:txBody>
        </p:sp>
        <p:sp>
          <p:nvSpPr>
            <p:cNvPr id="24" name="TextBox 23"/>
            <p:cNvSpPr txBox="1"/>
            <p:nvPr/>
          </p:nvSpPr>
          <p:spPr>
            <a:xfrm>
              <a:off x="7378862" y="2837557"/>
              <a:ext cx="574058" cy="320945"/>
            </a:xfrm>
            <a:prstGeom prst="rect">
              <a:avLst/>
            </a:prstGeom>
            <a:noFill/>
          </p:spPr>
          <p:txBody>
            <a:bodyPr wrap="square" rtlCol="0">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dirty="0">
                  <a:ln>
                    <a:noFill/>
                  </a:ln>
                  <a:solidFill>
                    <a:srgbClr val="001A70">
                      <a:lumMod val="60000"/>
                      <a:lumOff val="40000"/>
                    </a:srgbClr>
                  </a:solidFill>
                  <a:effectLst/>
                  <a:uLnTx/>
                  <a:uFillTx/>
                  <a:latin typeface="Arial"/>
                  <a:ea typeface="+mn-ea"/>
                  <a:cs typeface="+mn-cs"/>
                </a:rPr>
                <a:t>2020</a:t>
              </a:r>
              <a:endParaRPr kumimoji="0" lang="en-US" sz="1000" b="1" i="0" u="none" strike="noStrike" kern="1200" cap="none" spc="0" normalizeH="0" baseline="0" noProof="0" dirty="0">
                <a:ln>
                  <a:noFill/>
                </a:ln>
                <a:solidFill>
                  <a:srgbClr val="001A70">
                    <a:lumMod val="60000"/>
                    <a:lumOff val="40000"/>
                  </a:srgbClr>
                </a:solidFill>
                <a:effectLst/>
                <a:uLnTx/>
                <a:uFillTx/>
                <a:latin typeface="Arial"/>
                <a:ea typeface="+mn-ea"/>
                <a:cs typeface="+mn-cs"/>
              </a:endParaRPr>
            </a:p>
          </p:txBody>
        </p:sp>
        <p:sp>
          <p:nvSpPr>
            <p:cNvPr id="29" name="TextBox 28"/>
            <p:cNvSpPr txBox="1"/>
            <p:nvPr/>
          </p:nvSpPr>
          <p:spPr>
            <a:xfrm>
              <a:off x="5845933" y="2457144"/>
              <a:ext cx="613281" cy="320945"/>
            </a:xfrm>
            <a:prstGeom prst="rect">
              <a:avLst/>
            </a:prstGeom>
            <a:noFill/>
          </p:spPr>
          <p:txBody>
            <a:bodyPr wrap="square" rtlCol="0">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dirty="0">
                  <a:ln>
                    <a:noFill/>
                  </a:ln>
                  <a:solidFill>
                    <a:srgbClr val="001A70">
                      <a:lumMod val="60000"/>
                      <a:lumOff val="40000"/>
                    </a:srgbClr>
                  </a:solidFill>
                  <a:effectLst/>
                  <a:uLnTx/>
                  <a:uFillTx/>
                  <a:latin typeface="Arial"/>
                  <a:ea typeface="+mn-ea"/>
                  <a:cs typeface="+mn-cs"/>
                </a:rPr>
                <a:t>1990</a:t>
              </a:r>
              <a:endParaRPr kumimoji="0" lang="en-US" sz="1000" b="1" i="0" u="none" strike="noStrike" kern="1200" cap="none" spc="0" normalizeH="0" baseline="0" noProof="0" dirty="0">
                <a:ln>
                  <a:noFill/>
                </a:ln>
                <a:solidFill>
                  <a:srgbClr val="001A70">
                    <a:lumMod val="60000"/>
                    <a:lumOff val="40000"/>
                  </a:srgbClr>
                </a:solidFill>
                <a:effectLst/>
                <a:uLnTx/>
                <a:uFillTx/>
                <a:latin typeface="Arial"/>
                <a:ea typeface="+mn-ea"/>
                <a:cs typeface="+mn-cs"/>
              </a:endParaRPr>
            </a:p>
          </p:txBody>
        </p:sp>
      </p:grpSp>
      <p:grpSp>
        <p:nvGrpSpPr>
          <p:cNvPr id="1067" name="Group 1066">
            <a:extLst>
              <a:ext uri="{FF2B5EF4-FFF2-40B4-BE49-F238E27FC236}">
                <a16:creationId xmlns:a16="http://schemas.microsoft.com/office/drawing/2014/main" id="{E58EBC08-E2C6-7150-8368-7E276B573BBB}"/>
              </a:ext>
            </a:extLst>
          </p:cNvPr>
          <p:cNvGrpSpPr/>
          <p:nvPr/>
        </p:nvGrpSpPr>
        <p:grpSpPr>
          <a:xfrm>
            <a:off x="5671156" y="1465195"/>
            <a:ext cx="3149316" cy="1826331"/>
            <a:chOff x="5681679" y="1465195"/>
            <a:chExt cx="3149316" cy="1826331"/>
          </a:xfrm>
        </p:grpSpPr>
        <p:grpSp>
          <p:nvGrpSpPr>
            <p:cNvPr id="1049" name="Group 1048">
              <a:extLst>
                <a:ext uri="{FF2B5EF4-FFF2-40B4-BE49-F238E27FC236}">
                  <a16:creationId xmlns:a16="http://schemas.microsoft.com/office/drawing/2014/main" id="{91630CFB-009A-EB66-7A47-D79A1301CD96}"/>
                </a:ext>
              </a:extLst>
            </p:cNvPr>
            <p:cNvGrpSpPr/>
            <p:nvPr/>
          </p:nvGrpSpPr>
          <p:grpSpPr>
            <a:xfrm>
              <a:off x="5681679" y="1498808"/>
              <a:ext cx="3149316" cy="1792718"/>
              <a:chOff x="5681679" y="1426800"/>
              <a:chExt cx="3149316" cy="1792718"/>
            </a:xfrm>
          </p:grpSpPr>
          <p:pic>
            <p:nvPicPr>
              <p:cNvPr id="1024" name="Picture 3">
                <a:extLst>
                  <a:ext uri="{FF2B5EF4-FFF2-40B4-BE49-F238E27FC236}">
                    <a16:creationId xmlns:a16="http://schemas.microsoft.com/office/drawing/2014/main" id="{6F21412D-A9A4-4D58-A323-5583AF96D76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558"/>
              <a:stretch/>
            </p:blipFill>
            <p:spPr bwMode="auto">
              <a:xfrm>
                <a:off x="5800190" y="1573585"/>
                <a:ext cx="3030805" cy="1595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1" name="Rectangle: Rounded Corners 1030">
                <a:extLst>
                  <a:ext uri="{FF2B5EF4-FFF2-40B4-BE49-F238E27FC236}">
                    <a16:creationId xmlns:a16="http://schemas.microsoft.com/office/drawing/2014/main" id="{12E986EC-E678-7194-67AF-22B21A403A51}"/>
                  </a:ext>
                </a:extLst>
              </p:cNvPr>
              <p:cNvSpPr/>
              <p:nvPr/>
            </p:nvSpPr>
            <p:spPr>
              <a:xfrm>
                <a:off x="5698811" y="1426800"/>
                <a:ext cx="3132184" cy="1792718"/>
              </a:xfrm>
              <a:prstGeom prst="roundRect">
                <a:avLst>
                  <a:gd name="adj" fmla="val 3916"/>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bg2">
                      <a:lumMod val="25000"/>
                    </a:schemeClr>
                  </a:solidFill>
                </a:endParaRPr>
              </a:p>
            </p:txBody>
          </p:sp>
          <p:sp>
            <p:nvSpPr>
              <p:cNvPr id="1041" name="Rectangle 1040">
                <a:extLst>
                  <a:ext uri="{FF2B5EF4-FFF2-40B4-BE49-F238E27FC236}">
                    <a16:creationId xmlns:a16="http://schemas.microsoft.com/office/drawing/2014/main" id="{5CBE04EC-0AD1-E3D9-8EAF-AF06B2B3F1C5}"/>
                  </a:ext>
                </a:extLst>
              </p:cNvPr>
              <p:cNvSpPr/>
              <p:nvPr/>
            </p:nvSpPr>
            <p:spPr>
              <a:xfrm>
                <a:off x="5906528" y="2989278"/>
                <a:ext cx="2527606" cy="1109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bg2">
                      <a:lumMod val="25000"/>
                    </a:schemeClr>
                  </a:solidFill>
                </a:endParaRPr>
              </a:p>
            </p:txBody>
          </p:sp>
          <p:sp>
            <p:nvSpPr>
              <p:cNvPr id="1034" name="TextBox 1033">
                <a:extLst>
                  <a:ext uri="{FF2B5EF4-FFF2-40B4-BE49-F238E27FC236}">
                    <a16:creationId xmlns:a16="http://schemas.microsoft.com/office/drawing/2014/main" id="{F1A11574-6F0A-BF3B-D5DE-69FAA14E661E}"/>
                  </a:ext>
                </a:extLst>
              </p:cNvPr>
              <p:cNvSpPr txBox="1"/>
              <p:nvPr/>
            </p:nvSpPr>
            <p:spPr>
              <a:xfrm>
                <a:off x="5970460" y="2943808"/>
                <a:ext cx="415498" cy="215444"/>
              </a:xfrm>
              <a:prstGeom prst="rect">
                <a:avLst/>
              </a:prstGeom>
              <a:noFill/>
            </p:spPr>
            <p:txBody>
              <a:bodyPr wrap="none" rtlCol="0">
                <a:spAutoFit/>
              </a:bodyPr>
              <a:lstStyle/>
              <a:p>
                <a:r>
                  <a:rPr lang="pt-BR" sz="800" dirty="0">
                    <a:solidFill>
                      <a:schemeClr val="bg2">
                        <a:lumMod val="25000"/>
                      </a:schemeClr>
                    </a:solidFill>
                  </a:rPr>
                  <a:t>1970</a:t>
                </a:r>
              </a:p>
            </p:txBody>
          </p:sp>
          <p:sp>
            <p:nvSpPr>
              <p:cNvPr id="1036" name="TextBox 1035">
                <a:extLst>
                  <a:ext uri="{FF2B5EF4-FFF2-40B4-BE49-F238E27FC236}">
                    <a16:creationId xmlns:a16="http://schemas.microsoft.com/office/drawing/2014/main" id="{DEC6B7DE-D7EF-16C8-0EEE-3F91B85550C8}"/>
                  </a:ext>
                </a:extLst>
              </p:cNvPr>
              <p:cNvSpPr txBox="1"/>
              <p:nvPr/>
            </p:nvSpPr>
            <p:spPr>
              <a:xfrm>
                <a:off x="6411142" y="2940797"/>
                <a:ext cx="415498" cy="215444"/>
              </a:xfrm>
              <a:prstGeom prst="rect">
                <a:avLst/>
              </a:prstGeom>
              <a:noFill/>
            </p:spPr>
            <p:txBody>
              <a:bodyPr wrap="none" rtlCol="0">
                <a:spAutoFit/>
              </a:bodyPr>
              <a:lstStyle/>
              <a:p>
                <a:r>
                  <a:rPr lang="pt-BR" sz="800" dirty="0">
                    <a:solidFill>
                      <a:schemeClr val="bg2">
                        <a:lumMod val="25000"/>
                      </a:schemeClr>
                    </a:solidFill>
                  </a:rPr>
                  <a:t>1980</a:t>
                </a:r>
              </a:p>
            </p:txBody>
          </p:sp>
          <p:sp>
            <p:nvSpPr>
              <p:cNvPr id="1037" name="TextBox 1036">
                <a:extLst>
                  <a:ext uri="{FF2B5EF4-FFF2-40B4-BE49-F238E27FC236}">
                    <a16:creationId xmlns:a16="http://schemas.microsoft.com/office/drawing/2014/main" id="{55417931-3FB6-C29A-C109-E3579562D0B5}"/>
                  </a:ext>
                </a:extLst>
              </p:cNvPr>
              <p:cNvSpPr txBox="1"/>
              <p:nvPr/>
            </p:nvSpPr>
            <p:spPr>
              <a:xfrm>
                <a:off x="6858555" y="2947672"/>
                <a:ext cx="415498" cy="215444"/>
              </a:xfrm>
              <a:prstGeom prst="rect">
                <a:avLst/>
              </a:prstGeom>
              <a:noFill/>
            </p:spPr>
            <p:txBody>
              <a:bodyPr wrap="none" rtlCol="0">
                <a:spAutoFit/>
              </a:bodyPr>
              <a:lstStyle/>
              <a:p>
                <a:r>
                  <a:rPr lang="pt-BR" sz="800" dirty="0">
                    <a:solidFill>
                      <a:schemeClr val="bg2">
                        <a:lumMod val="25000"/>
                      </a:schemeClr>
                    </a:solidFill>
                  </a:rPr>
                  <a:t>1990</a:t>
                </a:r>
              </a:p>
            </p:txBody>
          </p:sp>
          <p:sp>
            <p:nvSpPr>
              <p:cNvPr id="1038" name="TextBox 1037">
                <a:extLst>
                  <a:ext uri="{FF2B5EF4-FFF2-40B4-BE49-F238E27FC236}">
                    <a16:creationId xmlns:a16="http://schemas.microsoft.com/office/drawing/2014/main" id="{A30B1EC7-0F9F-A33B-B31E-CF17B36104A5}"/>
                  </a:ext>
                </a:extLst>
              </p:cNvPr>
              <p:cNvSpPr txBox="1"/>
              <p:nvPr/>
            </p:nvSpPr>
            <p:spPr>
              <a:xfrm>
                <a:off x="7304927" y="2953925"/>
                <a:ext cx="415498" cy="215444"/>
              </a:xfrm>
              <a:prstGeom prst="rect">
                <a:avLst/>
              </a:prstGeom>
              <a:noFill/>
            </p:spPr>
            <p:txBody>
              <a:bodyPr wrap="none" rtlCol="0">
                <a:spAutoFit/>
              </a:bodyPr>
              <a:lstStyle/>
              <a:p>
                <a:r>
                  <a:rPr lang="pt-BR" sz="800" dirty="0">
                    <a:solidFill>
                      <a:schemeClr val="bg2">
                        <a:lumMod val="25000"/>
                      </a:schemeClr>
                    </a:solidFill>
                  </a:rPr>
                  <a:t>2000</a:t>
                </a:r>
              </a:p>
            </p:txBody>
          </p:sp>
          <p:sp>
            <p:nvSpPr>
              <p:cNvPr id="1039" name="TextBox 1038">
                <a:extLst>
                  <a:ext uri="{FF2B5EF4-FFF2-40B4-BE49-F238E27FC236}">
                    <a16:creationId xmlns:a16="http://schemas.microsoft.com/office/drawing/2014/main" id="{C40BF595-0EB4-32D8-43D0-CFEC42D39170}"/>
                  </a:ext>
                </a:extLst>
              </p:cNvPr>
              <p:cNvSpPr txBox="1"/>
              <p:nvPr/>
            </p:nvSpPr>
            <p:spPr>
              <a:xfrm>
                <a:off x="7750869" y="2933739"/>
                <a:ext cx="415498" cy="215444"/>
              </a:xfrm>
              <a:prstGeom prst="rect">
                <a:avLst/>
              </a:prstGeom>
              <a:noFill/>
            </p:spPr>
            <p:txBody>
              <a:bodyPr wrap="none" rtlCol="0">
                <a:spAutoFit/>
              </a:bodyPr>
              <a:lstStyle/>
              <a:p>
                <a:r>
                  <a:rPr lang="pt-BR" sz="800" dirty="0">
                    <a:solidFill>
                      <a:schemeClr val="bg2">
                        <a:lumMod val="25000"/>
                      </a:schemeClr>
                    </a:solidFill>
                  </a:rPr>
                  <a:t>2010</a:t>
                </a:r>
              </a:p>
            </p:txBody>
          </p:sp>
          <p:sp>
            <p:nvSpPr>
              <p:cNvPr id="1040" name="TextBox 1039">
                <a:extLst>
                  <a:ext uri="{FF2B5EF4-FFF2-40B4-BE49-F238E27FC236}">
                    <a16:creationId xmlns:a16="http://schemas.microsoft.com/office/drawing/2014/main" id="{5EE4A5E8-3FE4-198D-2DF5-964A1EB0C826}"/>
                  </a:ext>
                </a:extLst>
              </p:cNvPr>
              <p:cNvSpPr txBox="1"/>
              <p:nvPr/>
            </p:nvSpPr>
            <p:spPr>
              <a:xfrm>
                <a:off x="8138364" y="2933739"/>
                <a:ext cx="415498" cy="215444"/>
              </a:xfrm>
              <a:prstGeom prst="rect">
                <a:avLst/>
              </a:prstGeom>
              <a:noFill/>
            </p:spPr>
            <p:txBody>
              <a:bodyPr wrap="none" rtlCol="0">
                <a:spAutoFit/>
              </a:bodyPr>
              <a:lstStyle/>
              <a:p>
                <a:r>
                  <a:rPr lang="pt-BR" sz="800" dirty="0">
                    <a:solidFill>
                      <a:schemeClr val="bg2">
                        <a:lumMod val="25000"/>
                      </a:schemeClr>
                    </a:solidFill>
                  </a:rPr>
                  <a:t>2019</a:t>
                </a:r>
              </a:p>
            </p:txBody>
          </p:sp>
          <p:sp>
            <p:nvSpPr>
              <p:cNvPr id="1043" name="Rectangle 1042">
                <a:extLst>
                  <a:ext uri="{FF2B5EF4-FFF2-40B4-BE49-F238E27FC236}">
                    <a16:creationId xmlns:a16="http://schemas.microsoft.com/office/drawing/2014/main" id="{DD53BD24-9E9F-8455-6A1A-7D6EE8EB74E6}"/>
                  </a:ext>
                </a:extLst>
              </p:cNvPr>
              <p:cNvSpPr/>
              <p:nvPr/>
            </p:nvSpPr>
            <p:spPr>
              <a:xfrm>
                <a:off x="5812043" y="1603866"/>
                <a:ext cx="128146" cy="1385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bg2">
                      <a:lumMod val="25000"/>
                    </a:schemeClr>
                  </a:solidFill>
                </a:endParaRPr>
              </a:p>
            </p:txBody>
          </p:sp>
          <p:sp>
            <p:nvSpPr>
              <p:cNvPr id="1042" name="TextBox 1041">
                <a:extLst>
                  <a:ext uri="{FF2B5EF4-FFF2-40B4-BE49-F238E27FC236}">
                    <a16:creationId xmlns:a16="http://schemas.microsoft.com/office/drawing/2014/main" id="{B7B1B4DE-3E67-252F-B43C-E2300A1A81E5}"/>
                  </a:ext>
                </a:extLst>
              </p:cNvPr>
              <p:cNvSpPr txBox="1"/>
              <p:nvPr/>
            </p:nvSpPr>
            <p:spPr>
              <a:xfrm>
                <a:off x="5732932" y="2873628"/>
                <a:ext cx="333746" cy="215444"/>
              </a:xfrm>
              <a:prstGeom prst="rect">
                <a:avLst/>
              </a:prstGeom>
              <a:noFill/>
            </p:spPr>
            <p:txBody>
              <a:bodyPr wrap="none" rtlCol="0">
                <a:spAutoFit/>
              </a:bodyPr>
              <a:lstStyle/>
              <a:p>
                <a:r>
                  <a:rPr lang="pt-BR" sz="800" dirty="0">
                    <a:solidFill>
                      <a:schemeClr val="bg2">
                        <a:lumMod val="25000"/>
                      </a:schemeClr>
                    </a:solidFill>
                  </a:rPr>
                  <a:t>0%</a:t>
                </a:r>
              </a:p>
            </p:txBody>
          </p:sp>
          <p:sp>
            <p:nvSpPr>
              <p:cNvPr id="1044" name="TextBox 1043">
                <a:extLst>
                  <a:ext uri="{FF2B5EF4-FFF2-40B4-BE49-F238E27FC236}">
                    <a16:creationId xmlns:a16="http://schemas.microsoft.com/office/drawing/2014/main" id="{E4D6EDD5-57A6-9CA9-91EB-26A7EFCFDB88}"/>
                  </a:ext>
                </a:extLst>
              </p:cNvPr>
              <p:cNvSpPr txBox="1"/>
              <p:nvPr/>
            </p:nvSpPr>
            <p:spPr>
              <a:xfrm>
                <a:off x="5681679" y="2601656"/>
                <a:ext cx="391454" cy="215444"/>
              </a:xfrm>
              <a:prstGeom prst="rect">
                <a:avLst/>
              </a:prstGeom>
              <a:noFill/>
            </p:spPr>
            <p:txBody>
              <a:bodyPr wrap="none" rtlCol="0">
                <a:spAutoFit/>
              </a:bodyPr>
              <a:lstStyle/>
              <a:p>
                <a:r>
                  <a:rPr lang="pt-BR" sz="800" dirty="0">
                    <a:solidFill>
                      <a:schemeClr val="bg2">
                        <a:lumMod val="25000"/>
                      </a:schemeClr>
                    </a:solidFill>
                  </a:rPr>
                  <a:t>10%</a:t>
                </a:r>
              </a:p>
            </p:txBody>
          </p:sp>
          <p:sp>
            <p:nvSpPr>
              <p:cNvPr id="1045" name="TextBox 1044">
                <a:extLst>
                  <a:ext uri="{FF2B5EF4-FFF2-40B4-BE49-F238E27FC236}">
                    <a16:creationId xmlns:a16="http://schemas.microsoft.com/office/drawing/2014/main" id="{D3435BA9-3965-E114-8E73-0D5F2EF4F88E}"/>
                  </a:ext>
                </a:extLst>
              </p:cNvPr>
              <p:cNvSpPr txBox="1"/>
              <p:nvPr/>
            </p:nvSpPr>
            <p:spPr>
              <a:xfrm>
                <a:off x="5701043" y="2342416"/>
                <a:ext cx="391454" cy="215444"/>
              </a:xfrm>
              <a:prstGeom prst="rect">
                <a:avLst/>
              </a:prstGeom>
              <a:noFill/>
            </p:spPr>
            <p:txBody>
              <a:bodyPr wrap="none" rtlCol="0">
                <a:spAutoFit/>
              </a:bodyPr>
              <a:lstStyle/>
              <a:p>
                <a:r>
                  <a:rPr lang="pt-BR" sz="800" dirty="0">
                    <a:solidFill>
                      <a:schemeClr val="bg2">
                        <a:lumMod val="25000"/>
                      </a:schemeClr>
                    </a:solidFill>
                  </a:rPr>
                  <a:t>20%</a:t>
                </a:r>
              </a:p>
            </p:txBody>
          </p:sp>
          <p:sp>
            <p:nvSpPr>
              <p:cNvPr id="1046" name="TextBox 1045">
                <a:extLst>
                  <a:ext uri="{FF2B5EF4-FFF2-40B4-BE49-F238E27FC236}">
                    <a16:creationId xmlns:a16="http://schemas.microsoft.com/office/drawing/2014/main" id="{DCCD3664-7A70-0B92-14AC-A2AB989B164B}"/>
                  </a:ext>
                </a:extLst>
              </p:cNvPr>
              <p:cNvSpPr txBox="1"/>
              <p:nvPr/>
            </p:nvSpPr>
            <p:spPr>
              <a:xfrm>
                <a:off x="5694379" y="2081353"/>
                <a:ext cx="391454" cy="215444"/>
              </a:xfrm>
              <a:prstGeom prst="rect">
                <a:avLst/>
              </a:prstGeom>
              <a:noFill/>
            </p:spPr>
            <p:txBody>
              <a:bodyPr wrap="none" rtlCol="0">
                <a:spAutoFit/>
              </a:bodyPr>
              <a:lstStyle/>
              <a:p>
                <a:r>
                  <a:rPr lang="pt-BR" sz="800" dirty="0">
                    <a:solidFill>
                      <a:schemeClr val="bg2">
                        <a:lumMod val="25000"/>
                      </a:schemeClr>
                    </a:solidFill>
                  </a:rPr>
                  <a:t>30%</a:t>
                </a:r>
              </a:p>
            </p:txBody>
          </p:sp>
          <p:sp>
            <p:nvSpPr>
              <p:cNvPr id="1047" name="TextBox 1046">
                <a:extLst>
                  <a:ext uri="{FF2B5EF4-FFF2-40B4-BE49-F238E27FC236}">
                    <a16:creationId xmlns:a16="http://schemas.microsoft.com/office/drawing/2014/main" id="{6D281DAC-7270-F354-1EE0-35DA8681E32B}"/>
                  </a:ext>
                </a:extLst>
              </p:cNvPr>
              <p:cNvSpPr txBox="1"/>
              <p:nvPr/>
            </p:nvSpPr>
            <p:spPr>
              <a:xfrm>
                <a:off x="5687748" y="1847435"/>
                <a:ext cx="391454" cy="215444"/>
              </a:xfrm>
              <a:prstGeom prst="rect">
                <a:avLst/>
              </a:prstGeom>
              <a:noFill/>
            </p:spPr>
            <p:txBody>
              <a:bodyPr wrap="none" rtlCol="0">
                <a:spAutoFit/>
              </a:bodyPr>
              <a:lstStyle/>
              <a:p>
                <a:r>
                  <a:rPr lang="pt-BR" sz="800" dirty="0">
                    <a:solidFill>
                      <a:schemeClr val="bg2">
                        <a:lumMod val="25000"/>
                      </a:schemeClr>
                    </a:solidFill>
                  </a:rPr>
                  <a:t>40%</a:t>
                </a:r>
              </a:p>
            </p:txBody>
          </p:sp>
          <p:sp>
            <p:nvSpPr>
              <p:cNvPr id="1048" name="TextBox 1047">
                <a:extLst>
                  <a:ext uri="{FF2B5EF4-FFF2-40B4-BE49-F238E27FC236}">
                    <a16:creationId xmlns:a16="http://schemas.microsoft.com/office/drawing/2014/main" id="{A5D837D1-FA94-2B5C-C0ED-8B1920E01DC4}"/>
                  </a:ext>
                </a:extLst>
              </p:cNvPr>
              <p:cNvSpPr txBox="1"/>
              <p:nvPr/>
            </p:nvSpPr>
            <p:spPr>
              <a:xfrm>
                <a:off x="5690556" y="1569102"/>
                <a:ext cx="391454" cy="215444"/>
              </a:xfrm>
              <a:prstGeom prst="rect">
                <a:avLst/>
              </a:prstGeom>
              <a:noFill/>
            </p:spPr>
            <p:txBody>
              <a:bodyPr wrap="none" rtlCol="0">
                <a:spAutoFit/>
              </a:bodyPr>
              <a:lstStyle/>
              <a:p>
                <a:r>
                  <a:rPr lang="pt-BR" sz="800" dirty="0">
                    <a:solidFill>
                      <a:schemeClr val="bg2">
                        <a:lumMod val="25000"/>
                      </a:schemeClr>
                    </a:solidFill>
                  </a:rPr>
                  <a:t>50%</a:t>
                </a:r>
              </a:p>
            </p:txBody>
          </p:sp>
        </p:grpSp>
        <p:sp>
          <p:nvSpPr>
            <p:cNvPr id="1050" name="TextBox 1049">
              <a:extLst>
                <a:ext uri="{FF2B5EF4-FFF2-40B4-BE49-F238E27FC236}">
                  <a16:creationId xmlns:a16="http://schemas.microsoft.com/office/drawing/2014/main" id="{A0DB2A36-9BC1-BC62-4490-E44033BCAA2F}"/>
                </a:ext>
              </a:extLst>
            </p:cNvPr>
            <p:cNvSpPr txBox="1"/>
            <p:nvPr/>
          </p:nvSpPr>
          <p:spPr>
            <a:xfrm>
              <a:off x="6036289" y="1465195"/>
              <a:ext cx="2204289" cy="430887"/>
            </a:xfrm>
            <a:prstGeom prst="rect">
              <a:avLst/>
            </a:prstGeom>
            <a:noFill/>
          </p:spPr>
          <p:txBody>
            <a:bodyPr wrap="square">
              <a:spAutoFit/>
            </a:bodyPr>
            <a:lstStyle>
              <a:defPPr>
                <a:defRPr lang="en-US"/>
              </a:defPPr>
              <a:lvl1pPr>
                <a:defRPr sz="1500" b="1">
                  <a:solidFill>
                    <a:srgbClr val="FE5815"/>
                  </a:solidFill>
                  <a:latin typeface="Arial" panose="020B0604020202020204" pitchFamily="34" charset="0"/>
                  <a:cs typeface="Arial" panose="020B0604020202020204" pitchFamily="34" charset="0"/>
                </a:defRPr>
              </a:lvl1pPr>
              <a:lvl2pPr marL="513112" indent="-171037" defTabSz="684147">
                <a:lnSpc>
                  <a:spcPct val="90000"/>
                </a:lnSpc>
                <a:spcBef>
                  <a:spcPts val="374"/>
                </a:spcBef>
                <a:buFont typeface="Arial" panose="020B0604020202020204" pitchFamily="34" charset="0"/>
                <a:buChar char="•"/>
              </a:lvl2pPr>
              <a:lvl3pPr marL="855184" indent="-171037" defTabSz="684147">
                <a:lnSpc>
                  <a:spcPct val="90000"/>
                </a:lnSpc>
                <a:spcBef>
                  <a:spcPts val="374"/>
                </a:spcBef>
                <a:buFont typeface="Arial" panose="020B0604020202020204" pitchFamily="34" charset="0"/>
                <a:buChar char="•"/>
                <a:defRPr sz="1500"/>
              </a:lvl3pPr>
              <a:lvl4pPr marL="1197258" indent="-171037" defTabSz="684147">
                <a:lnSpc>
                  <a:spcPct val="90000"/>
                </a:lnSpc>
                <a:spcBef>
                  <a:spcPts val="374"/>
                </a:spcBef>
                <a:buFont typeface="Arial" panose="020B0604020202020204" pitchFamily="34" charset="0"/>
                <a:buChar char="•"/>
                <a:defRPr sz="1300"/>
              </a:lvl4pPr>
              <a:lvl5pPr marL="1539332" indent="-171037" defTabSz="684147">
                <a:lnSpc>
                  <a:spcPct val="90000"/>
                </a:lnSpc>
                <a:spcBef>
                  <a:spcPts val="374"/>
                </a:spcBef>
                <a:buFont typeface="Arial" panose="020B0604020202020204" pitchFamily="34" charset="0"/>
                <a:buChar char="•"/>
                <a:defRPr sz="1300"/>
              </a:lvl5pPr>
              <a:lvl6pPr marL="1881405" indent="-171037" defTabSz="684147">
                <a:lnSpc>
                  <a:spcPct val="90000"/>
                </a:lnSpc>
                <a:spcBef>
                  <a:spcPts val="374"/>
                </a:spcBef>
                <a:buFont typeface="Arial" panose="020B0604020202020204" pitchFamily="34" charset="0"/>
                <a:buChar char="•"/>
                <a:defRPr sz="1300"/>
              </a:lvl6pPr>
              <a:lvl7pPr marL="2223480" indent="-171037" defTabSz="684147">
                <a:lnSpc>
                  <a:spcPct val="90000"/>
                </a:lnSpc>
                <a:spcBef>
                  <a:spcPts val="374"/>
                </a:spcBef>
                <a:buFont typeface="Arial" panose="020B0604020202020204" pitchFamily="34" charset="0"/>
                <a:buChar char="•"/>
                <a:defRPr sz="1300"/>
              </a:lvl7pPr>
              <a:lvl8pPr marL="2565553" indent="-171037" defTabSz="684147">
                <a:lnSpc>
                  <a:spcPct val="90000"/>
                </a:lnSpc>
                <a:spcBef>
                  <a:spcPts val="374"/>
                </a:spcBef>
                <a:buFont typeface="Arial" panose="020B0604020202020204" pitchFamily="34" charset="0"/>
                <a:buChar char="•"/>
                <a:defRPr sz="1300"/>
              </a:lvl8pPr>
              <a:lvl9pPr marL="2907627" indent="-171037" defTabSz="684147">
                <a:lnSpc>
                  <a:spcPct val="90000"/>
                </a:lnSpc>
                <a:spcBef>
                  <a:spcPts val="374"/>
                </a:spcBef>
                <a:buFont typeface="Arial" panose="020B0604020202020204" pitchFamily="34" charset="0"/>
                <a:buChar char="•"/>
                <a:defRPr sz="1300"/>
              </a:lvl9pPr>
            </a:lstStyle>
            <a:p>
              <a:r>
                <a:rPr lang="pt-BR" sz="1100" dirty="0"/>
                <a:t>Parcela da Produção de </a:t>
              </a:r>
            </a:p>
            <a:p>
              <a:r>
                <a:rPr lang="pt-BR" sz="1100" dirty="0"/>
                <a:t>Energia de Baixo Carbono</a:t>
              </a:r>
            </a:p>
          </p:txBody>
        </p:sp>
      </p:grpSp>
      <p:grpSp>
        <p:nvGrpSpPr>
          <p:cNvPr id="1066" name="Group 1065">
            <a:extLst>
              <a:ext uri="{FF2B5EF4-FFF2-40B4-BE49-F238E27FC236}">
                <a16:creationId xmlns:a16="http://schemas.microsoft.com/office/drawing/2014/main" id="{24D1B132-2490-D868-40E9-F44EBAE3BA4B}"/>
              </a:ext>
            </a:extLst>
          </p:cNvPr>
          <p:cNvGrpSpPr/>
          <p:nvPr/>
        </p:nvGrpSpPr>
        <p:grpSpPr>
          <a:xfrm>
            <a:off x="2483768" y="1147073"/>
            <a:ext cx="3005418" cy="2144757"/>
            <a:chOff x="2608602" y="1147073"/>
            <a:chExt cx="3005418" cy="2144757"/>
          </a:xfrm>
        </p:grpSpPr>
        <p:sp>
          <p:nvSpPr>
            <p:cNvPr id="26" name="Text Placeholder 1"/>
            <p:cNvSpPr txBox="1">
              <a:spLocks/>
            </p:cNvSpPr>
            <p:nvPr/>
          </p:nvSpPr>
          <p:spPr>
            <a:xfrm>
              <a:off x="3145053" y="1147073"/>
              <a:ext cx="2390295" cy="245980"/>
            </a:xfrm>
            <a:prstGeom prst="rect">
              <a:avLst/>
            </a:prstGeom>
          </p:spPr>
          <p:txBody>
            <a:bodyPr lIns="0" tIns="0" rIns="0" bIns="0" anchor="ctr"/>
            <a:lstStyle>
              <a:lvl1pPr marL="0" indent="0" algn="l" defTabSz="342040" rtl="0" eaLnBrk="1" latinLnBrk="0" hangingPunct="1">
                <a:lnSpc>
                  <a:spcPct val="90000"/>
                </a:lnSpc>
                <a:spcBef>
                  <a:spcPts val="748"/>
                </a:spcBef>
                <a:buFont typeface="Arial" panose="020B0604020202020204" pitchFamily="34" charset="0"/>
                <a:buNone/>
                <a:defRPr lang="fr-FR" sz="2200" b="1" i="0" kern="1200">
                  <a:solidFill>
                    <a:srgbClr val="1050A3"/>
                  </a:solidFill>
                  <a:latin typeface="Arial" panose="020B0604020202020204" pitchFamily="34" charset="0"/>
                  <a:ea typeface="+mn-ea"/>
                  <a:cs typeface="Arial" panose="020B0604020202020204" pitchFamily="34" charset="0"/>
                </a:defRPr>
              </a:lvl1pPr>
              <a:lvl2pPr marL="513112" indent="-171037" algn="l" defTabSz="684147"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5184" indent="-171037" algn="l" defTabSz="684147"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7258"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4pPr>
              <a:lvl5pPr marL="1539332"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5pPr>
              <a:lvl6pPr marL="1881405"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6pPr>
              <a:lvl7pPr marL="2223480"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7pPr>
              <a:lvl8pPr marL="2565553"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8pPr>
              <a:lvl9pPr marL="2907627"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9pPr>
            </a:lstStyle>
            <a:p>
              <a:pPr marL="0" marR="0" lvl="0" indent="0" algn="ctr" defTabSz="342040" rtl="0" eaLnBrk="1" fontAlgn="auto" latinLnBrk="0" hangingPunct="1">
                <a:lnSpc>
                  <a:spcPct val="90000"/>
                </a:lnSpc>
                <a:spcBef>
                  <a:spcPts val="748"/>
                </a:spcBef>
                <a:spcAft>
                  <a:spcPts val="0"/>
                </a:spcAft>
                <a:buClrTx/>
                <a:buSzTx/>
                <a:buFont typeface="Arial" panose="020B0604020202020204" pitchFamily="34" charset="0"/>
                <a:buNone/>
                <a:tabLst/>
                <a:defRPr/>
              </a:pPr>
              <a:r>
                <a:rPr kumimoji="0" lang="pt-BR" sz="1200" b="1" i="0" u="none" strike="noStrike" kern="1200" cap="none" spc="0" normalizeH="0" baseline="0" noProof="0" dirty="0">
                  <a:ln>
                    <a:noFill/>
                  </a:ln>
                  <a:solidFill>
                    <a:srgbClr val="005BBB"/>
                  </a:solidFill>
                  <a:effectLst/>
                  <a:uLnTx/>
                  <a:uFillTx/>
                  <a:latin typeface="Arial" panose="020B0604020202020204" pitchFamily="34" charset="0"/>
                  <a:ea typeface="+mn-ea"/>
                  <a:cs typeface="Arial" panose="020B0604020202020204" pitchFamily="34" charset="0"/>
                </a:rPr>
                <a:t>França</a:t>
              </a:r>
              <a:r>
                <a:rPr kumimoji="0" lang="pt-BR" sz="1200" b="1" i="0" u="none" strike="noStrike" kern="1200" cap="none" spc="0" normalizeH="0" baseline="0" noProof="0" dirty="0">
                  <a:ln>
                    <a:noFill/>
                  </a:ln>
                  <a:solidFill>
                    <a:srgbClr val="1050A3"/>
                  </a:solidFill>
                  <a:effectLst/>
                  <a:uLnTx/>
                  <a:uFillTx/>
                  <a:latin typeface="Arial" panose="020B0604020202020204" pitchFamily="34" charset="0"/>
                  <a:ea typeface="+mn-ea"/>
                  <a:cs typeface="Arial" panose="020B0604020202020204" pitchFamily="34" charset="0"/>
                </a:rPr>
                <a:t>:</a:t>
              </a:r>
              <a:r>
                <a:rPr kumimoji="0" lang="pt-BR" sz="1200" b="1" i="0" u="none" strike="noStrike" kern="1200" cap="none" spc="0" normalizeH="0" baseline="0" noProof="0" dirty="0">
                  <a:ln>
                    <a:noFill/>
                  </a:ln>
                  <a:solidFill>
                    <a:srgbClr val="FE5815"/>
                  </a:solidFill>
                  <a:effectLst/>
                  <a:uLnTx/>
                  <a:uFillTx/>
                  <a:latin typeface="Arial" panose="020B0604020202020204" pitchFamily="34" charset="0"/>
                  <a:ea typeface="+mn-ea"/>
                  <a:cs typeface="Arial" panose="020B0604020202020204" pitchFamily="34" charset="0"/>
                </a:rPr>
                <a:t> Um Caso de Sucesso</a:t>
              </a:r>
              <a:endParaRPr kumimoji="0" lang="en-US" sz="1200" b="1" i="0" u="none" strike="noStrike" kern="1200" cap="none" spc="0" normalizeH="0" baseline="0" noProof="0" dirty="0">
                <a:ln>
                  <a:noFill/>
                </a:ln>
                <a:solidFill>
                  <a:srgbClr val="FE5815"/>
                </a:solidFill>
                <a:effectLst/>
                <a:uLnTx/>
                <a:uFillTx/>
                <a:latin typeface="Arial" panose="020B0604020202020204" pitchFamily="34" charset="0"/>
                <a:ea typeface="+mn-ea"/>
                <a:cs typeface="Arial" panose="020B0604020202020204" pitchFamily="34" charset="0"/>
              </a:endParaRPr>
            </a:p>
          </p:txBody>
        </p:sp>
        <p:grpSp>
          <p:nvGrpSpPr>
            <p:cNvPr id="1028" name="Group 1027">
              <a:extLst>
                <a:ext uri="{FF2B5EF4-FFF2-40B4-BE49-F238E27FC236}">
                  <a16:creationId xmlns:a16="http://schemas.microsoft.com/office/drawing/2014/main" id="{31A06630-BCF9-0130-4F64-444A3DBB826B}"/>
                </a:ext>
              </a:extLst>
            </p:cNvPr>
            <p:cNvGrpSpPr/>
            <p:nvPr/>
          </p:nvGrpSpPr>
          <p:grpSpPr>
            <a:xfrm>
              <a:off x="2629906" y="1499112"/>
              <a:ext cx="2984114" cy="1792718"/>
              <a:chOff x="3981516" y="1355096"/>
              <a:chExt cx="2984114" cy="1792718"/>
            </a:xfrm>
          </p:grpSpPr>
          <p:grpSp>
            <p:nvGrpSpPr>
              <p:cNvPr id="31" name="Group 30">
                <a:extLst>
                  <a:ext uri="{FF2B5EF4-FFF2-40B4-BE49-F238E27FC236}">
                    <a16:creationId xmlns:a16="http://schemas.microsoft.com/office/drawing/2014/main" id="{04B437E0-98DE-D9F0-8630-1D1C808504F5}"/>
                  </a:ext>
                </a:extLst>
              </p:cNvPr>
              <p:cNvGrpSpPr/>
              <p:nvPr/>
            </p:nvGrpSpPr>
            <p:grpSpPr>
              <a:xfrm>
                <a:off x="4071395" y="1626440"/>
                <a:ext cx="2874136" cy="1462754"/>
                <a:chOff x="5367482" y="3294872"/>
                <a:chExt cx="2234145" cy="1137039"/>
              </a:xfrm>
            </p:grpSpPr>
            <p:pic>
              <p:nvPicPr>
                <p:cNvPr id="18" name="Picture 3">
                  <a:extLst>
                    <a:ext uri="{FF2B5EF4-FFF2-40B4-BE49-F238E27FC236}">
                      <a16:creationId xmlns:a16="http://schemas.microsoft.com/office/drawing/2014/main" id="{5625CA14-D5EB-CFD0-F824-C24FD56568D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781" t="10517" r="53302" b="13211"/>
                <a:stretch/>
              </p:blipFill>
              <p:spPr bwMode="auto">
                <a:xfrm>
                  <a:off x="6146600" y="3294872"/>
                  <a:ext cx="1455027" cy="1137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a:extLst>
                    <a:ext uri="{FF2B5EF4-FFF2-40B4-BE49-F238E27FC236}">
                      <a16:creationId xmlns:a16="http://schemas.microsoft.com/office/drawing/2014/main" id="{72439498-DAC7-0F2B-CDE5-02A0204CFCC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85" t="40855" r="86501" b="16833"/>
                <a:stretch/>
              </p:blipFill>
              <p:spPr bwMode="auto">
                <a:xfrm>
                  <a:off x="5367482" y="3713746"/>
                  <a:ext cx="663587" cy="705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25" name="Rectangle: Rounded Corners 1024">
                <a:extLst>
                  <a:ext uri="{FF2B5EF4-FFF2-40B4-BE49-F238E27FC236}">
                    <a16:creationId xmlns:a16="http://schemas.microsoft.com/office/drawing/2014/main" id="{BE4043E3-11D5-9CAC-84C1-7B5C784410E1}"/>
                  </a:ext>
                </a:extLst>
              </p:cNvPr>
              <p:cNvSpPr/>
              <p:nvPr/>
            </p:nvSpPr>
            <p:spPr>
              <a:xfrm>
                <a:off x="3981516" y="1355096"/>
                <a:ext cx="2984114" cy="1792718"/>
              </a:xfrm>
              <a:prstGeom prst="roundRect">
                <a:avLst>
                  <a:gd name="adj" fmla="val 3916"/>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052" name="TextBox 1051">
              <a:extLst>
                <a:ext uri="{FF2B5EF4-FFF2-40B4-BE49-F238E27FC236}">
                  <a16:creationId xmlns:a16="http://schemas.microsoft.com/office/drawing/2014/main" id="{A1D50F57-6EDC-387B-D78F-AC78B27A7124}"/>
                </a:ext>
              </a:extLst>
            </p:cNvPr>
            <p:cNvSpPr txBox="1"/>
            <p:nvPr/>
          </p:nvSpPr>
          <p:spPr>
            <a:xfrm>
              <a:off x="2608602" y="1460430"/>
              <a:ext cx="1825518" cy="430887"/>
            </a:xfrm>
            <a:prstGeom prst="rect">
              <a:avLst/>
            </a:prstGeom>
            <a:noFill/>
          </p:spPr>
          <p:txBody>
            <a:bodyPr wrap="square">
              <a:spAutoFit/>
            </a:bodyPr>
            <a:lstStyle>
              <a:defPPr>
                <a:defRPr lang="en-US"/>
              </a:defPPr>
              <a:lvl1pPr>
                <a:defRPr sz="1500" b="1">
                  <a:solidFill>
                    <a:srgbClr val="FE5815"/>
                  </a:solidFill>
                  <a:latin typeface="Arial" panose="020B0604020202020204" pitchFamily="34" charset="0"/>
                  <a:cs typeface="Arial" panose="020B0604020202020204" pitchFamily="34" charset="0"/>
                </a:defRPr>
              </a:lvl1pPr>
              <a:lvl2pPr marL="513112" indent="-171037" defTabSz="684147">
                <a:lnSpc>
                  <a:spcPct val="90000"/>
                </a:lnSpc>
                <a:spcBef>
                  <a:spcPts val="374"/>
                </a:spcBef>
                <a:buFont typeface="Arial" panose="020B0604020202020204" pitchFamily="34" charset="0"/>
                <a:buChar char="•"/>
              </a:lvl2pPr>
              <a:lvl3pPr marL="855184" indent="-171037" defTabSz="684147">
                <a:lnSpc>
                  <a:spcPct val="90000"/>
                </a:lnSpc>
                <a:spcBef>
                  <a:spcPts val="374"/>
                </a:spcBef>
                <a:buFont typeface="Arial" panose="020B0604020202020204" pitchFamily="34" charset="0"/>
                <a:buChar char="•"/>
                <a:defRPr sz="1500"/>
              </a:lvl3pPr>
              <a:lvl4pPr marL="1197258" indent="-171037" defTabSz="684147">
                <a:lnSpc>
                  <a:spcPct val="90000"/>
                </a:lnSpc>
                <a:spcBef>
                  <a:spcPts val="374"/>
                </a:spcBef>
                <a:buFont typeface="Arial" panose="020B0604020202020204" pitchFamily="34" charset="0"/>
                <a:buChar char="•"/>
                <a:defRPr sz="1300"/>
              </a:lvl4pPr>
              <a:lvl5pPr marL="1539332" indent="-171037" defTabSz="684147">
                <a:lnSpc>
                  <a:spcPct val="90000"/>
                </a:lnSpc>
                <a:spcBef>
                  <a:spcPts val="374"/>
                </a:spcBef>
                <a:buFont typeface="Arial" panose="020B0604020202020204" pitchFamily="34" charset="0"/>
                <a:buChar char="•"/>
                <a:defRPr sz="1300"/>
              </a:lvl5pPr>
              <a:lvl6pPr marL="1881405" indent="-171037" defTabSz="684147">
                <a:lnSpc>
                  <a:spcPct val="90000"/>
                </a:lnSpc>
                <a:spcBef>
                  <a:spcPts val="374"/>
                </a:spcBef>
                <a:buFont typeface="Arial" panose="020B0604020202020204" pitchFamily="34" charset="0"/>
                <a:buChar char="•"/>
                <a:defRPr sz="1300"/>
              </a:lvl6pPr>
              <a:lvl7pPr marL="2223480" indent="-171037" defTabSz="684147">
                <a:lnSpc>
                  <a:spcPct val="90000"/>
                </a:lnSpc>
                <a:spcBef>
                  <a:spcPts val="374"/>
                </a:spcBef>
                <a:buFont typeface="Arial" panose="020B0604020202020204" pitchFamily="34" charset="0"/>
                <a:buChar char="•"/>
                <a:defRPr sz="1300"/>
              </a:lvl7pPr>
              <a:lvl8pPr marL="2565553" indent="-171037" defTabSz="684147">
                <a:lnSpc>
                  <a:spcPct val="90000"/>
                </a:lnSpc>
                <a:spcBef>
                  <a:spcPts val="374"/>
                </a:spcBef>
                <a:buFont typeface="Arial" panose="020B0604020202020204" pitchFamily="34" charset="0"/>
                <a:buChar char="•"/>
                <a:defRPr sz="1300"/>
              </a:lvl8pPr>
              <a:lvl9pPr marL="2907627" indent="-171037" defTabSz="684147">
                <a:lnSpc>
                  <a:spcPct val="90000"/>
                </a:lnSpc>
                <a:spcBef>
                  <a:spcPts val="374"/>
                </a:spcBef>
                <a:buFont typeface="Arial" panose="020B0604020202020204" pitchFamily="34" charset="0"/>
                <a:buChar char="•"/>
                <a:defRPr sz="1300"/>
              </a:lvl9pPr>
            </a:lstStyle>
            <a:p>
              <a:r>
                <a:rPr lang="pt-BR" sz="1100" dirty="0"/>
                <a:t>Fontes de Produção de </a:t>
              </a:r>
            </a:p>
            <a:p>
              <a:r>
                <a:rPr lang="pt-BR" sz="1100" dirty="0"/>
                <a:t>Energia Elétrica</a:t>
              </a:r>
            </a:p>
          </p:txBody>
        </p:sp>
      </p:grpSp>
      <p:sp>
        <p:nvSpPr>
          <p:cNvPr id="1068" name="Title 1067">
            <a:extLst>
              <a:ext uri="{FF2B5EF4-FFF2-40B4-BE49-F238E27FC236}">
                <a16:creationId xmlns:a16="http://schemas.microsoft.com/office/drawing/2014/main" id="{1AD7AE56-5963-B386-1B07-9235D2F8AD82}"/>
              </a:ext>
            </a:extLst>
          </p:cNvPr>
          <p:cNvSpPr>
            <a:spLocks noGrp="1"/>
          </p:cNvSpPr>
          <p:nvPr>
            <p:ph type="title"/>
          </p:nvPr>
        </p:nvSpPr>
        <p:spPr>
          <a:xfrm>
            <a:off x="628650" y="273845"/>
            <a:ext cx="7886700" cy="609398"/>
          </a:xfrm>
        </p:spPr>
        <p:txBody>
          <a:bodyPr/>
          <a:lstStyle/>
          <a:p>
            <a:r>
              <a:rPr kumimoji="0" lang="pt-BR" sz="2400" b="1" i="0" u="none" strike="noStrike" kern="1200" cap="none" spc="0" normalizeH="0" baseline="0" noProof="0" dirty="0">
                <a:ln>
                  <a:noFill/>
                </a:ln>
                <a:solidFill>
                  <a:srgbClr val="1050A3"/>
                </a:solidFill>
                <a:effectLst/>
                <a:uLnTx/>
                <a:uFillTx/>
                <a:latin typeface="Arial" panose="020B0604020202020204" pitchFamily="34" charset="0"/>
                <a:ea typeface="+mn-ea"/>
                <a:cs typeface="Arial" panose="020B0604020202020204" pitchFamily="34" charset="0"/>
              </a:rPr>
              <a:t>Nuclear</a:t>
            </a:r>
            <a:br>
              <a:rPr kumimoji="0" lang="pt-BR" sz="2200" b="1" i="0" u="none" strike="noStrike" kern="1200" cap="none" spc="0" normalizeH="0" baseline="0" noProof="0" dirty="0">
                <a:ln>
                  <a:noFill/>
                </a:ln>
                <a:solidFill>
                  <a:srgbClr val="1050A3"/>
                </a:solidFill>
                <a:effectLst/>
                <a:uLnTx/>
                <a:uFillTx/>
                <a:latin typeface="Arial" panose="020B0604020202020204" pitchFamily="34" charset="0"/>
                <a:ea typeface="+mn-ea"/>
                <a:cs typeface="Arial" panose="020B0604020202020204" pitchFamily="34" charset="0"/>
              </a:rPr>
            </a:br>
            <a:r>
              <a:rPr kumimoji="0" lang="pt-BR" sz="2000" b="1" i="0" u="none" strike="noStrike" kern="1200" cap="none" spc="0" normalizeH="0" baseline="0" noProof="0" dirty="0">
                <a:ln>
                  <a:noFill/>
                </a:ln>
                <a:solidFill>
                  <a:srgbClr val="FE5815"/>
                </a:solidFill>
                <a:effectLst/>
                <a:uLnTx/>
                <a:uFillTx/>
                <a:latin typeface="Arial" panose="020B0604020202020204" pitchFamily="34" charset="0"/>
                <a:ea typeface="+mn-ea"/>
                <a:cs typeface="Arial" panose="020B0604020202020204" pitchFamily="34" charset="0"/>
              </a:rPr>
              <a:t>A Chave para a Solução Climática Sustentável</a:t>
            </a:r>
            <a:endParaRPr lang="pt-BR" dirty="0"/>
          </a:p>
        </p:txBody>
      </p:sp>
      <p:sp>
        <p:nvSpPr>
          <p:cNvPr id="1070" name="Slide Number Placeholder 1069">
            <a:extLst>
              <a:ext uri="{FF2B5EF4-FFF2-40B4-BE49-F238E27FC236}">
                <a16:creationId xmlns:a16="http://schemas.microsoft.com/office/drawing/2014/main" id="{4E544FE5-67D9-18E0-4759-5C0100953DBD}"/>
              </a:ext>
            </a:extLst>
          </p:cNvPr>
          <p:cNvSpPr>
            <a:spLocks noGrp="1"/>
          </p:cNvSpPr>
          <p:nvPr>
            <p:ph type="sldNum" sz="quarter" idx="12"/>
          </p:nvPr>
        </p:nvSpPr>
        <p:spPr>
          <a:xfrm>
            <a:off x="8786914" y="4698745"/>
            <a:ext cx="579177" cy="273844"/>
          </a:xfrm>
        </p:spPr>
        <p:txBody>
          <a:bodyPr/>
          <a:lstStyle/>
          <a:p>
            <a:fld id="{A014B4A8-9E50-4F50-BEFA-76F68FFEF320}" type="slidenum">
              <a:rPr lang="pt-BR" smtClean="0"/>
              <a:pPr/>
              <a:t>8</a:t>
            </a:fld>
            <a:endParaRPr lang="pt-BR" dirty="0"/>
          </a:p>
        </p:txBody>
      </p:sp>
      <p:grpSp>
        <p:nvGrpSpPr>
          <p:cNvPr id="5" name="Group 4">
            <a:extLst>
              <a:ext uri="{FF2B5EF4-FFF2-40B4-BE49-F238E27FC236}">
                <a16:creationId xmlns:a16="http://schemas.microsoft.com/office/drawing/2014/main" id="{45451E77-23AD-DBE6-1222-856F5BAA02A2}"/>
              </a:ext>
            </a:extLst>
          </p:cNvPr>
          <p:cNvGrpSpPr/>
          <p:nvPr/>
        </p:nvGrpSpPr>
        <p:grpSpPr>
          <a:xfrm>
            <a:off x="2781231" y="3432575"/>
            <a:ext cx="5974773" cy="1160262"/>
            <a:chOff x="2781231" y="3432575"/>
            <a:chExt cx="5974773" cy="1160262"/>
          </a:xfrm>
        </p:grpSpPr>
        <p:grpSp>
          <p:nvGrpSpPr>
            <p:cNvPr id="1057" name="Group 1056">
              <a:extLst>
                <a:ext uri="{FF2B5EF4-FFF2-40B4-BE49-F238E27FC236}">
                  <a16:creationId xmlns:a16="http://schemas.microsoft.com/office/drawing/2014/main" id="{6029369F-001D-9B22-E999-6DE9922621DB}"/>
                </a:ext>
              </a:extLst>
            </p:cNvPr>
            <p:cNvGrpSpPr/>
            <p:nvPr/>
          </p:nvGrpSpPr>
          <p:grpSpPr>
            <a:xfrm>
              <a:off x="2824445" y="3649014"/>
              <a:ext cx="2255039" cy="738664"/>
              <a:chOff x="2542341" y="3677401"/>
              <a:chExt cx="2255039" cy="738664"/>
            </a:xfrm>
          </p:grpSpPr>
          <p:sp>
            <p:nvSpPr>
              <p:cNvPr id="15" name="TextBox 14">
                <a:extLst>
                  <a:ext uri="{FF2B5EF4-FFF2-40B4-BE49-F238E27FC236}">
                    <a16:creationId xmlns:a16="http://schemas.microsoft.com/office/drawing/2014/main" id="{3626272C-C62B-A1D2-306B-131FBEE0BF7E}"/>
                  </a:ext>
                </a:extLst>
              </p:cNvPr>
              <p:cNvSpPr txBox="1"/>
              <p:nvPr/>
            </p:nvSpPr>
            <p:spPr>
              <a:xfrm>
                <a:off x="2542341" y="3677401"/>
                <a:ext cx="2196466" cy="738664"/>
              </a:xfrm>
              <a:prstGeom prst="rect">
                <a:avLst/>
              </a:prstGeom>
              <a:noFill/>
            </p:spPr>
            <p:txBody>
              <a:bodyPr wrap="square" rtlCol="0">
                <a:spAutoFit/>
              </a:bodyPr>
              <a:lstStyle/>
              <a:p>
                <a:pPr algn="ctr"/>
                <a:r>
                  <a:rPr lang="pt-BR" sz="1400" b="1" dirty="0"/>
                  <a:t>Entre 1971 e 2018, </a:t>
                </a:r>
                <a:r>
                  <a:rPr lang="pt-BR" sz="1400" b="1" dirty="0">
                    <a:solidFill>
                      <a:schemeClr val="accent2"/>
                    </a:solidFill>
                  </a:rPr>
                  <a:t>a energia nuclear </a:t>
                </a:r>
                <a:r>
                  <a:rPr lang="pt-BR" sz="1400" b="1" dirty="0"/>
                  <a:t>evitou </a:t>
                </a:r>
              </a:p>
              <a:p>
                <a:pPr algn="ctr"/>
                <a:r>
                  <a:rPr lang="pt-BR" sz="1400" b="1" dirty="0">
                    <a:solidFill>
                      <a:schemeClr val="accent2"/>
                    </a:solidFill>
                  </a:rPr>
                  <a:t>74 Gt de CO2.</a:t>
                </a:r>
                <a:endParaRPr lang="pt-BR" sz="1400" b="1" dirty="0"/>
              </a:p>
            </p:txBody>
          </p:sp>
          <p:sp>
            <p:nvSpPr>
              <p:cNvPr id="1056" name="Rectangle: Diagonal Corners Rounded 1055">
                <a:extLst>
                  <a:ext uri="{FF2B5EF4-FFF2-40B4-BE49-F238E27FC236}">
                    <a16:creationId xmlns:a16="http://schemas.microsoft.com/office/drawing/2014/main" id="{C834AA1D-2F7E-0A74-0E3E-8CDCAB1738E6}"/>
                  </a:ext>
                </a:extLst>
              </p:cNvPr>
              <p:cNvSpPr/>
              <p:nvPr/>
            </p:nvSpPr>
            <p:spPr>
              <a:xfrm>
                <a:off x="2542341" y="3677401"/>
                <a:ext cx="2255039" cy="738664"/>
              </a:xfrm>
              <a:prstGeom prst="round2DiagRect">
                <a:avLst>
                  <a:gd name="adj1" fmla="val 22857"/>
                  <a:gd name="adj2" fmla="val 0"/>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4" name="TextBox 13"/>
            <p:cNvSpPr txBox="1"/>
            <p:nvPr/>
          </p:nvSpPr>
          <p:spPr>
            <a:xfrm>
              <a:off x="2781231" y="4404044"/>
              <a:ext cx="1898791" cy="181906"/>
            </a:xfrm>
            <a:prstGeom prst="rect">
              <a:avLst/>
            </a:prstGeom>
            <a:noFill/>
            <a:ln>
              <a:noFill/>
            </a:ln>
          </p:spPr>
          <p:txBody>
            <a:bodyPr wrap="square" rtlCol="0">
              <a:spAutoFit/>
            </a:bodyPr>
            <a:lstStyle/>
            <a:p>
              <a:pPr marL="0" marR="0" lvl="0" indent="0" algn="l" defTabSz="91395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E7E6E6">
                      <a:lumMod val="50000"/>
                    </a:srgbClr>
                  </a:solidFill>
                  <a:effectLst/>
                  <a:uLnTx/>
                  <a:uFillTx/>
                  <a:latin typeface="Arial"/>
                  <a:ea typeface="+mn-ea"/>
                  <a:cs typeface="+mn-cs"/>
                </a:rPr>
                <a:t>Fonte: IEA Global Energy Review 2019.</a:t>
              </a:r>
            </a:p>
          </p:txBody>
        </p:sp>
        <p:grpSp>
          <p:nvGrpSpPr>
            <p:cNvPr id="1062" name="Group 1061">
              <a:extLst>
                <a:ext uri="{FF2B5EF4-FFF2-40B4-BE49-F238E27FC236}">
                  <a16:creationId xmlns:a16="http://schemas.microsoft.com/office/drawing/2014/main" id="{84809F36-5F89-8F6D-E247-8AF005216473}"/>
                </a:ext>
              </a:extLst>
            </p:cNvPr>
            <p:cNvGrpSpPr/>
            <p:nvPr/>
          </p:nvGrpSpPr>
          <p:grpSpPr>
            <a:xfrm>
              <a:off x="6013050" y="3432575"/>
              <a:ext cx="2742954" cy="1160262"/>
              <a:chOff x="5219138" y="3335466"/>
              <a:chExt cx="3016617" cy="1276020"/>
            </a:xfrm>
          </p:grpSpPr>
          <p:sp>
            <p:nvSpPr>
              <p:cNvPr id="1055" name="TextBox 1054">
                <a:extLst>
                  <a:ext uri="{FF2B5EF4-FFF2-40B4-BE49-F238E27FC236}">
                    <a16:creationId xmlns:a16="http://schemas.microsoft.com/office/drawing/2014/main" id="{C6739E4B-0D9E-1096-E6B3-4C4EABAA6885}"/>
                  </a:ext>
                </a:extLst>
              </p:cNvPr>
              <p:cNvSpPr txBox="1"/>
              <p:nvPr/>
            </p:nvSpPr>
            <p:spPr>
              <a:xfrm>
                <a:off x="5229083" y="3566339"/>
                <a:ext cx="3006672" cy="812360"/>
              </a:xfrm>
              <a:prstGeom prst="rect">
                <a:avLst/>
              </a:prstGeom>
              <a:noFill/>
            </p:spPr>
            <p:txBody>
              <a:bodyPr wrap="square">
                <a:spAutoFit/>
              </a:bodyPr>
              <a:lstStyle/>
              <a:p>
                <a:r>
                  <a:rPr lang="pt-BR" sz="1400" b="1" dirty="0"/>
                  <a:t>Equivalente a </a:t>
                </a:r>
                <a:r>
                  <a:rPr lang="pt-BR" sz="1400" b="1" dirty="0">
                    <a:solidFill>
                      <a:srgbClr val="FE5815"/>
                    </a:solidFill>
                  </a:rPr>
                  <a:t>6 anos de emissões </a:t>
                </a:r>
                <a:r>
                  <a:rPr lang="pt-BR" sz="1400" b="1" dirty="0"/>
                  <a:t>de toda a produção energética global.</a:t>
                </a:r>
                <a:endParaRPr lang="pt-BR" sz="1400" dirty="0"/>
              </a:p>
            </p:txBody>
          </p:sp>
          <p:sp>
            <p:nvSpPr>
              <p:cNvPr id="1058" name="Wave 1057">
                <a:extLst>
                  <a:ext uri="{FF2B5EF4-FFF2-40B4-BE49-F238E27FC236}">
                    <a16:creationId xmlns:a16="http://schemas.microsoft.com/office/drawing/2014/main" id="{12ECB9E8-41F6-4802-3312-C9037E397A83}"/>
                  </a:ext>
                </a:extLst>
              </p:cNvPr>
              <p:cNvSpPr/>
              <p:nvPr/>
            </p:nvSpPr>
            <p:spPr>
              <a:xfrm>
                <a:off x="5219138" y="3335466"/>
                <a:ext cx="2896432" cy="1276020"/>
              </a:xfrm>
              <a:prstGeom prst="wave">
                <a:avLst>
                  <a:gd name="adj1" fmla="val 9514"/>
                  <a:gd name="adj2" fmla="val 0"/>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3" name="Arrow: Right 2">
              <a:extLst>
                <a:ext uri="{FF2B5EF4-FFF2-40B4-BE49-F238E27FC236}">
                  <a16:creationId xmlns:a16="http://schemas.microsoft.com/office/drawing/2014/main" id="{8CC70387-14BB-C098-0CBF-5D0C37F67DFF}"/>
                </a:ext>
              </a:extLst>
            </p:cNvPr>
            <p:cNvSpPr/>
            <p:nvPr/>
          </p:nvSpPr>
          <p:spPr>
            <a:xfrm>
              <a:off x="5462867" y="3916016"/>
              <a:ext cx="215517" cy="159317"/>
            </a:xfrm>
            <a:prstGeom prst="rightArrow">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7303298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6"/>
                                        </p:tgtEl>
                                        <p:attrNameLst>
                                          <p:attrName>style.visibility</p:attrName>
                                        </p:attrNameLst>
                                      </p:cBhvr>
                                      <p:to>
                                        <p:strVal val="visible"/>
                                      </p:to>
                                    </p:set>
                                    <p:animEffect transition="in" filter="fade">
                                      <p:cBhvr>
                                        <p:cTn id="12" dur="500"/>
                                        <p:tgtEl>
                                          <p:spTgt spid="10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7"/>
                                        </p:tgtEl>
                                        <p:attrNameLst>
                                          <p:attrName>style.visibility</p:attrName>
                                        </p:attrNameLst>
                                      </p:cBhvr>
                                      <p:to>
                                        <p:strVal val="visible"/>
                                      </p:to>
                                    </p:set>
                                    <p:animEffect transition="in" filter="fade">
                                      <p:cBhvr>
                                        <p:cTn id="17" dur="500"/>
                                        <p:tgtEl>
                                          <p:spTgt spid="10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49FBCCB-CC98-FA0E-4831-B133B3B53EC1}"/>
              </a:ext>
            </a:extLst>
          </p:cNvPr>
          <p:cNvSpPr/>
          <p:nvPr/>
        </p:nvSpPr>
        <p:spPr>
          <a:xfrm>
            <a:off x="432726" y="1258406"/>
            <a:ext cx="3737662" cy="2936231"/>
          </a:xfrm>
          <a:prstGeom prst="roundRect">
            <a:avLst>
              <a:gd name="adj" fmla="val 5517"/>
            </a:avLst>
          </a:prstGeom>
          <a:solidFill>
            <a:schemeClr val="tx1">
              <a:lumMod val="20000"/>
              <a:lumOff val="8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itle 2">
            <a:extLst>
              <a:ext uri="{FF2B5EF4-FFF2-40B4-BE49-F238E27FC236}">
                <a16:creationId xmlns:a16="http://schemas.microsoft.com/office/drawing/2014/main" id="{9601DF3D-A294-434C-D57E-B6D0D101CB0E}"/>
              </a:ext>
            </a:extLst>
          </p:cNvPr>
          <p:cNvSpPr>
            <a:spLocks noGrp="1"/>
          </p:cNvSpPr>
          <p:nvPr>
            <p:ph type="title"/>
          </p:nvPr>
        </p:nvSpPr>
        <p:spPr>
          <a:xfrm>
            <a:off x="628650" y="273845"/>
            <a:ext cx="7886700" cy="581698"/>
          </a:xfrm>
        </p:spPr>
        <p:txBody>
          <a:bodyPr/>
          <a:lstStyle/>
          <a:p>
            <a:pPr marL="0" marR="0" lvl="0" indent="0" algn="l" defTabSz="342040" rtl="0" eaLnBrk="1" fontAlgn="auto" latinLnBrk="0" hangingPunct="1">
              <a:lnSpc>
                <a:spcPct val="90000"/>
              </a:lnSpc>
              <a:spcBef>
                <a:spcPts val="748"/>
              </a:spcBef>
              <a:spcAft>
                <a:spcPts val="0"/>
              </a:spcAft>
              <a:buClrTx/>
              <a:buSzTx/>
              <a:buFont typeface="Arial" panose="020B0604020202020204" pitchFamily="34" charset="0"/>
              <a:buNone/>
              <a:tabLst/>
              <a:defRPr/>
            </a:pPr>
            <a:r>
              <a:rPr lang="pt-BR" dirty="0"/>
              <a:t>Contribuições em Energia: Otimização</a:t>
            </a:r>
            <a:br>
              <a:rPr lang="pt-BR" dirty="0"/>
            </a:br>
            <a:r>
              <a:rPr lang="pt-BR" sz="1800" dirty="0">
                <a:solidFill>
                  <a:srgbClr val="FE5815"/>
                </a:solidFill>
                <a:latin typeface="Arial"/>
                <a:cs typeface="+mn-cs"/>
              </a:rPr>
              <a:t>Geração Nuclear Flexível para Matriz Mista</a:t>
            </a:r>
          </a:p>
        </p:txBody>
      </p:sp>
      <p:sp>
        <p:nvSpPr>
          <p:cNvPr id="7" name="TextBox 6">
            <a:extLst>
              <a:ext uri="{FF2B5EF4-FFF2-40B4-BE49-F238E27FC236}">
                <a16:creationId xmlns:a16="http://schemas.microsoft.com/office/drawing/2014/main" id="{A511385C-E12C-A853-980D-51BA4DEDBB70}"/>
              </a:ext>
            </a:extLst>
          </p:cNvPr>
          <p:cNvSpPr txBox="1"/>
          <p:nvPr/>
        </p:nvSpPr>
        <p:spPr>
          <a:xfrm>
            <a:off x="4427984" y="1258406"/>
            <a:ext cx="4283290" cy="3016210"/>
          </a:xfrm>
          <a:prstGeom prst="rect">
            <a:avLst/>
          </a:prstGeom>
          <a:noFill/>
        </p:spPr>
        <p:txBody>
          <a:bodyPr wrap="square">
            <a:spAutoFit/>
          </a:bodyPr>
          <a:lstStyle/>
          <a:p>
            <a:pPr algn="just">
              <a:spcAft>
                <a:spcPts val="1200"/>
              </a:spcAft>
            </a:pPr>
            <a:r>
              <a:rPr lang="pt-BR" sz="1400" b="1" dirty="0">
                <a:solidFill>
                  <a:srgbClr val="FE5815"/>
                </a:solidFill>
                <a:latin typeface="Arial"/>
              </a:rPr>
              <a:t>Flexibilidade de carga automatizada:</a:t>
            </a:r>
          </a:p>
          <a:p>
            <a:pPr marL="285750" indent="-285750" algn="just">
              <a:spcAft>
                <a:spcPts val="1200"/>
              </a:spcAft>
              <a:buFont typeface="Wingdings" panose="05000000000000000000" pitchFamily="2" charset="2"/>
              <a:buChar char="§"/>
            </a:pPr>
            <a:r>
              <a:rPr lang="pt-BR" sz="1400" dirty="0">
                <a:latin typeface="Arial"/>
              </a:rPr>
              <a:t>Tecnologia faz frente à geração ajustável de energia.</a:t>
            </a:r>
          </a:p>
          <a:p>
            <a:pPr marL="285750" indent="-285750" algn="just">
              <a:spcAft>
                <a:spcPts val="1200"/>
              </a:spcAft>
              <a:buFont typeface="Wingdings" panose="05000000000000000000" pitchFamily="2" charset="2"/>
              <a:buChar char="§"/>
            </a:pPr>
            <a:r>
              <a:rPr lang="pt-BR" sz="1400" dirty="0">
                <a:latin typeface="Arial"/>
              </a:rPr>
              <a:t>Adequada à transição energética com o aumento de fontes renováveis na matriz.</a:t>
            </a:r>
          </a:p>
          <a:p>
            <a:pPr marL="285750" indent="-285750" algn="just">
              <a:spcAft>
                <a:spcPts val="1200"/>
              </a:spcAft>
              <a:buFont typeface="Wingdings" panose="05000000000000000000" pitchFamily="2" charset="2"/>
              <a:buChar char="§"/>
            </a:pPr>
            <a:r>
              <a:rPr lang="pt-BR" sz="1400" dirty="0">
                <a:latin typeface="Arial"/>
              </a:rPr>
              <a:t>Pode ser usada para compensar por demandas variáveis.</a:t>
            </a:r>
          </a:p>
          <a:p>
            <a:pPr marL="285750" indent="-285750" algn="just">
              <a:spcAft>
                <a:spcPts val="1200"/>
              </a:spcAft>
              <a:buFont typeface="Wingdings" panose="05000000000000000000" pitchFamily="2" charset="2"/>
              <a:buChar char="§"/>
            </a:pPr>
            <a:r>
              <a:rPr lang="pt-BR" sz="1400" dirty="0">
                <a:latin typeface="Arial"/>
              </a:rPr>
              <a:t>Usada em diversos países.</a:t>
            </a:r>
          </a:p>
          <a:p>
            <a:pPr marL="285750" indent="-285750" algn="just">
              <a:spcAft>
                <a:spcPts val="1200"/>
              </a:spcAft>
              <a:buFont typeface="Wingdings" panose="05000000000000000000" pitchFamily="2" charset="2"/>
              <a:buChar char="§"/>
            </a:pPr>
            <a:r>
              <a:rPr lang="pt-BR" sz="1400" dirty="0">
                <a:latin typeface="Arial"/>
              </a:rPr>
              <a:t>Centrais Nucleares na França: estabilização da frequência e equilíbrio da carga no sistema.</a:t>
            </a:r>
          </a:p>
        </p:txBody>
      </p:sp>
      <p:sp>
        <p:nvSpPr>
          <p:cNvPr id="8" name="Textfeld 21">
            <a:extLst>
              <a:ext uri="{FF2B5EF4-FFF2-40B4-BE49-F238E27FC236}">
                <a16:creationId xmlns:a16="http://schemas.microsoft.com/office/drawing/2014/main" id="{2E7E8B2B-A15C-D4F5-7B13-0715A623B713}"/>
              </a:ext>
            </a:extLst>
          </p:cNvPr>
          <p:cNvSpPr txBox="1"/>
          <p:nvPr/>
        </p:nvSpPr>
        <p:spPr>
          <a:xfrm>
            <a:off x="432726" y="3685248"/>
            <a:ext cx="3851242" cy="430887"/>
          </a:xfrm>
          <a:prstGeom prst="rect">
            <a:avLst/>
          </a:prstGeom>
          <a:noFill/>
        </p:spPr>
        <p:txBody>
          <a:bodyPr wrap="square" rtlCol="0">
            <a:spAutoFit/>
          </a:bodyPr>
          <a:lstStyle/>
          <a:p>
            <a:r>
              <a:rPr lang="pt-BR" sz="1100" b="1" dirty="0">
                <a:solidFill>
                  <a:schemeClr val="tx2"/>
                </a:solidFill>
                <a:latin typeface="Arial"/>
              </a:rPr>
              <a:t>Regulação da potência necessária para </a:t>
            </a:r>
            <a:r>
              <a:rPr lang="pt-BR" sz="1100" b="1" dirty="0">
                <a:solidFill>
                  <a:srgbClr val="FE5815"/>
                </a:solidFill>
                <a:latin typeface="Arial"/>
              </a:rPr>
              <a:t>compensação da produção de energia de usinas eólicas</a:t>
            </a:r>
            <a:endParaRPr lang="pt-BR" sz="1100" b="1" u="none" strike="noStrike" baseline="0" dirty="0">
              <a:solidFill>
                <a:srgbClr val="000000"/>
              </a:solidFill>
              <a:latin typeface="+mj-lt"/>
            </a:endParaRPr>
          </a:p>
        </p:txBody>
      </p:sp>
      <p:pic>
        <p:nvPicPr>
          <p:cNvPr id="15" name="Picture 14">
            <a:extLst>
              <a:ext uri="{FF2B5EF4-FFF2-40B4-BE49-F238E27FC236}">
                <a16:creationId xmlns:a16="http://schemas.microsoft.com/office/drawing/2014/main" id="{3EA09E0C-8A20-FBD1-1276-4A51D6C20C45}"/>
              </a:ext>
            </a:extLst>
          </p:cNvPr>
          <p:cNvPicPr>
            <a:picLocks noChangeAspect="1"/>
          </p:cNvPicPr>
          <p:nvPr/>
        </p:nvPicPr>
        <p:blipFill>
          <a:blip r:embed="rId3"/>
          <a:stretch>
            <a:fillRect/>
          </a:stretch>
        </p:blipFill>
        <p:spPr>
          <a:xfrm>
            <a:off x="592048" y="1429306"/>
            <a:ext cx="3419018" cy="2177440"/>
          </a:xfrm>
          <a:prstGeom prst="rect">
            <a:avLst/>
          </a:prstGeom>
        </p:spPr>
      </p:pic>
      <p:sp>
        <p:nvSpPr>
          <p:cNvPr id="2" name="Slide Number Placeholder 1">
            <a:extLst>
              <a:ext uri="{FF2B5EF4-FFF2-40B4-BE49-F238E27FC236}">
                <a16:creationId xmlns:a16="http://schemas.microsoft.com/office/drawing/2014/main" id="{2D06BCB6-824C-142F-0808-17205AF68DB1}"/>
              </a:ext>
            </a:extLst>
          </p:cNvPr>
          <p:cNvSpPr>
            <a:spLocks noGrp="1"/>
          </p:cNvSpPr>
          <p:nvPr>
            <p:ph type="sldNum" sz="quarter" idx="12"/>
          </p:nvPr>
        </p:nvSpPr>
        <p:spPr/>
        <p:txBody>
          <a:bodyPr/>
          <a:lstStyle/>
          <a:p>
            <a:fld id="{A014B4A8-9E50-4F50-BEFA-76F68FFEF320}" type="slidenum">
              <a:rPr lang="pt-BR" smtClean="0"/>
              <a:pPr/>
              <a:t>9</a:t>
            </a:fld>
            <a:endParaRPr lang="pt-BR"/>
          </a:p>
        </p:txBody>
      </p:sp>
      <p:pic>
        <p:nvPicPr>
          <p:cNvPr id="4" name="Imagem 5">
            <a:extLst>
              <a:ext uri="{FF2B5EF4-FFF2-40B4-BE49-F238E27FC236}">
                <a16:creationId xmlns:a16="http://schemas.microsoft.com/office/drawing/2014/main" id="{12FA3BC1-F464-020A-C7D4-E91B394DC68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5412" y="11034"/>
            <a:ext cx="1828800" cy="561975"/>
          </a:xfrm>
          <a:prstGeom prst="rect">
            <a:avLst/>
          </a:prstGeom>
          <a:noFill/>
          <a:ln>
            <a:noFill/>
          </a:ln>
        </p:spPr>
      </p:pic>
      <p:sp>
        <p:nvSpPr>
          <p:cNvPr id="6" name="TextBox 5">
            <a:extLst>
              <a:ext uri="{FF2B5EF4-FFF2-40B4-BE49-F238E27FC236}">
                <a16:creationId xmlns:a16="http://schemas.microsoft.com/office/drawing/2014/main" id="{28BB3881-70AD-3FE5-5B78-27BFEDD1D579}"/>
              </a:ext>
            </a:extLst>
          </p:cNvPr>
          <p:cNvSpPr txBox="1"/>
          <p:nvPr/>
        </p:nvSpPr>
        <p:spPr>
          <a:xfrm>
            <a:off x="432726" y="4234732"/>
            <a:ext cx="3779234" cy="261610"/>
          </a:xfrm>
          <a:prstGeom prst="rect">
            <a:avLst/>
          </a:prstGeom>
          <a:noFill/>
        </p:spPr>
        <p:txBody>
          <a:bodyPr wrap="square" rtlCol="0">
            <a:spAutoFit/>
          </a:bodyPr>
          <a:lstStyle>
            <a:defPPr>
              <a:defRPr lang="en-US"/>
            </a:defPPr>
            <a:lvl1pPr>
              <a:defRPr sz="1100" b="1" i="0" u="none" strike="noStrike" baseline="0">
                <a:solidFill>
                  <a:srgbClr val="000000"/>
                </a:solidFill>
                <a:latin typeface="+mj-lt"/>
              </a:defRPr>
            </a:lvl1pPr>
          </a:lstStyle>
          <a:p>
            <a:r>
              <a:rPr lang="en-US" dirty="0"/>
              <a:t>Fonte: International Journal for Nuclear Power (2010)</a:t>
            </a:r>
          </a:p>
        </p:txBody>
      </p:sp>
    </p:spTree>
    <p:extLst>
      <p:ext uri="{BB962C8B-B14F-4D97-AF65-F5344CB8AC3E}">
        <p14:creationId xmlns:p14="http://schemas.microsoft.com/office/powerpoint/2010/main" val="2290557691"/>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lide template 16-9 ENG">
  <a:themeElements>
    <a:clrScheme name="Personnalisé 1">
      <a:dk1>
        <a:srgbClr val="09357A"/>
      </a:dk1>
      <a:lt1>
        <a:sysClr val="window" lastClr="FFFFFF"/>
      </a:lt1>
      <a:dk2>
        <a:srgbClr val="001A70"/>
      </a:dk2>
      <a:lt2>
        <a:srgbClr val="E7E6E6"/>
      </a:lt2>
      <a:accent1>
        <a:srgbClr val="C4D600"/>
      </a:accent1>
      <a:accent2>
        <a:srgbClr val="FE5815"/>
      </a:accent2>
      <a:accent3>
        <a:srgbClr val="75787B"/>
      </a:accent3>
      <a:accent4>
        <a:srgbClr val="FFA02F"/>
      </a:accent4>
      <a:accent5>
        <a:srgbClr val="005BBB"/>
      </a:accent5>
      <a:accent6>
        <a:srgbClr val="509E2F"/>
      </a:accent6>
      <a:hlink>
        <a:srgbClr val="0563C1"/>
      </a:hlink>
      <a:folHlink>
        <a:srgbClr val="954F72"/>
      </a:folHlink>
    </a:clrScheme>
    <a:fontScheme name="FRAMATOME - Arial">
      <a:majorFont>
        <a:latin typeface="Arial"/>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lide template 16-9 ENG">
  <a:themeElements>
    <a:clrScheme name="Personnalisé 1">
      <a:dk1>
        <a:srgbClr val="09357A"/>
      </a:dk1>
      <a:lt1>
        <a:sysClr val="window" lastClr="FFFFFF"/>
      </a:lt1>
      <a:dk2>
        <a:srgbClr val="001A70"/>
      </a:dk2>
      <a:lt2>
        <a:srgbClr val="E7E6E6"/>
      </a:lt2>
      <a:accent1>
        <a:srgbClr val="C4D600"/>
      </a:accent1>
      <a:accent2>
        <a:srgbClr val="FE5815"/>
      </a:accent2>
      <a:accent3>
        <a:srgbClr val="75787B"/>
      </a:accent3>
      <a:accent4>
        <a:srgbClr val="FFA02F"/>
      </a:accent4>
      <a:accent5>
        <a:srgbClr val="005BBB"/>
      </a:accent5>
      <a:accent6>
        <a:srgbClr val="509E2F"/>
      </a:accent6>
      <a:hlink>
        <a:srgbClr val="0563C1"/>
      </a:hlink>
      <a:folHlink>
        <a:srgbClr val="954F72"/>
      </a:folHlink>
    </a:clrScheme>
    <a:fontScheme name="FRAMATOME - Arial">
      <a:majorFont>
        <a:latin typeface="Arial"/>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6618</TotalTime>
  <Words>813</Words>
  <Application>Microsoft Office PowerPoint</Application>
  <PresentationFormat>On-screen Show (16:9)</PresentationFormat>
  <Paragraphs>170</Paragraphs>
  <Slides>23</Slides>
  <Notes>12</Notes>
  <HiddenSlides>9</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Arial</vt:lpstr>
      <vt:lpstr>Arial Black</vt:lpstr>
      <vt:lpstr>Calibri</vt:lpstr>
      <vt:lpstr>EDF 2020 ExtraBold</vt:lpstr>
      <vt:lpstr>Myriad Pro</vt:lpstr>
      <vt:lpstr>Roboto</vt:lpstr>
      <vt:lpstr>Source Sans Pro</vt:lpstr>
      <vt:lpstr>Wingdings</vt:lpstr>
      <vt:lpstr>Slide template 16-9 ENG</vt:lpstr>
      <vt:lpstr>Office Theme</vt:lpstr>
      <vt:lpstr>1_Slide template 16-9 ENG</vt:lpstr>
      <vt:lpstr>PowerPoint Presentation</vt:lpstr>
      <vt:lpstr>Combate à Crise Climática Um Panorama Histórico </vt:lpstr>
      <vt:lpstr>O Desafio da Crescente Demanda por Energia</vt:lpstr>
      <vt:lpstr>O Papel das Energias Limpas Emissões Anuais de CO2 de 1900 a 2023</vt:lpstr>
      <vt:lpstr>Emissões de CO2</vt:lpstr>
      <vt:lpstr>Todas as Fontes de Energia Causam Impactos As Principais Fontes de Energia</vt:lpstr>
      <vt:lpstr>O Mundo Sabe o Caminho Para a Solução Climática Sustentável Plano Mundial de Construção de Reatores Nucleares</vt:lpstr>
      <vt:lpstr>Nuclear A Chave para a Solução Climática Sustentável</vt:lpstr>
      <vt:lpstr>Contribuições em Energia: Otimização Geração Nuclear Flexível para Matriz Mista</vt:lpstr>
      <vt:lpstr>Contribuições em Energia: Otimização Redução da Pegada do Carbono Para Planta Nuclear</vt:lpstr>
      <vt:lpstr>Contribuições em Energia: Hidrogênio Energia Nuclear na Produção de H2</vt:lpstr>
      <vt:lpstr>Contribuições na Saúde Energia Nuclear na Produção de Lu-177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Nuclear A Chave para a Solução Climática Sustentável </vt:lpstr>
    </vt:vector>
  </TitlesOfParts>
  <Company>AREVA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TILHE Bruno (FRA-IB)</dc:creator>
  <cp:lastModifiedBy>SILVA Eliene (FRA-IB)</cp:lastModifiedBy>
  <cp:revision>332</cp:revision>
  <cp:lastPrinted>2024-04-04T10:32:39Z</cp:lastPrinted>
  <dcterms:created xsi:type="dcterms:W3CDTF">2022-05-31T12:52:35Z</dcterms:created>
  <dcterms:modified xsi:type="dcterms:W3CDTF">2024-04-04T19:55:36Z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05fb373-fd5c-41cb-a095-c2ac5cc1d969_Enabled">
    <vt:lpwstr>true</vt:lpwstr>
  </property>
  <property fmtid="{D5CDD505-2E9C-101B-9397-08002B2CF9AE}" pid="3" name="MSIP_Label_705fb373-fd5c-41cb-a095-c2ac5cc1d969_SetDate">
    <vt:lpwstr>2023-02-28T17:57:30Z</vt:lpwstr>
  </property>
  <property fmtid="{D5CDD505-2E9C-101B-9397-08002B2CF9AE}" pid="4" name="MSIP_Label_705fb373-fd5c-41cb-a095-c2ac5cc1d969_Method">
    <vt:lpwstr>Privileged</vt:lpwstr>
  </property>
  <property fmtid="{D5CDD505-2E9C-101B-9397-08002B2CF9AE}" pid="5" name="MSIP_Label_705fb373-fd5c-41cb-a095-c2ac5cc1d969_Name">
    <vt:lpwstr>C0-Nomarking</vt:lpwstr>
  </property>
  <property fmtid="{D5CDD505-2E9C-101B-9397-08002B2CF9AE}" pid="6" name="MSIP_Label_705fb373-fd5c-41cb-a095-c2ac5cc1d969_SiteId">
    <vt:lpwstr>152f9b3b-87f6-4551-b359-dc2527d190be</vt:lpwstr>
  </property>
  <property fmtid="{D5CDD505-2E9C-101B-9397-08002B2CF9AE}" pid="7" name="MSIP_Label_705fb373-fd5c-41cb-a095-c2ac5cc1d969_ActionId">
    <vt:lpwstr>ac6c6c54-8cb9-4f01-a829-8a0beed604fc</vt:lpwstr>
  </property>
  <property fmtid="{D5CDD505-2E9C-101B-9397-08002B2CF9AE}" pid="8" name="MSIP_Label_705fb373-fd5c-41cb-a095-c2ac5cc1d969_ContentBits">
    <vt:lpwstr>0</vt:lpwstr>
  </property>
</Properties>
</file>